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bin" ContentType="application/vnd.openxmlformats-officedocument.oleObject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9"/>
  </p:notesMasterIdLst>
  <p:sldIdLst>
    <p:sldId id="256" r:id="rId2"/>
    <p:sldId id="279" r:id="rId3"/>
    <p:sldId id="257" r:id="rId4"/>
    <p:sldId id="280" r:id="rId5"/>
    <p:sldId id="281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  <p:sldId id="275" r:id="rId24"/>
    <p:sldId id="276" r:id="rId25"/>
    <p:sldId id="277" r:id="rId26"/>
    <p:sldId id="278" r:id="rId27"/>
    <p:sldId id="282" r:id="rId2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3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E56AB34-3AFD-4990-8A0D-00AD35B0F0DB}" type="datetimeFigureOut">
              <a:rPr lang="en-US" smtClean="0"/>
              <a:pPr/>
              <a:t>11/19/2009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9B1FBB-DF74-4492-BA32-364F4D6304C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9B1FBB-DF74-4492-BA32-364F4D6304CE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9B1FBB-DF74-4492-BA32-364F4D6304CE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9B1FBB-DF74-4492-BA32-364F4D6304CE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9B1FBB-DF74-4492-BA32-364F4D6304CE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9B1FBB-DF74-4492-BA32-364F4D6304CE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9B1FBB-DF74-4492-BA32-364F4D6304CE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9B1FBB-DF74-4492-BA32-364F4D6304CE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9B1FBB-DF74-4492-BA32-364F4D6304CE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9B1FBB-DF74-4492-BA32-364F4D6304CE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9B1FBB-DF74-4492-BA32-364F4D6304CE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9B1FBB-DF74-4492-BA32-364F4D6304CE}" type="slidenum">
              <a:rPr lang="en-US" smtClean="0"/>
              <a:pPr/>
              <a:t>21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9B1FBB-DF74-4492-BA32-364F4D6304CE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9B1FBB-DF74-4492-BA32-364F4D6304CE}" type="slidenum">
              <a:rPr lang="en-US" smtClean="0"/>
              <a:pPr/>
              <a:t>22</a:t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9B1FBB-DF74-4492-BA32-364F4D6304CE}" type="slidenum">
              <a:rPr lang="en-US" smtClean="0"/>
              <a:pPr/>
              <a:t>23</a:t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9B1FBB-DF74-4492-BA32-364F4D6304CE}" type="slidenum">
              <a:rPr lang="en-US" smtClean="0"/>
              <a:pPr/>
              <a:t>24</a:t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9B1FBB-DF74-4492-BA32-364F4D6304CE}" type="slidenum">
              <a:rPr lang="en-US" smtClean="0"/>
              <a:pPr/>
              <a:t>25</a:t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9B1FBB-DF74-4492-BA32-364F4D6304CE}" type="slidenum">
              <a:rPr lang="en-US" smtClean="0"/>
              <a:pPr/>
              <a:t>26</a:t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9B1FBB-DF74-4492-BA32-364F4D6304CE}" type="slidenum">
              <a:rPr lang="en-US" smtClean="0"/>
              <a:pPr/>
              <a:t>27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9B1FBB-DF74-4492-BA32-364F4D6304CE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9B1FBB-DF74-4492-BA32-364F4D6304CE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9B1FBB-DF74-4492-BA32-364F4D6304CE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9B1FBB-DF74-4492-BA32-364F4D6304CE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9B1FBB-DF74-4492-BA32-364F4D6304CE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9B1FBB-DF74-4492-BA32-364F4D6304CE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9B1FBB-DF74-4492-BA32-364F4D6304CE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Rectangle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Rectangle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Rectangle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Rectangle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Rounded Rectangle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Rounded Rectangle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6F32D077-12D2-4B5D-9993-3A7D6706AE08}" type="datetimeFigureOut">
              <a:rPr lang="en-US" smtClean="0"/>
              <a:pPr/>
              <a:t>11/19/2009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4CF47E47-52C5-493C-A6D5-8E4D063E6CB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32D077-12D2-4B5D-9993-3A7D6706AE08}" type="datetimeFigureOut">
              <a:rPr lang="en-US" smtClean="0"/>
              <a:pPr/>
              <a:t>11/19/2009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F47E47-52C5-493C-A6D5-8E4D063E6CB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32D077-12D2-4B5D-9993-3A7D6706AE08}" type="datetimeFigureOut">
              <a:rPr lang="en-US" smtClean="0"/>
              <a:pPr/>
              <a:t>11/19/2009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F47E47-52C5-493C-A6D5-8E4D063E6CB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32D077-12D2-4B5D-9993-3A7D6706AE08}" type="datetimeFigureOut">
              <a:rPr lang="en-US" smtClean="0"/>
              <a:pPr/>
              <a:t>11/19/2009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F47E47-52C5-493C-A6D5-8E4D063E6CB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32D077-12D2-4B5D-9993-3A7D6706AE08}" type="datetimeFigureOut">
              <a:rPr lang="en-US" smtClean="0"/>
              <a:pPr/>
              <a:t>11/19/2009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F47E47-52C5-493C-A6D5-8E4D063E6CB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32D077-12D2-4B5D-9993-3A7D6706AE08}" type="datetimeFigureOut">
              <a:rPr lang="en-US" smtClean="0"/>
              <a:pPr/>
              <a:t>11/19/2009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F47E47-52C5-493C-A6D5-8E4D063E6CB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Date Placeholder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6F32D077-12D2-4B5D-9993-3A7D6706AE08}" type="datetimeFigureOut">
              <a:rPr lang="en-US" smtClean="0"/>
              <a:pPr/>
              <a:t>11/19/2009</a:t>
            </a:fld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4CF47E47-52C5-493C-A6D5-8E4D063E6CB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6F32D077-12D2-4B5D-9993-3A7D6706AE08}" type="datetimeFigureOut">
              <a:rPr lang="en-US" smtClean="0"/>
              <a:pPr/>
              <a:t>11/19/2009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4CF47E47-52C5-493C-A6D5-8E4D063E6CB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32D077-12D2-4B5D-9993-3A7D6706AE08}" type="datetimeFigureOut">
              <a:rPr lang="en-US" smtClean="0"/>
              <a:pPr/>
              <a:t>11/19/2009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F47E47-52C5-493C-A6D5-8E4D063E6CB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32D077-12D2-4B5D-9993-3A7D6706AE08}" type="datetimeFigureOut">
              <a:rPr lang="en-US" smtClean="0"/>
              <a:pPr/>
              <a:t>11/19/2009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F47E47-52C5-493C-A6D5-8E4D063E6CB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32D077-12D2-4B5D-9993-3A7D6706AE08}" type="datetimeFigureOut">
              <a:rPr lang="en-US" smtClean="0"/>
              <a:pPr/>
              <a:t>11/19/2009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F47E47-52C5-493C-A6D5-8E4D063E6CB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Rectangle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Rectangle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Rounded Rectangle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Rounded Rectangle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Rectangle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Rectangle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Rectangle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Rectangle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Rectangle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6F32D077-12D2-4B5D-9993-3A7D6706AE08}" type="datetimeFigureOut">
              <a:rPr lang="en-US" smtClean="0"/>
              <a:pPr/>
              <a:t>11/19/2009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4CF47E47-52C5-493C-A6D5-8E4D063E6CB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1.bin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Big huge quadratic review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November 19, 2009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4.) x2 - 4x - 96 = 0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5.) x2 + 3x - 4 = 0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6.) 32x2 - 4x - 21 = 0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7.) 28x2 - 45x + 18 = 0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8.) - 32x2 + 0x + 2 = 0</a:t>
            </a:r>
            <a:endParaRPr lang="en-US" dirty="0"/>
          </a:p>
        </p:txBody>
      </p:sp>
      <p:sp>
        <p:nvSpPr>
          <p:cNvPr id="3" name="SMARTPenAnnotation316"/>
          <p:cNvSpPr/>
          <p:nvPr/>
        </p:nvSpPr>
        <p:spPr>
          <a:xfrm>
            <a:off x="2428875" y="2417445"/>
            <a:ext cx="231458" cy="214313"/>
          </a:xfrm>
          <a:custGeom>
            <a:avLst/>
            <a:gdLst/>
            <a:ahLst/>
            <a:cxnLst/>
            <a:rect l="0" t="0" r="0" b="0"/>
            <a:pathLst>
              <a:path w="231458" h="214313">
                <a:moveTo>
                  <a:pt x="0" y="0"/>
                </a:moveTo>
                <a:lnTo>
                  <a:pt x="12770" y="0"/>
                </a:lnTo>
                <a:lnTo>
                  <a:pt x="14228" y="952"/>
                </a:lnTo>
                <a:lnTo>
                  <a:pt x="15200" y="2540"/>
                </a:lnTo>
                <a:lnTo>
                  <a:pt x="15848" y="4550"/>
                </a:lnTo>
                <a:lnTo>
                  <a:pt x="19108" y="9325"/>
                </a:lnTo>
                <a:lnTo>
                  <a:pt x="23732" y="14622"/>
                </a:lnTo>
                <a:lnTo>
                  <a:pt x="28962" y="20151"/>
                </a:lnTo>
                <a:lnTo>
                  <a:pt x="32643" y="22959"/>
                </a:lnTo>
                <a:lnTo>
                  <a:pt x="37002" y="25783"/>
                </a:lnTo>
                <a:lnTo>
                  <a:pt x="41813" y="28619"/>
                </a:lnTo>
                <a:lnTo>
                  <a:pt x="45972" y="31462"/>
                </a:lnTo>
                <a:lnTo>
                  <a:pt x="53134" y="37160"/>
                </a:lnTo>
                <a:lnTo>
                  <a:pt x="56378" y="40966"/>
                </a:lnTo>
                <a:lnTo>
                  <a:pt x="59493" y="45408"/>
                </a:lnTo>
                <a:lnTo>
                  <a:pt x="62521" y="50274"/>
                </a:lnTo>
                <a:lnTo>
                  <a:pt x="65493" y="54471"/>
                </a:lnTo>
                <a:lnTo>
                  <a:pt x="68427" y="58222"/>
                </a:lnTo>
                <a:lnTo>
                  <a:pt x="71335" y="61674"/>
                </a:lnTo>
                <a:lnTo>
                  <a:pt x="75179" y="64929"/>
                </a:lnTo>
                <a:lnTo>
                  <a:pt x="79647" y="68051"/>
                </a:lnTo>
                <a:lnTo>
                  <a:pt x="84530" y="71084"/>
                </a:lnTo>
                <a:lnTo>
                  <a:pt x="88738" y="75012"/>
                </a:lnTo>
                <a:lnTo>
                  <a:pt x="92496" y="79535"/>
                </a:lnTo>
                <a:lnTo>
                  <a:pt x="95954" y="84456"/>
                </a:lnTo>
                <a:lnTo>
                  <a:pt x="100164" y="88689"/>
                </a:lnTo>
                <a:lnTo>
                  <a:pt x="104876" y="92463"/>
                </a:lnTo>
                <a:lnTo>
                  <a:pt x="109922" y="95932"/>
                </a:lnTo>
                <a:lnTo>
                  <a:pt x="114239" y="100149"/>
                </a:lnTo>
                <a:lnTo>
                  <a:pt x="118069" y="104866"/>
                </a:lnTo>
                <a:lnTo>
                  <a:pt x="121575" y="109916"/>
                </a:lnTo>
                <a:lnTo>
                  <a:pt x="125817" y="114234"/>
                </a:lnTo>
                <a:lnTo>
                  <a:pt x="130551" y="118066"/>
                </a:lnTo>
                <a:lnTo>
                  <a:pt x="135611" y="121573"/>
                </a:lnTo>
                <a:lnTo>
                  <a:pt x="139937" y="125816"/>
                </a:lnTo>
                <a:lnTo>
                  <a:pt x="143774" y="130550"/>
                </a:lnTo>
                <a:lnTo>
                  <a:pt x="147284" y="135610"/>
                </a:lnTo>
                <a:lnTo>
                  <a:pt x="150577" y="139937"/>
                </a:lnTo>
                <a:lnTo>
                  <a:pt x="153724" y="143774"/>
                </a:lnTo>
                <a:lnTo>
                  <a:pt x="156775" y="147284"/>
                </a:lnTo>
                <a:lnTo>
                  <a:pt x="162705" y="153724"/>
                </a:lnTo>
                <a:lnTo>
                  <a:pt x="165620" y="156775"/>
                </a:lnTo>
                <a:lnTo>
                  <a:pt x="168515" y="160714"/>
                </a:lnTo>
                <a:lnTo>
                  <a:pt x="171399" y="165245"/>
                </a:lnTo>
                <a:lnTo>
                  <a:pt x="174273" y="170171"/>
                </a:lnTo>
                <a:lnTo>
                  <a:pt x="178094" y="174407"/>
                </a:lnTo>
                <a:lnTo>
                  <a:pt x="182547" y="178184"/>
                </a:lnTo>
                <a:lnTo>
                  <a:pt x="187420" y="181654"/>
                </a:lnTo>
                <a:lnTo>
                  <a:pt x="191622" y="184920"/>
                </a:lnTo>
                <a:lnTo>
                  <a:pt x="198830" y="191089"/>
                </a:lnTo>
                <a:lnTo>
                  <a:pt x="202085" y="193115"/>
                </a:lnTo>
                <a:lnTo>
                  <a:pt x="208243" y="195366"/>
                </a:lnTo>
                <a:lnTo>
                  <a:pt x="210266" y="196919"/>
                </a:lnTo>
                <a:lnTo>
                  <a:pt x="211615" y="198907"/>
                </a:lnTo>
                <a:lnTo>
                  <a:pt x="212514" y="201184"/>
                </a:lnTo>
                <a:lnTo>
                  <a:pt x="216053" y="206255"/>
                </a:lnTo>
                <a:lnTo>
                  <a:pt x="218330" y="208941"/>
                </a:lnTo>
                <a:lnTo>
                  <a:pt x="220801" y="210731"/>
                </a:lnTo>
                <a:lnTo>
                  <a:pt x="227876" y="213251"/>
                </a:lnTo>
                <a:lnTo>
                  <a:pt x="231457" y="214312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MARTPenAnnotation317"/>
          <p:cNvSpPr/>
          <p:nvPr/>
        </p:nvSpPr>
        <p:spPr>
          <a:xfrm>
            <a:off x="2386012" y="2426017"/>
            <a:ext cx="257176" cy="222886"/>
          </a:xfrm>
          <a:custGeom>
            <a:avLst/>
            <a:gdLst/>
            <a:ahLst/>
            <a:cxnLst/>
            <a:rect l="0" t="0" r="0" b="0"/>
            <a:pathLst>
              <a:path w="257176" h="222886">
                <a:moveTo>
                  <a:pt x="257175" y="0"/>
                </a:moveTo>
                <a:lnTo>
                  <a:pt x="248955" y="0"/>
                </a:lnTo>
                <a:lnTo>
                  <a:pt x="241828" y="6844"/>
                </a:lnTo>
                <a:lnTo>
                  <a:pt x="199511" y="49092"/>
                </a:lnTo>
                <a:lnTo>
                  <a:pt x="193967" y="53683"/>
                </a:lnTo>
                <a:lnTo>
                  <a:pt x="188367" y="57696"/>
                </a:lnTo>
                <a:lnTo>
                  <a:pt x="182728" y="61324"/>
                </a:lnTo>
                <a:lnTo>
                  <a:pt x="177063" y="65648"/>
                </a:lnTo>
                <a:lnTo>
                  <a:pt x="171382" y="70435"/>
                </a:lnTo>
                <a:lnTo>
                  <a:pt x="165690" y="75532"/>
                </a:lnTo>
                <a:lnTo>
                  <a:pt x="154285" y="86275"/>
                </a:lnTo>
                <a:lnTo>
                  <a:pt x="148577" y="91807"/>
                </a:lnTo>
                <a:lnTo>
                  <a:pt x="142866" y="98352"/>
                </a:lnTo>
                <a:lnTo>
                  <a:pt x="137154" y="105573"/>
                </a:lnTo>
                <a:lnTo>
                  <a:pt x="131441" y="113245"/>
                </a:lnTo>
                <a:lnTo>
                  <a:pt x="125727" y="120264"/>
                </a:lnTo>
                <a:lnTo>
                  <a:pt x="120013" y="126848"/>
                </a:lnTo>
                <a:lnTo>
                  <a:pt x="114299" y="133143"/>
                </a:lnTo>
                <a:lnTo>
                  <a:pt x="107632" y="139245"/>
                </a:lnTo>
                <a:lnTo>
                  <a:pt x="100329" y="145217"/>
                </a:lnTo>
                <a:lnTo>
                  <a:pt x="92604" y="151104"/>
                </a:lnTo>
                <a:lnTo>
                  <a:pt x="85548" y="156933"/>
                </a:lnTo>
                <a:lnTo>
                  <a:pt x="78940" y="162725"/>
                </a:lnTo>
                <a:lnTo>
                  <a:pt x="72629" y="168491"/>
                </a:lnTo>
                <a:lnTo>
                  <a:pt x="66517" y="173287"/>
                </a:lnTo>
                <a:lnTo>
                  <a:pt x="60537" y="177437"/>
                </a:lnTo>
                <a:lnTo>
                  <a:pt x="54646" y="181157"/>
                </a:lnTo>
                <a:lnTo>
                  <a:pt x="49765" y="184589"/>
                </a:lnTo>
                <a:lnTo>
                  <a:pt x="41803" y="190942"/>
                </a:lnTo>
                <a:lnTo>
                  <a:pt x="35089" y="196941"/>
                </a:lnTo>
                <a:lnTo>
                  <a:pt x="27978" y="202782"/>
                </a:lnTo>
                <a:lnTo>
                  <a:pt x="23414" y="205673"/>
                </a:lnTo>
                <a:lnTo>
                  <a:pt x="18467" y="208553"/>
                </a:lnTo>
                <a:lnTo>
                  <a:pt x="15169" y="211425"/>
                </a:lnTo>
                <a:lnTo>
                  <a:pt x="12970" y="214293"/>
                </a:lnTo>
                <a:lnTo>
                  <a:pt x="11504" y="217157"/>
                </a:lnTo>
                <a:lnTo>
                  <a:pt x="9574" y="219066"/>
                </a:lnTo>
                <a:lnTo>
                  <a:pt x="7336" y="220339"/>
                </a:lnTo>
                <a:lnTo>
                  <a:pt x="0" y="222885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318"/>
          <p:cNvSpPr/>
          <p:nvPr/>
        </p:nvSpPr>
        <p:spPr>
          <a:xfrm>
            <a:off x="2788919" y="2477452"/>
            <a:ext cx="240032" cy="17146"/>
          </a:xfrm>
          <a:custGeom>
            <a:avLst/>
            <a:gdLst/>
            <a:ahLst/>
            <a:cxnLst/>
            <a:rect l="0" t="0" r="0" b="0"/>
            <a:pathLst>
              <a:path w="240032" h="17146">
                <a:moveTo>
                  <a:pt x="0" y="17145"/>
                </a:moveTo>
                <a:lnTo>
                  <a:pt x="56722" y="17145"/>
                </a:lnTo>
                <a:lnTo>
                  <a:pt x="63532" y="16193"/>
                </a:lnTo>
                <a:lnTo>
                  <a:pt x="70930" y="14605"/>
                </a:lnTo>
                <a:lnTo>
                  <a:pt x="78719" y="12594"/>
                </a:lnTo>
                <a:lnTo>
                  <a:pt x="86770" y="11254"/>
                </a:lnTo>
                <a:lnTo>
                  <a:pt x="94994" y="10360"/>
                </a:lnTo>
                <a:lnTo>
                  <a:pt x="103335" y="9764"/>
                </a:lnTo>
                <a:lnTo>
                  <a:pt x="110800" y="9367"/>
                </a:lnTo>
                <a:lnTo>
                  <a:pt x="124175" y="8925"/>
                </a:lnTo>
                <a:lnTo>
                  <a:pt x="148283" y="8642"/>
                </a:lnTo>
                <a:lnTo>
                  <a:pt x="159884" y="8604"/>
                </a:lnTo>
                <a:lnTo>
                  <a:pt x="165645" y="7641"/>
                </a:lnTo>
                <a:lnTo>
                  <a:pt x="171390" y="6046"/>
                </a:lnTo>
                <a:lnTo>
                  <a:pt x="177125" y="4031"/>
                </a:lnTo>
                <a:lnTo>
                  <a:pt x="182854" y="2687"/>
                </a:lnTo>
                <a:lnTo>
                  <a:pt x="188577" y="1792"/>
                </a:lnTo>
                <a:lnTo>
                  <a:pt x="194299" y="1194"/>
                </a:lnTo>
                <a:lnTo>
                  <a:pt x="199065" y="796"/>
                </a:lnTo>
                <a:lnTo>
                  <a:pt x="203195" y="531"/>
                </a:lnTo>
                <a:lnTo>
                  <a:pt x="206901" y="354"/>
                </a:lnTo>
                <a:lnTo>
                  <a:pt x="216099" y="157"/>
                </a:lnTo>
                <a:lnTo>
                  <a:pt x="240031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319"/>
          <p:cNvSpPr/>
          <p:nvPr/>
        </p:nvSpPr>
        <p:spPr>
          <a:xfrm>
            <a:off x="2797492" y="2554605"/>
            <a:ext cx="325756" cy="42509"/>
          </a:xfrm>
          <a:custGeom>
            <a:avLst/>
            <a:gdLst/>
            <a:ahLst/>
            <a:cxnLst/>
            <a:rect l="0" t="0" r="0" b="0"/>
            <a:pathLst>
              <a:path w="325756" h="42509">
                <a:moveTo>
                  <a:pt x="0" y="25717"/>
                </a:moveTo>
                <a:lnTo>
                  <a:pt x="7381" y="33098"/>
                </a:lnTo>
                <a:lnTo>
                  <a:pt x="10583" y="33760"/>
                </a:lnTo>
                <a:lnTo>
                  <a:pt x="20400" y="34185"/>
                </a:lnTo>
                <a:lnTo>
                  <a:pt x="28693" y="34259"/>
                </a:lnTo>
                <a:lnTo>
                  <a:pt x="32463" y="35221"/>
                </a:lnTo>
                <a:lnTo>
                  <a:pt x="36882" y="36816"/>
                </a:lnTo>
                <a:lnTo>
                  <a:pt x="41733" y="38831"/>
                </a:lnTo>
                <a:lnTo>
                  <a:pt x="45920" y="40175"/>
                </a:lnTo>
                <a:lnTo>
                  <a:pt x="49663" y="41071"/>
                </a:lnTo>
                <a:lnTo>
                  <a:pt x="58267" y="42066"/>
                </a:lnTo>
                <a:lnTo>
                  <a:pt x="64563" y="42331"/>
                </a:lnTo>
                <a:lnTo>
                  <a:pt x="71617" y="42508"/>
                </a:lnTo>
                <a:lnTo>
                  <a:pt x="78225" y="41674"/>
                </a:lnTo>
                <a:lnTo>
                  <a:pt x="84535" y="40165"/>
                </a:lnTo>
                <a:lnTo>
                  <a:pt x="90646" y="38206"/>
                </a:lnTo>
                <a:lnTo>
                  <a:pt x="96626" y="36901"/>
                </a:lnTo>
                <a:lnTo>
                  <a:pt x="102517" y="36030"/>
                </a:lnTo>
                <a:lnTo>
                  <a:pt x="108350" y="35450"/>
                </a:lnTo>
                <a:lnTo>
                  <a:pt x="114143" y="35063"/>
                </a:lnTo>
                <a:lnTo>
                  <a:pt x="119911" y="34805"/>
                </a:lnTo>
                <a:lnTo>
                  <a:pt x="131398" y="34519"/>
                </a:lnTo>
                <a:lnTo>
                  <a:pt x="164564" y="34320"/>
                </a:lnTo>
                <a:lnTo>
                  <a:pt x="171622" y="33357"/>
                </a:lnTo>
                <a:lnTo>
                  <a:pt x="178232" y="31763"/>
                </a:lnTo>
                <a:lnTo>
                  <a:pt x="184544" y="29748"/>
                </a:lnTo>
                <a:lnTo>
                  <a:pt x="190657" y="28404"/>
                </a:lnTo>
                <a:lnTo>
                  <a:pt x="196637" y="27509"/>
                </a:lnTo>
                <a:lnTo>
                  <a:pt x="202529" y="26911"/>
                </a:lnTo>
                <a:lnTo>
                  <a:pt x="208362" y="25561"/>
                </a:lnTo>
                <a:lnTo>
                  <a:pt x="214155" y="23708"/>
                </a:lnTo>
                <a:lnTo>
                  <a:pt x="219923" y="21520"/>
                </a:lnTo>
                <a:lnTo>
                  <a:pt x="226625" y="20062"/>
                </a:lnTo>
                <a:lnTo>
                  <a:pt x="233951" y="19089"/>
                </a:lnTo>
                <a:lnTo>
                  <a:pt x="241692" y="18441"/>
                </a:lnTo>
                <a:lnTo>
                  <a:pt x="248758" y="17056"/>
                </a:lnTo>
                <a:lnTo>
                  <a:pt x="255374" y="15181"/>
                </a:lnTo>
                <a:lnTo>
                  <a:pt x="284230" y="5327"/>
                </a:lnTo>
                <a:lnTo>
                  <a:pt x="291404" y="3551"/>
                </a:lnTo>
                <a:lnTo>
                  <a:pt x="298092" y="2367"/>
                </a:lnTo>
                <a:lnTo>
                  <a:pt x="304456" y="1578"/>
                </a:lnTo>
                <a:lnTo>
                  <a:pt x="314066" y="701"/>
                </a:lnTo>
                <a:lnTo>
                  <a:pt x="325755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320"/>
          <p:cNvSpPr/>
          <p:nvPr/>
        </p:nvSpPr>
        <p:spPr>
          <a:xfrm>
            <a:off x="3304619" y="2408993"/>
            <a:ext cx="281136" cy="214044"/>
          </a:xfrm>
          <a:custGeom>
            <a:avLst/>
            <a:gdLst/>
            <a:ahLst/>
            <a:cxnLst/>
            <a:rect l="0" t="0" r="0" b="0"/>
            <a:pathLst>
              <a:path w="281136" h="214044">
                <a:moveTo>
                  <a:pt x="101520" y="17024"/>
                </a:moveTo>
                <a:lnTo>
                  <a:pt x="101520" y="12473"/>
                </a:lnTo>
                <a:lnTo>
                  <a:pt x="100568" y="11133"/>
                </a:lnTo>
                <a:lnTo>
                  <a:pt x="98981" y="10239"/>
                </a:lnTo>
                <a:lnTo>
                  <a:pt x="94140" y="8804"/>
                </a:lnTo>
                <a:lnTo>
                  <a:pt x="90938" y="11149"/>
                </a:lnTo>
                <a:lnTo>
                  <a:pt x="88750" y="13107"/>
                </a:lnTo>
                <a:lnTo>
                  <a:pt x="86339" y="14413"/>
                </a:lnTo>
                <a:lnTo>
                  <a:pt x="78396" y="17203"/>
                </a:lnTo>
                <a:lnTo>
                  <a:pt x="70009" y="22686"/>
                </a:lnTo>
                <a:lnTo>
                  <a:pt x="64338" y="24303"/>
                </a:lnTo>
                <a:lnTo>
                  <a:pt x="61492" y="26639"/>
                </a:lnTo>
                <a:lnTo>
                  <a:pt x="58643" y="30102"/>
                </a:lnTo>
                <a:lnTo>
                  <a:pt x="55790" y="34315"/>
                </a:lnTo>
                <a:lnTo>
                  <a:pt x="52936" y="38076"/>
                </a:lnTo>
                <a:lnTo>
                  <a:pt x="50081" y="41536"/>
                </a:lnTo>
                <a:lnTo>
                  <a:pt x="47225" y="44796"/>
                </a:lnTo>
                <a:lnTo>
                  <a:pt x="38972" y="50957"/>
                </a:lnTo>
                <a:lnTo>
                  <a:pt x="34104" y="53933"/>
                </a:lnTo>
                <a:lnTo>
                  <a:pt x="29906" y="57823"/>
                </a:lnTo>
                <a:lnTo>
                  <a:pt x="26155" y="62321"/>
                </a:lnTo>
                <a:lnTo>
                  <a:pt x="22702" y="67225"/>
                </a:lnTo>
                <a:lnTo>
                  <a:pt x="19447" y="71446"/>
                </a:lnTo>
                <a:lnTo>
                  <a:pt x="16325" y="75213"/>
                </a:lnTo>
                <a:lnTo>
                  <a:pt x="13291" y="78677"/>
                </a:lnTo>
                <a:lnTo>
                  <a:pt x="11268" y="82891"/>
                </a:lnTo>
                <a:lnTo>
                  <a:pt x="9920" y="87605"/>
                </a:lnTo>
                <a:lnTo>
                  <a:pt x="9021" y="92653"/>
                </a:lnTo>
                <a:lnTo>
                  <a:pt x="7469" y="97923"/>
                </a:lnTo>
                <a:lnTo>
                  <a:pt x="5482" y="103342"/>
                </a:lnTo>
                <a:lnTo>
                  <a:pt x="3205" y="108860"/>
                </a:lnTo>
                <a:lnTo>
                  <a:pt x="1687" y="113490"/>
                </a:lnTo>
                <a:lnTo>
                  <a:pt x="675" y="117530"/>
                </a:lnTo>
                <a:lnTo>
                  <a:pt x="0" y="121176"/>
                </a:lnTo>
                <a:lnTo>
                  <a:pt x="503" y="125511"/>
                </a:lnTo>
                <a:lnTo>
                  <a:pt x="1790" y="130306"/>
                </a:lnTo>
                <a:lnTo>
                  <a:pt x="3601" y="135408"/>
                </a:lnTo>
                <a:lnTo>
                  <a:pt x="4808" y="140714"/>
                </a:lnTo>
                <a:lnTo>
                  <a:pt x="5613" y="146157"/>
                </a:lnTo>
                <a:lnTo>
                  <a:pt x="6150" y="151690"/>
                </a:lnTo>
                <a:lnTo>
                  <a:pt x="7460" y="156331"/>
                </a:lnTo>
                <a:lnTo>
                  <a:pt x="9286" y="160378"/>
                </a:lnTo>
                <a:lnTo>
                  <a:pt x="11456" y="164029"/>
                </a:lnTo>
                <a:lnTo>
                  <a:pt x="16407" y="170624"/>
                </a:lnTo>
                <a:lnTo>
                  <a:pt x="21782" y="176731"/>
                </a:lnTo>
                <a:lnTo>
                  <a:pt x="27346" y="182620"/>
                </a:lnTo>
                <a:lnTo>
                  <a:pt x="35834" y="191290"/>
                </a:lnTo>
                <a:lnTo>
                  <a:pt x="40584" y="194162"/>
                </a:lnTo>
                <a:lnTo>
                  <a:pt x="46609" y="197028"/>
                </a:lnTo>
                <a:lnTo>
                  <a:pt x="53483" y="199892"/>
                </a:lnTo>
                <a:lnTo>
                  <a:pt x="59970" y="202753"/>
                </a:lnTo>
                <a:lnTo>
                  <a:pt x="72258" y="208473"/>
                </a:lnTo>
                <a:lnTo>
                  <a:pt x="78203" y="210379"/>
                </a:lnTo>
                <a:lnTo>
                  <a:pt x="84070" y="211650"/>
                </a:lnTo>
                <a:lnTo>
                  <a:pt x="89887" y="212497"/>
                </a:lnTo>
                <a:lnTo>
                  <a:pt x="95670" y="213062"/>
                </a:lnTo>
                <a:lnTo>
                  <a:pt x="101430" y="213439"/>
                </a:lnTo>
                <a:lnTo>
                  <a:pt x="107175" y="213689"/>
                </a:lnTo>
                <a:lnTo>
                  <a:pt x="118639" y="213968"/>
                </a:lnTo>
                <a:lnTo>
                  <a:pt x="124363" y="214043"/>
                </a:lnTo>
                <a:lnTo>
                  <a:pt x="130084" y="213140"/>
                </a:lnTo>
                <a:lnTo>
                  <a:pt x="135803" y="211586"/>
                </a:lnTo>
                <a:lnTo>
                  <a:pt x="141520" y="209597"/>
                </a:lnTo>
                <a:lnTo>
                  <a:pt x="148190" y="208271"/>
                </a:lnTo>
                <a:lnTo>
                  <a:pt x="155493" y="207387"/>
                </a:lnTo>
                <a:lnTo>
                  <a:pt x="163220" y="206798"/>
                </a:lnTo>
                <a:lnTo>
                  <a:pt x="170276" y="205452"/>
                </a:lnTo>
                <a:lnTo>
                  <a:pt x="176885" y="203603"/>
                </a:lnTo>
                <a:lnTo>
                  <a:pt x="183196" y="201418"/>
                </a:lnTo>
                <a:lnTo>
                  <a:pt x="188356" y="199008"/>
                </a:lnTo>
                <a:lnTo>
                  <a:pt x="196629" y="193791"/>
                </a:lnTo>
                <a:lnTo>
                  <a:pt x="201121" y="191066"/>
                </a:lnTo>
                <a:lnTo>
                  <a:pt x="206021" y="188297"/>
                </a:lnTo>
                <a:lnTo>
                  <a:pt x="216545" y="182680"/>
                </a:lnTo>
                <a:lnTo>
                  <a:pt x="227572" y="177009"/>
                </a:lnTo>
                <a:lnTo>
                  <a:pt x="236284" y="171314"/>
                </a:lnTo>
                <a:lnTo>
                  <a:pt x="244282" y="164654"/>
                </a:lnTo>
                <a:lnTo>
                  <a:pt x="249083" y="160212"/>
                </a:lnTo>
                <a:lnTo>
                  <a:pt x="254188" y="155345"/>
                </a:lnTo>
                <a:lnTo>
                  <a:pt x="258544" y="150196"/>
                </a:lnTo>
                <a:lnTo>
                  <a:pt x="262400" y="144858"/>
                </a:lnTo>
                <a:lnTo>
                  <a:pt x="265924" y="139394"/>
                </a:lnTo>
                <a:lnTo>
                  <a:pt x="268272" y="134799"/>
                </a:lnTo>
                <a:lnTo>
                  <a:pt x="269838" y="130783"/>
                </a:lnTo>
                <a:lnTo>
                  <a:pt x="270883" y="127153"/>
                </a:lnTo>
                <a:lnTo>
                  <a:pt x="272531" y="122829"/>
                </a:lnTo>
                <a:lnTo>
                  <a:pt x="274583" y="118040"/>
                </a:lnTo>
                <a:lnTo>
                  <a:pt x="276903" y="112943"/>
                </a:lnTo>
                <a:lnTo>
                  <a:pt x="278450" y="107640"/>
                </a:lnTo>
                <a:lnTo>
                  <a:pt x="279480" y="102200"/>
                </a:lnTo>
                <a:lnTo>
                  <a:pt x="280168" y="96668"/>
                </a:lnTo>
                <a:lnTo>
                  <a:pt x="280626" y="91075"/>
                </a:lnTo>
                <a:lnTo>
                  <a:pt x="280932" y="85441"/>
                </a:lnTo>
                <a:lnTo>
                  <a:pt x="281135" y="79781"/>
                </a:lnTo>
                <a:lnTo>
                  <a:pt x="280319" y="75054"/>
                </a:lnTo>
                <a:lnTo>
                  <a:pt x="278822" y="70951"/>
                </a:lnTo>
                <a:lnTo>
                  <a:pt x="274619" y="62899"/>
                </a:lnTo>
                <a:lnTo>
                  <a:pt x="269575" y="52970"/>
                </a:lnTo>
                <a:lnTo>
                  <a:pt x="266897" y="48608"/>
                </a:lnTo>
                <a:lnTo>
                  <a:pt x="264159" y="44748"/>
                </a:lnTo>
                <a:lnTo>
                  <a:pt x="261381" y="41222"/>
                </a:lnTo>
                <a:lnTo>
                  <a:pt x="257624" y="36966"/>
                </a:lnTo>
                <a:lnTo>
                  <a:pt x="248370" y="27157"/>
                </a:lnTo>
                <a:lnTo>
                  <a:pt x="243235" y="22827"/>
                </a:lnTo>
                <a:lnTo>
                  <a:pt x="237907" y="18988"/>
                </a:lnTo>
                <a:lnTo>
                  <a:pt x="232450" y="15476"/>
                </a:lnTo>
                <a:lnTo>
                  <a:pt x="226907" y="13134"/>
                </a:lnTo>
                <a:lnTo>
                  <a:pt x="221306" y="11573"/>
                </a:lnTo>
                <a:lnTo>
                  <a:pt x="215668" y="10533"/>
                </a:lnTo>
                <a:lnTo>
                  <a:pt x="210004" y="8887"/>
                </a:lnTo>
                <a:lnTo>
                  <a:pt x="204323" y="6837"/>
                </a:lnTo>
                <a:lnTo>
                  <a:pt x="198630" y="4518"/>
                </a:lnTo>
                <a:lnTo>
                  <a:pt x="192930" y="2971"/>
                </a:lnTo>
                <a:lnTo>
                  <a:pt x="187226" y="1941"/>
                </a:lnTo>
                <a:lnTo>
                  <a:pt x="181517" y="1253"/>
                </a:lnTo>
                <a:lnTo>
                  <a:pt x="175807" y="795"/>
                </a:lnTo>
                <a:lnTo>
                  <a:pt x="170095" y="490"/>
                </a:lnTo>
                <a:lnTo>
                  <a:pt x="164382" y="286"/>
                </a:lnTo>
                <a:lnTo>
                  <a:pt x="142689" y="0"/>
                </a:lnTo>
                <a:lnTo>
                  <a:pt x="135633" y="912"/>
                </a:lnTo>
                <a:lnTo>
                  <a:pt x="129025" y="2473"/>
                </a:lnTo>
                <a:lnTo>
                  <a:pt x="122714" y="4466"/>
                </a:lnTo>
                <a:lnTo>
                  <a:pt x="117555" y="5794"/>
                </a:lnTo>
                <a:lnTo>
                  <a:pt x="109282" y="7271"/>
                </a:lnTo>
                <a:lnTo>
                  <a:pt x="102430" y="7927"/>
                </a:lnTo>
                <a:lnTo>
                  <a:pt x="99270" y="8102"/>
                </a:lnTo>
                <a:lnTo>
                  <a:pt x="96210" y="9171"/>
                </a:lnTo>
                <a:lnTo>
                  <a:pt x="88306" y="14274"/>
                </a:lnTo>
                <a:lnTo>
                  <a:pt x="84376" y="17024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321"/>
          <p:cNvSpPr/>
          <p:nvPr/>
        </p:nvSpPr>
        <p:spPr>
          <a:xfrm>
            <a:off x="3757612" y="2451735"/>
            <a:ext cx="257176" cy="17146"/>
          </a:xfrm>
          <a:custGeom>
            <a:avLst/>
            <a:gdLst/>
            <a:ahLst/>
            <a:cxnLst/>
            <a:rect l="0" t="0" r="0" b="0"/>
            <a:pathLst>
              <a:path w="257176" h="17146">
                <a:moveTo>
                  <a:pt x="0" y="17145"/>
                </a:moveTo>
                <a:lnTo>
                  <a:pt x="7381" y="9764"/>
                </a:lnTo>
                <a:lnTo>
                  <a:pt x="9683" y="9367"/>
                </a:lnTo>
                <a:lnTo>
                  <a:pt x="17321" y="8925"/>
                </a:lnTo>
                <a:lnTo>
                  <a:pt x="27066" y="8729"/>
                </a:lnTo>
                <a:lnTo>
                  <a:pt x="53394" y="8603"/>
                </a:lnTo>
                <a:lnTo>
                  <a:pt x="60361" y="7640"/>
                </a:lnTo>
                <a:lnTo>
                  <a:pt x="66911" y="6046"/>
                </a:lnTo>
                <a:lnTo>
                  <a:pt x="73182" y="4030"/>
                </a:lnTo>
                <a:lnTo>
                  <a:pt x="80221" y="2687"/>
                </a:lnTo>
                <a:lnTo>
                  <a:pt x="87770" y="1791"/>
                </a:lnTo>
                <a:lnTo>
                  <a:pt x="95661" y="1194"/>
                </a:lnTo>
                <a:lnTo>
                  <a:pt x="102827" y="796"/>
                </a:lnTo>
                <a:lnTo>
                  <a:pt x="115869" y="354"/>
                </a:lnTo>
                <a:lnTo>
                  <a:pt x="140715" y="70"/>
                </a:lnTo>
                <a:lnTo>
                  <a:pt x="251029" y="0"/>
                </a:lnTo>
                <a:lnTo>
                  <a:pt x="253078" y="952"/>
                </a:lnTo>
                <a:lnTo>
                  <a:pt x="254444" y="2540"/>
                </a:lnTo>
                <a:lnTo>
                  <a:pt x="257175" y="8572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322"/>
          <p:cNvSpPr/>
          <p:nvPr/>
        </p:nvSpPr>
        <p:spPr>
          <a:xfrm>
            <a:off x="3826297" y="2366010"/>
            <a:ext cx="102766" cy="222886"/>
          </a:xfrm>
          <a:custGeom>
            <a:avLst/>
            <a:gdLst/>
            <a:ahLst/>
            <a:cxnLst/>
            <a:rect l="0" t="0" r="0" b="0"/>
            <a:pathLst>
              <a:path w="102766" h="222886">
                <a:moveTo>
                  <a:pt x="8467" y="0"/>
                </a:moveTo>
                <a:lnTo>
                  <a:pt x="0" y="0"/>
                </a:lnTo>
                <a:lnTo>
                  <a:pt x="2482" y="2540"/>
                </a:lnTo>
                <a:lnTo>
                  <a:pt x="4477" y="4551"/>
                </a:lnTo>
                <a:lnTo>
                  <a:pt x="5807" y="6844"/>
                </a:lnTo>
                <a:lnTo>
                  <a:pt x="7286" y="11931"/>
                </a:lnTo>
                <a:lnTo>
                  <a:pt x="7942" y="17368"/>
                </a:lnTo>
                <a:lnTo>
                  <a:pt x="8117" y="20151"/>
                </a:lnTo>
                <a:lnTo>
                  <a:pt x="9186" y="22959"/>
                </a:lnTo>
                <a:lnTo>
                  <a:pt x="10852" y="25783"/>
                </a:lnTo>
                <a:lnTo>
                  <a:pt x="12915" y="28619"/>
                </a:lnTo>
                <a:lnTo>
                  <a:pt x="14290" y="32414"/>
                </a:lnTo>
                <a:lnTo>
                  <a:pt x="15206" y="36849"/>
                </a:lnTo>
                <a:lnTo>
                  <a:pt x="15818" y="41711"/>
                </a:lnTo>
                <a:lnTo>
                  <a:pt x="17178" y="45905"/>
                </a:lnTo>
                <a:lnTo>
                  <a:pt x="19036" y="49653"/>
                </a:lnTo>
                <a:lnTo>
                  <a:pt x="21229" y="53104"/>
                </a:lnTo>
                <a:lnTo>
                  <a:pt x="23643" y="57310"/>
                </a:lnTo>
                <a:lnTo>
                  <a:pt x="28864" y="67063"/>
                </a:lnTo>
                <a:lnTo>
                  <a:pt x="31590" y="71379"/>
                </a:lnTo>
                <a:lnTo>
                  <a:pt x="34360" y="75208"/>
                </a:lnTo>
                <a:lnTo>
                  <a:pt x="37159" y="78714"/>
                </a:lnTo>
                <a:lnTo>
                  <a:pt x="39978" y="82956"/>
                </a:lnTo>
                <a:lnTo>
                  <a:pt x="42809" y="87689"/>
                </a:lnTo>
                <a:lnTo>
                  <a:pt x="45650" y="92749"/>
                </a:lnTo>
                <a:lnTo>
                  <a:pt x="51346" y="103452"/>
                </a:lnTo>
                <a:lnTo>
                  <a:pt x="54198" y="108973"/>
                </a:lnTo>
                <a:lnTo>
                  <a:pt x="57052" y="113606"/>
                </a:lnTo>
                <a:lnTo>
                  <a:pt x="59907" y="117647"/>
                </a:lnTo>
                <a:lnTo>
                  <a:pt x="62763" y="121294"/>
                </a:lnTo>
                <a:lnTo>
                  <a:pt x="65620" y="125630"/>
                </a:lnTo>
                <a:lnTo>
                  <a:pt x="68476" y="130426"/>
                </a:lnTo>
                <a:lnTo>
                  <a:pt x="71333" y="135528"/>
                </a:lnTo>
                <a:lnTo>
                  <a:pt x="73238" y="139882"/>
                </a:lnTo>
                <a:lnTo>
                  <a:pt x="74508" y="143737"/>
                </a:lnTo>
                <a:lnTo>
                  <a:pt x="75355" y="147259"/>
                </a:lnTo>
                <a:lnTo>
                  <a:pt x="76871" y="151513"/>
                </a:lnTo>
                <a:lnTo>
                  <a:pt x="78835" y="156253"/>
                </a:lnTo>
                <a:lnTo>
                  <a:pt x="81097" y="161319"/>
                </a:lnTo>
                <a:lnTo>
                  <a:pt x="83557" y="165648"/>
                </a:lnTo>
                <a:lnTo>
                  <a:pt x="86150" y="169487"/>
                </a:lnTo>
                <a:lnTo>
                  <a:pt x="88831" y="172999"/>
                </a:lnTo>
                <a:lnTo>
                  <a:pt x="91810" y="179441"/>
                </a:lnTo>
                <a:lnTo>
                  <a:pt x="92604" y="182492"/>
                </a:lnTo>
                <a:lnTo>
                  <a:pt x="94086" y="185479"/>
                </a:lnTo>
                <a:lnTo>
                  <a:pt x="96026" y="188422"/>
                </a:lnTo>
                <a:lnTo>
                  <a:pt x="98273" y="191337"/>
                </a:lnTo>
                <a:lnTo>
                  <a:pt x="100768" y="197116"/>
                </a:lnTo>
                <a:lnTo>
                  <a:pt x="101877" y="202859"/>
                </a:lnTo>
                <a:lnTo>
                  <a:pt x="102370" y="208587"/>
                </a:lnTo>
                <a:lnTo>
                  <a:pt x="102687" y="214134"/>
                </a:lnTo>
                <a:lnTo>
                  <a:pt x="102765" y="222885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323"/>
          <p:cNvSpPr/>
          <p:nvPr/>
        </p:nvSpPr>
        <p:spPr>
          <a:xfrm>
            <a:off x="3740467" y="2631862"/>
            <a:ext cx="282893" cy="25614"/>
          </a:xfrm>
          <a:custGeom>
            <a:avLst/>
            <a:gdLst/>
            <a:ahLst/>
            <a:cxnLst/>
            <a:rect l="0" t="0" r="0" b="0"/>
            <a:pathLst>
              <a:path w="282893" h="25614">
                <a:moveTo>
                  <a:pt x="0" y="25613"/>
                </a:moveTo>
                <a:lnTo>
                  <a:pt x="0" y="18232"/>
                </a:lnTo>
                <a:lnTo>
                  <a:pt x="953" y="17834"/>
                </a:lnTo>
                <a:lnTo>
                  <a:pt x="9325" y="17197"/>
                </a:lnTo>
                <a:lnTo>
                  <a:pt x="15574" y="17110"/>
                </a:lnTo>
                <a:lnTo>
                  <a:pt x="24702" y="17071"/>
                </a:lnTo>
                <a:lnTo>
                  <a:pt x="29803" y="16108"/>
                </a:lnTo>
                <a:lnTo>
                  <a:pt x="35109" y="14514"/>
                </a:lnTo>
                <a:lnTo>
                  <a:pt x="40551" y="12498"/>
                </a:lnTo>
                <a:lnTo>
                  <a:pt x="46084" y="11155"/>
                </a:lnTo>
                <a:lnTo>
                  <a:pt x="51678" y="10259"/>
                </a:lnTo>
                <a:lnTo>
                  <a:pt x="57312" y="9662"/>
                </a:lnTo>
                <a:lnTo>
                  <a:pt x="63925" y="9264"/>
                </a:lnTo>
                <a:lnTo>
                  <a:pt x="78894" y="8821"/>
                </a:lnTo>
                <a:lnTo>
                  <a:pt x="113460" y="8514"/>
                </a:lnTo>
                <a:lnTo>
                  <a:pt x="164187" y="8470"/>
                </a:lnTo>
                <a:lnTo>
                  <a:pt x="171370" y="7517"/>
                </a:lnTo>
                <a:lnTo>
                  <a:pt x="178065" y="5929"/>
                </a:lnTo>
                <a:lnTo>
                  <a:pt x="184432" y="3918"/>
                </a:lnTo>
                <a:lnTo>
                  <a:pt x="191535" y="2577"/>
                </a:lnTo>
                <a:lnTo>
                  <a:pt x="199127" y="1683"/>
                </a:lnTo>
                <a:lnTo>
                  <a:pt x="207047" y="1087"/>
                </a:lnTo>
                <a:lnTo>
                  <a:pt x="214231" y="690"/>
                </a:lnTo>
                <a:lnTo>
                  <a:pt x="227294" y="248"/>
                </a:lnTo>
                <a:lnTo>
                  <a:pt x="249909" y="0"/>
                </a:lnTo>
                <a:lnTo>
                  <a:pt x="256141" y="917"/>
                </a:lnTo>
                <a:lnTo>
                  <a:pt x="261248" y="2482"/>
                </a:lnTo>
                <a:lnTo>
                  <a:pt x="265606" y="4477"/>
                </a:lnTo>
                <a:lnTo>
                  <a:pt x="269463" y="5807"/>
                </a:lnTo>
                <a:lnTo>
                  <a:pt x="272987" y="6694"/>
                </a:lnTo>
                <a:lnTo>
                  <a:pt x="282892" y="8468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324"/>
          <p:cNvSpPr/>
          <p:nvPr/>
        </p:nvSpPr>
        <p:spPr>
          <a:xfrm>
            <a:off x="4177769" y="2220397"/>
            <a:ext cx="2039071" cy="454109"/>
          </a:xfrm>
          <a:custGeom>
            <a:avLst/>
            <a:gdLst/>
            <a:ahLst/>
            <a:cxnLst/>
            <a:rect l="0" t="0" r="0" b="0"/>
            <a:pathLst>
              <a:path w="2039071" h="454109">
                <a:moveTo>
                  <a:pt x="8468" y="299917"/>
                </a:moveTo>
                <a:lnTo>
                  <a:pt x="249" y="299917"/>
                </a:lnTo>
                <a:lnTo>
                  <a:pt x="0" y="304469"/>
                </a:lnTo>
                <a:lnTo>
                  <a:pt x="918" y="305809"/>
                </a:lnTo>
                <a:lnTo>
                  <a:pt x="2482" y="306703"/>
                </a:lnTo>
                <a:lnTo>
                  <a:pt x="4477" y="307298"/>
                </a:lnTo>
                <a:lnTo>
                  <a:pt x="5808" y="308648"/>
                </a:lnTo>
                <a:lnTo>
                  <a:pt x="6695" y="310501"/>
                </a:lnTo>
                <a:lnTo>
                  <a:pt x="7286" y="312688"/>
                </a:lnTo>
                <a:lnTo>
                  <a:pt x="10482" y="317658"/>
                </a:lnTo>
                <a:lnTo>
                  <a:pt x="20296" y="328610"/>
                </a:lnTo>
                <a:lnTo>
                  <a:pt x="28588" y="341651"/>
                </a:lnTo>
                <a:lnTo>
                  <a:pt x="36778" y="349581"/>
                </a:lnTo>
                <a:lnTo>
                  <a:pt x="41629" y="353029"/>
                </a:lnTo>
                <a:lnTo>
                  <a:pt x="49559" y="361940"/>
                </a:lnTo>
                <a:lnTo>
                  <a:pt x="59378" y="375127"/>
                </a:lnTo>
                <a:lnTo>
                  <a:pt x="70860" y="387607"/>
                </a:lnTo>
                <a:lnTo>
                  <a:pt x="87255" y="404340"/>
                </a:lnTo>
                <a:lnTo>
                  <a:pt x="109389" y="419761"/>
                </a:lnTo>
                <a:lnTo>
                  <a:pt x="121873" y="428454"/>
                </a:lnTo>
                <a:lnTo>
                  <a:pt x="131260" y="433245"/>
                </a:lnTo>
                <a:lnTo>
                  <a:pt x="141900" y="436894"/>
                </a:lnTo>
                <a:lnTo>
                  <a:pt x="148099" y="441124"/>
                </a:lnTo>
                <a:lnTo>
                  <a:pt x="152038" y="442632"/>
                </a:lnTo>
                <a:lnTo>
                  <a:pt x="165731" y="445708"/>
                </a:lnTo>
                <a:lnTo>
                  <a:pt x="176243" y="451276"/>
                </a:lnTo>
                <a:lnTo>
                  <a:pt x="187957" y="454108"/>
                </a:lnTo>
                <a:lnTo>
                  <a:pt x="188254" y="451631"/>
                </a:lnTo>
                <a:lnTo>
                  <a:pt x="188444" y="446832"/>
                </a:lnTo>
                <a:lnTo>
                  <a:pt x="193027" y="441449"/>
                </a:lnTo>
                <a:lnTo>
                  <a:pt x="194373" y="438087"/>
                </a:lnTo>
                <a:lnTo>
                  <a:pt x="195867" y="429271"/>
                </a:lnTo>
                <a:lnTo>
                  <a:pt x="195313" y="425206"/>
                </a:lnTo>
                <a:lnTo>
                  <a:pt x="193992" y="421543"/>
                </a:lnTo>
                <a:lnTo>
                  <a:pt x="190936" y="414933"/>
                </a:lnTo>
                <a:lnTo>
                  <a:pt x="189577" y="408821"/>
                </a:lnTo>
                <a:lnTo>
                  <a:pt x="188813" y="395473"/>
                </a:lnTo>
                <a:lnTo>
                  <a:pt x="188586" y="379454"/>
                </a:lnTo>
                <a:lnTo>
                  <a:pt x="188519" y="362642"/>
                </a:lnTo>
                <a:lnTo>
                  <a:pt x="185963" y="351290"/>
                </a:lnTo>
                <a:lnTo>
                  <a:pt x="182605" y="339895"/>
                </a:lnTo>
                <a:lnTo>
                  <a:pt x="181112" y="328480"/>
                </a:lnTo>
                <a:lnTo>
                  <a:pt x="177909" y="314517"/>
                </a:lnTo>
                <a:lnTo>
                  <a:pt x="175721" y="306793"/>
                </a:lnTo>
                <a:lnTo>
                  <a:pt x="173290" y="293131"/>
                </a:lnTo>
                <a:lnTo>
                  <a:pt x="172210" y="279756"/>
                </a:lnTo>
                <a:lnTo>
                  <a:pt x="171729" y="264287"/>
                </a:lnTo>
                <a:lnTo>
                  <a:pt x="168976" y="250427"/>
                </a:lnTo>
                <a:lnTo>
                  <a:pt x="164577" y="237917"/>
                </a:lnTo>
                <a:lnTo>
                  <a:pt x="159448" y="226007"/>
                </a:lnTo>
                <a:lnTo>
                  <a:pt x="156533" y="214363"/>
                </a:lnTo>
                <a:lnTo>
                  <a:pt x="154284" y="202838"/>
                </a:lnTo>
                <a:lnTo>
                  <a:pt x="150111" y="191366"/>
                </a:lnTo>
                <a:lnTo>
                  <a:pt x="147620" y="179918"/>
                </a:lnTo>
                <a:lnTo>
                  <a:pt x="145561" y="168479"/>
                </a:lnTo>
                <a:lnTo>
                  <a:pt x="141471" y="157046"/>
                </a:lnTo>
                <a:lnTo>
                  <a:pt x="139018" y="145614"/>
                </a:lnTo>
                <a:lnTo>
                  <a:pt x="138364" y="139898"/>
                </a:lnTo>
                <a:lnTo>
                  <a:pt x="135097" y="131008"/>
                </a:lnTo>
                <a:lnTo>
                  <a:pt x="132892" y="127304"/>
                </a:lnTo>
                <a:lnTo>
                  <a:pt x="130443" y="118108"/>
                </a:lnTo>
                <a:lnTo>
                  <a:pt x="129789" y="112989"/>
                </a:lnTo>
                <a:lnTo>
                  <a:pt x="126524" y="104761"/>
                </a:lnTo>
                <a:lnTo>
                  <a:pt x="122849" y="97929"/>
                </a:lnTo>
                <a:lnTo>
                  <a:pt x="121217" y="91717"/>
                </a:lnTo>
                <a:lnTo>
                  <a:pt x="120169" y="79969"/>
                </a:lnTo>
                <a:lnTo>
                  <a:pt x="119926" y="66677"/>
                </a:lnTo>
                <a:lnTo>
                  <a:pt x="119914" y="61229"/>
                </a:lnTo>
                <a:lnTo>
                  <a:pt x="124462" y="55734"/>
                </a:lnTo>
                <a:lnTo>
                  <a:pt x="126755" y="54261"/>
                </a:lnTo>
                <a:lnTo>
                  <a:pt x="131843" y="52624"/>
                </a:lnTo>
                <a:lnTo>
                  <a:pt x="133580" y="51236"/>
                </a:lnTo>
                <a:lnTo>
                  <a:pt x="134739" y="49357"/>
                </a:lnTo>
                <a:lnTo>
                  <a:pt x="135511" y="47152"/>
                </a:lnTo>
                <a:lnTo>
                  <a:pt x="137931" y="45682"/>
                </a:lnTo>
                <a:lnTo>
                  <a:pt x="171731" y="36129"/>
                </a:lnTo>
                <a:lnTo>
                  <a:pt x="182947" y="34088"/>
                </a:lnTo>
                <a:lnTo>
                  <a:pt x="199971" y="28537"/>
                </a:lnTo>
                <a:lnTo>
                  <a:pt x="265979" y="17896"/>
                </a:lnTo>
                <a:lnTo>
                  <a:pt x="334236" y="17059"/>
                </a:lnTo>
                <a:lnTo>
                  <a:pt x="1015975" y="17025"/>
                </a:lnTo>
                <a:lnTo>
                  <a:pt x="1097771" y="10240"/>
                </a:lnTo>
                <a:lnTo>
                  <a:pt x="1151327" y="8982"/>
                </a:lnTo>
                <a:lnTo>
                  <a:pt x="1401276" y="8455"/>
                </a:lnTo>
                <a:lnTo>
                  <a:pt x="1460435" y="3903"/>
                </a:lnTo>
                <a:lnTo>
                  <a:pt x="1515640" y="1072"/>
                </a:lnTo>
                <a:lnTo>
                  <a:pt x="1572743" y="233"/>
                </a:lnTo>
                <a:lnTo>
                  <a:pt x="2039070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325"/>
          <p:cNvSpPr/>
          <p:nvPr/>
        </p:nvSpPr>
        <p:spPr>
          <a:xfrm>
            <a:off x="4486383" y="2443163"/>
            <a:ext cx="265488" cy="197133"/>
          </a:xfrm>
          <a:custGeom>
            <a:avLst/>
            <a:gdLst/>
            <a:ahLst/>
            <a:cxnLst/>
            <a:rect l="0" t="0" r="0" b="0"/>
            <a:pathLst>
              <a:path w="265488" h="197133">
                <a:moveTo>
                  <a:pt x="128479" y="8572"/>
                </a:moveTo>
                <a:lnTo>
                  <a:pt x="107168" y="8572"/>
                </a:lnTo>
                <a:lnTo>
                  <a:pt x="104746" y="7619"/>
                </a:lnTo>
                <a:lnTo>
                  <a:pt x="96788" y="2680"/>
                </a:lnTo>
                <a:lnTo>
                  <a:pt x="91217" y="1191"/>
                </a:lnTo>
                <a:lnTo>
                  <a:pt x="85565" y="529"/>
                </a:lnTo>
                <a:lnTo>
                  <a:pt x="79879" y="234"/>
                </a:lnTo>
                <a:lnTo>
                  <a:pt x="74176" y="104"/>
                </a:lnTo>
                <a:lnTo>
                  <a:pt x="44447" y="0"/>
                </a:lnTo>
                <a:lnTo>
                  <a:pt x="40967" y="2539"/>
                </a:lnTo>
                <a:lnTo>
                  <a:pt x="38705" y="4550"/>
                </a:lnTo>
                <a:lnTo>
                  <a:pt x="36245" y="5891"/>
                </a:lnTo>
                <a:lnTo>
                  <a:pt x="30971" y="7380"/>
                </a:lnTo>
                <a:lnTo>
                  <a:pt x="29184" y="8730"/>
                </a:lnTo>
                <a:lnTo>
                  <a:pt x="27992" y="10582"/>
                </a:lnTo>
                <a:lnTo>
                  <a:pt x="27198" y="12769"/>
                </a:lnTo>
                <a:lnTo>
                  <a:pt x="25716" y="14228"/>
                </a:lnTo>
                <a:lnTo>
                  <a:pt x="23775" y="15200"/>
                </a:lnTo>
                <a:lnTo>
                  <a:pt x="21529" y="15848"/>
                </a:lnTo>
                <a:lnTo>
                  <a:pt x="16493" y="19108"/>
                </a:lnTo>
                <a:lnTo>
                  <a:pt x="13817" y="21311"/>
                </a:lnTo>
                <a:lnTo>
                  <a:pt x="12032" y="23732"/>
                </a:lnTo>
                <a:lnTo>
                  <a:pt x="10050" y="28962"/>
                </a:lnTo>
                <a:lnTo>
                  <a:pt x="9169" y="34461"/>
                </a:lnTo>
                <a:lnTo>
                  <a:pt x="8934" y="37261"/>
                </a:lnTo>
                <a:lnTo>
                  <a:pt x="7825" y="40081"/>
                </a:lnTo>
                <a:lnTo>
                  <a:pt x="4052" y="45753"/>
                </a:lnTo>
                <a:lnTo>
                  <a:pt x="2666" y="49552"/>
                </a:lnTo>
                <a:lnTo>
                  <a:pt x="1741" y="53989"/>
                </a:lnTo>
                <a:lnTo>
                  <a:pt x="1124" y="58853"/>
                </a:lnTo>
                <a:lnTo>
                  <a:pt x="714" y="63047"/>
                </a:lnTo>
                <a:lnTo>
                  <a:pt x="439" y="66796"/>
                </a:lnTo>
                <a:lnTo>
                  <a:pt x="257" y="70248"/>
                </a:lnTo>
                <a:lnTo>
                  <a:pt x="54" y="76623"/>
                </a:lnTo>
                <a:lnTo>
                  <a:pt x="0" y="79657"/>
                </a:lnTo>
                <a:lnTo>
                  <a:pt x="916" y="83584"/>
                </a:lnTo>
                <a:lnTo>
                  <a:pt x="2480" y="88108"/>
                </a:lnTo>
                <a:lnTo>
                  <a:pt x="4475" y="93028"/>
                </a:lnTo>
                <a:lnTo>
                  <a:pt x="5804" y="98213"/>
                </a:lnTo>
                <a:lnTo>
                  <a:pt x="6691" y="103575"/>
                </a:lnTo>
                <a:lnTo>
                  <a:pt x="7282" y="109055"/>
                </a:lnTo>
                <a:lnTo>
                  <a:pt x="7676" y="113660"/>
                </a:lnTo>
                <a:lnTo>
                  <a:pt x="7939" y="117683"/>
                </a:lnTo>
                <a:lnTo>
                  <a:pt x="8114" y="121318"/>
                </a:lnTo>
                <a:lnTo>
                  <a:pt x="9183" y="125646"/>
                </a:lnTo>
                <a:lnTo>
                  <a:pt x="10848" y="130436"/>
                </a:lnTo>
                <a:lnTo>
                  <a:pt x="12911" y="135535"/>
                </a:lnTo>
                <a:lnTo>
                  <a:pt x="14286" y="139886"/>
                </a:lnTo>
                <a:lnTo>
                  <a:pt x="15203" y="143740"/>
                </a:lnTo>
                <a:lnTo>
                  <a:pt x="15814" y="147261"/>
                </a:lnTo>
                <a:lnTo>
                  <a:pt x="17174" y="151514"/>
                </a:lnTo>
                <a:lnTo>
                  <a:pt x="19033" y="156254"/>
                </a:lnTo>
                <a:lnTo>
                  <a:pt x="21225" y="161319"/>
                </a:lnTo>
                <a:lnTo>
                  <a:pt x="24591" y="165648"/>
                </a:lnTo>
                <a:lnTo>
                  <a:pt x="28741" y="169487"/>
                </a:lnTo>
                <a:lnTo>
                  <a:pt x="33412" y="172998"/>
                </a:lnTo>
                <a:lnTo>
                  <a:pt x="37478" y="176292"/>
                </a:lnTo>
                <a:lnTo>
                  <a:pt x="41142" y="179440"/>
                </a:lnTo>
                <a:lnTo>
                  <a:pt x="44536" y="182491"/>
                </a:lnTo>
                <a:lnTo>
                  <a:pt x="48705" y="184526"/>
                </a:lnTo>
                <a:lnTo>
                  <a:pt x="53389" y="185882"/>
                </a:lnTo>
                <a:lnTo>
                  <a:pt x="58416" y="186786"/>
                </a:lnTo>
                <a:lnTo>
                  <a:pt x="66542" y="190330"/>
                </a:lnTo>
                <a:lnTo>
                  <a:pt x="70043" y="192609"/>
                </a:lnTo>
                <a:lnTo>
                  <a:pt x="74282" y="194128"/>
                </a:lnTo>
                <a:lnTo>
                  <a:pt x="79012" y="195141"/>
                </a:lnTo>
                <a:lnTo>
                  <a:pt x="84071" y="195816"/>
                </a:lnTo>
                <a:lnTo>
                  <a:pt x="89349" y="196266"/>
                </a:lnTo>
                <a:lnTo>
                  <a:pt x="94773" y="196566"/>
                </a:lnTo>
                <a:lnTo>
                  <a:pt x="105878" y="196900"/>
                </a:lnTo>
                <a:lnTo>
                  <a:pt x="134228" y="197132"/>
                </a:lnTo>
                <a:lnTo>
                  <a:pt x="139932" y="196191"/>
                </a:lnTo>
                <a:lnTo>
                  <a:pt x="145639" y="194611"/>
                </a:lnTo>
                <a:lnTo>
                  <a:pt x="151349" y="192605"/>
                </a:lnTo>
                <a:lnTo>
                  <a:pt x="157061" y="190316"/>
                </a:lnTo>
                <a:lnTo>
                  <a:pt x="162774" y="187837"/>
                </a:lnTo>
                <a:lnTo>
                  <a:pt x="174201" y="182543"/>
                </a:lnTo>
                <a:lnTo>
                  <a:pt x="202774" y="168547"/>
                </a:lnTo>
                <a:lnTo>
                  <a:pt x="207537" y="165705"/>
                </a:lnTo>
                <a:lnTo>
                  <a:pt x="215368" y="160006"/>
                </a:lnTo>
                <a:lnTo>
                  <a:pt x="219743" y="156200"/>
                </a:lnTo>
                <a:lnTo>
                  <a:pt x="224564" y="151758"/>
                </a:lnTo>
                <a:lnTo>
                  <a:pt x="237911" y="138945"/>
                </a:lnTo>
                <a:lnTo>
                  <a:pt x="241439" y="135492"/>
                </a:lnTo>
                <a:lnTo>
                  <a:pt x="244743" y="131285"/>
                </a:lnTo>
                <a:lnTo>
                  <a:pt x="247898" y="126576"/>
                </a:lnTo>
                <a:lnTo>
                  <a:pt x="250954" y="121531"/>
                </a:lnTo>
                <a:lnTo>
                  <a:pt x="253944" y="116263"/>
                </a:lnTo>
                <a:lnTo>
                  <a:pt x="259807" y="105330"/>
                </a:lnTo>
                <a:lnTo>
                  <a:pt x="261751" y="100699"/>
                </a:lnTo>
                <a:lnTo>
                  <a:pt x="263047" y="96660"/>
                </a:lnTo>
                <a:lnTo>
                  <a:pt x="263911" y="93015"/>
                </a:lnTo>
                <a:lnTo>
                  <a:pt x="264487" y="88679"/>
                </a:lnTo>
                <a:lnTo>
                  <a:pt x="264871" y="83884"/>
                </a:lnTo>
                <a:lnTo>
                  <a:pt x="265298" y="74429"/>
                </a:lnTo>
                <a:lnTo>
                  <a:pt x="265487" y="67051"/>
                </a:lnTo>
                <a:lnTo>
                  <a:pt x="264585" y="63751"/>
                </a:lnTo>
                <a:lnTo>
                  <a:pt x="263032" y="60598"/>
                </a:lnTo>
                <a:lnTo>
                  <a:pt x="258765" y="54554"/>
                </a:lnTo>
                <a:lnTo>
                  <a:pt x="253694" y="48693"/>
                </a:lnTo>
                <a:lnTo>
                  <a:pt x="248265" y="42913"/>
                </a:lnTo>
                <a:lnTo>
                  <a:pt x="245484" y="40039"/>
                </a:lnTo>
                <a:lnTo>
                  <a:pt x="237314" y="34304"/>
                </a:lnTo>
                <a:lnTo>
                  <a:pt x="232468" y="31442"/>
                </a:lnTo>
                <a:lnTo>
                  <a:pt x="227333" y="29533"/>
                </a:lnTo>
                <a:lnTo>
                  <a:pt x="222004" y="28261"/>
                </a:lnTo>
                <a:lnTo>
                  <a:pt x="216546" y="27413"/>
                </a:lnTo>
                <a:lnTo>
                  <a:pt x="211003" y="26848"/>
                </a:lnTo>
                <a:lnTo>
                  <a:pt x="205403" y="26470"/>
                </a:lnTo>
                <a:lnTo>
                  <a:pt x="199764" y="26219"/>
                </a:lnTo>
                <a:lnTo>
                  <a:pt x="188419" y="25940"/>
                </a:lnTo>
                <a:lnTo>
                  <a:pt x="102762" y="25717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326"/>
          <p:cNvSpPr/>
          <p:nvPr/>
        </p:nvSpPr>
        <p:spPr>
          <a:xfrm>
            <a:off x="4743450" y="2340655"/>
            <a:ext cx="300038" cy="136432"/>
          </a:xfrm>
          <a:custGeom>
            <a:avLst/>
            <a:gdLst/>
            <a:ahLst/>
            <a:cxnLst/>
            <a:rect l="0" t="0" r="0" b="0"/>
            <a:pathLst>
              <a:path w="300038" h="136432">
                <a:moveTo>
                  <a:pt x="0" y="42500"/>
                </a:moveTo>
                <a:lnTo>
                  <a:pt x="0" y="34280"/>
                </a:lnTo>
                <a:lnTo>
                  <a:pt x="4550" y="34032"/>
                </a:lnTo>
                <a:lnTo>
                  <a:pt x="6843" y="33044"/>
                </a:lnTo>
                <a:lnTo>
                  <a:pt x="11931" y="29407"/>
                </a:lnTo>
                <a:lnTo>
                  <a:pt x="14621" y="28056"/>
                </a:lnTo>
                <a:lnTo>
                  <a:pt x="22959" y="25203"/>
                </a:lnTo>
                <a:lnTo>
                  <a:pt x="28619" y="21160"/>
                </a:lnTo>
                <a:lnTo>
                  <a:pt x="32414" y="19700"/>
                </a:lnTo>
                <a:lnTo>
                  <a:pt x="41711" y="18079"/>
                </a:lnTo>
                <a:lnTo>
                  <a:pt x="49653" y="14819"/>
                </a:lnTo>
                <a:lnTo>
                  <a:pt x="53104" y="12616"/>
                </a:lnTo>
                <a:lnTo>
                  <a:pt x="62019" y="10168"/>
                </a:lnTo>
                <a:lnTo>
                  <a:pt x="71379" y="9080"/>
                </a:lnTo>
                <a:lnTo>
                  <a:pt x="78714" y="8596"/>
                </a:lnTo>
                <a:lnTo>
                  <a:pt x="87689" y="5841"/>
                </a:lnTo>
                <a:lnTo>
                  <a:pt x="92749" y="3773"/>
                </a:lnTo>
                <a:lnTo>
                  <a:pt x="98028" y="2395"/>
                </a:lnTo>
                <a:lnTo>
                  <a:pt x="103451" y="1475"/>
                </a:lnTo>
                <a:lnTo>
                  <a:pt x="108972" y="863"/>
                </a:lnTo>
                <a:lnTo>
                  <a:pt x="117647" y="182"/>
                </a:lnTo>
                <a:lnTo>
                  <a:pt x="121294" y="0"/>
                </a:lnTo>
                <a:lnTo>
                  <a:pt x="124677" y="832"/>
                </a:lnTo>
                <a:lnTo>
                  <a:pt x="130977" y="4296"/>
                </a:lnTo>
                <a:lnTo>
                  <a:pt x="136952" y="6470"/>
                </a:lnTo>
                <a:lnTo>
                  <a:pt x="143997" y="7866"/>
                </a:lnTo>
                <a:lnTo>
                  <a:pt x="147501" y="10597"/>
                </a:lnTo>
                <a:lnTo>
                  <a:pt x="149769" y="12659"/>
                </a:lnTo>
                <a:lnTo>
                  <a:pt x="151281" y="14986"/>
                </a:lnTo>
                <a:lnTo>
                  <a:pt x="152289" y="17490"/>
                </a:lnTo>
                <a:lnTo>
                  <a:pt x="152961" y="20111"/>
                </a:lnTo>
                <a:lnTo>
                  <a:pt x="153409" y="22811"/>
                </a:lnTo>
                <a:lnTo>
                  <a:pt x="153708" y="25564"/>
                </a:lnTo>
                <a:lnTo>
                  <a:pt x="153906" y="28352"/>
                </a:lnTo>
                <a:lnTo>
                  <a:pt x="154039" y="31163"/>
                </a:lnTo>
                <a:lnTo>
                  <a:pt x="154187" y="36826"/>
                </a:lnTo>
                <a:lnTo>
                  <a:pt x="154270" y="45369"/>
                </a:lnTo>
                <a:lnTo>
                  <a:pt x="153329" y="49175"/>
                </a:lnTo>
                <a:lnTo>
                  <a:pt x="151749" y="53618"/>
                </a:lnTo>
                <a:lnTo>
                  <a:pt x="149743" y="58484"/>
                </a:lnTo>
                <a:lnTo>
                  <a:pt x="147454" y="62681"/>
                </a:lnTo>
                <a:lnTo>
                  <a:pt x="144975" y="66431"/>
                </a:lnTo>
                <a:lnTo>
                  <a:pt x="142370" y="69884"/>
                </a:lnTo>
                <a:lnTo>
                  <a:pt x="139681" y="73138"/>
                </a:lnTo>
                <a:lnTo>
                  <a:pt x="136935" y="76261"/>
                </a:lnTo>
                <a:lnTo>
                  <a:pt x="134153" y="79294"/>
                </a:lnTo>
                <a:lnTo>
                  <a:pt x="132297" y="83222"/>
                </a:lnTo>
                <a:lnTo>
                  <a:pt x="131061" y="87745"/>
                </a:lnTo>
                <a:lnTo>
                  <a:pt x="130236" y="92666"/>
                </a:lnTo>
                <a:lnTo>
                  <a:pt x="128734" y="96899"/>
                </a:lnTo>
                <a:lnTo>
                  <a:pt x="126780" y="100673"/>
                </a:lnTo>
                <a:lnTo>
                  <a:pt x="121351" y="109024"/>
                </a:lnTo>
                <a:lnTo>
                  <a:pt x="118069" y="112706"/>
                </a:lnTo>
                <a:lnTo>
                  <a:pt x="115859" y="115021"/>
                </a:lnTo>
                <a:lnTo>
                  <a:pt x="114387" y="117517"/>
                </a:lnTo>
                <a:lnTo>
                  <a:pt x="113406" y="120134"/>
                </a:lnTo>
                <a:lnTo>
                  <a:pt x="111557" y="127751"/>
                </a:lnTo>
                <a:lnTo>
                  <a:pt x="114033" y="130554"/>
                </a:lnTo>
                <a:lnTo>
                  <a:pt x="116027" y="132635"/>
                </a:lnTo>
                <a:lnTo>
                  <a:pt x="118309" y="134022"/>
                </a:lnTo>
                <a:lnTo>
                  <a:pt x="127046" y="136431"/>
                </a:lnTo>
                <a:lnTo>
                  <a:pt x="130442" y="134095"/>
                </a:lnTo>
                <a:lnTo>
                  <a:pt x="132681" y="132138"/>
                </a:lnTo>
                <a:lnTo>
                  <a:pt x="135126" y="130834"/>
                </a:lnTo>
                <a:lnTo>
                  <a:pt x="140384" y="129384"/>
                </a:lnTo>
                <a:lnTo>
                  <a:pt x="148435" y="128740"/>
                </a:lnTo>
                <a:lnTo>
                  <a:pt x="153249" y="128568"/>
                </a:lnTo>
                <a:lnTo>
                  <a:pt x="157411" y="127501"/>
                </a:lnTo>
                <a:lnTo>
                  <a:pt x="164576" y="123776"/>
                </a:lnTo>
                <a:lnTo>
                  <a:pt x="173474" y="121485"/>
                </a:lnTo>
                <a:lnTo>
                  <a:pt x="178515" y="120874"/>
                </a:lnTo>
                <a:lnTo>
                  <a:pt x="183780" y="120467"/>
                </a:lnTo>
                <a:lnTo>
                  <a:pt x="189195" y="120195"/>
                </a:lnTo>
                <a:lnTo>
                  <a:pt x="194709" y="120014"/>
                </a:lnTo>
                <a:lnTo>
                  <a:pt x="199339" y="118941"/>
                </a:lnTo>
                <a:lnTo>
                  <a:pt x="207023" y="115209"/>
                </a:lnTo>
                <a:lnTo>
                  <a:pt x="216152" y="112915"/>
                </a:lnTo>
                <a:lnTo>
                  <a:pt x="221254" y="112303"/>
                </a:lnTo>
                <a:lnTo>
                  <a:pt x="226560" y="110943"/>
                </a:lnTo>
                <a:lnTo>
                  <a:pt x="232002" y="109083"/>
                </a:lnTo>
                <a:lnTo>
                  <a:pt x="237536" y="106891"/>
                </a:lnTo>
                <a:lnTo>
                  <a:pt x="246224" y="104456"/>
                </a:lnTo>
                <a:lnTo>
                  <a:pt x="254213" y="103373"/>
                </a:lnTo>
                <a:lnTo>
                  <a:pt x="259010" y="103084"/>
                </a:lnTo>
                <a:lnTo>
                  <a:pt x="268468" y="102764"/>
                </a:lnTo>
                <a:lnTo>
                  <a:pt x="280100" y="102583"/>
                </a:lnTo>
                <a:lnTo>
                  <a:pt x="300037" y="102507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327"/>
          <p:cNvSpPr/>
          <p:nvPr/>
        </p:nvSpPr>
        <p:spPr>
          <a:xfrm>
            <a:off x="5163502" y="2511742"/>
            <a:ext cx="205741" cy="17146"/>
          </a:xfrm>
          <a:custGeom>
            <a:avLst/>
            <a:gdLst/>
            <a:ahLst/>
            <a:cxnLst/>
            <a:rect l="0" t="0" r="0" b="0"/>
            <a:pathLst>
              <a:path w="205741" h="17146">
                <a:moveTo>
                  <a:pt x="0" y="17145"/>
                </a:moveTo>
                <a:lnTo>
                  <a:pt x="44570" y="17145"/>
                </a:lnTo>
                <a:lnTo>
                  <a:pt x="48763" y="16193"/>
                </a:lnTo>
                <a:lnTo>
                  <a:pt x="53464" y="14605"/>
                </a:lnTo>
                <a:lnTo>
                  <a:pt x="58503" y="12594"/>
                </a:lnTo>
                <a:lnTo>
                  <a:pt x="63767" y="11253"/>
                </a:lnTo>
                <a:lnTo>
                  <a:pt x="69181" y="10360"/>
                </a:lnTo>
                <a:lnTo>
                  <a:pt x="74696" y="9764"/>
                </a:lnTo>
                <a:lnTo>
                  <a:pt x="80277" y="9367"/>
                </a:lnTo>
                <a:lnTo>
                  <a:pt x="85903" y="9102"/>
                </a:lnTo>
                <a:lnTo>
                  <a:pt x="91559" y="8926"/>
                </a:lnTo>
                <a:lnTo>
                  <a:pt x="97235" y="7855"/>
                </a:lnTo>
                <a:lnTo>
                  <a:pt x="102923" y="6189"/>
                </a:lnTo>
                <a:lnTo>
                  <a:pt x="108620" y="4126"/>
                </a:lnTo>
                <a:lnTo>
                  <a:pt x="114323" y="2751"/>
                </a:lnTo>
                <a:lnTo>
                  <a:pt x="120031" y="1834"/>
                </a:lnTo>
                <a:lnTo>
                  <a:pt x="125741" y="1223"/>
                </a:lnTo>
                <a:lnTo>
                  <a:pt x="130499" y="815"/>
                </a:lnTo>
                <a:lnTo>
                  <a:pt x="134625" y="543"/>
                </a:lnTo>
                <a:lnTo>
                  <a:pt x="138327" y="362"/>
                </a:lnTo>
                <a:lnTo>
                  <a:pt x="147521" y="161"/>
                </a:lnTo>
                <a:lnTo>
                  <a:pt x="205740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328"/>
          <p:cNvSpPr/>
          <p:nvPr/>
        </p:nvSpPr>
        <p:spPr>
          <a:xfrm>
            <a:off x="5498215" y="2357437"/>
            <a:ext cx="205356" cy="120016"/>
          </a:xfrm>
          <a:custGeom>
            <a:avLst/>
            <a:gdLst/>
            <a:ahLst/>
            <a:cxnLst/>
            <a:rect l="0" t="0" r="0" b="0"/>
            <a:pathLst>
              <a:path w="205356" h="120016">
                <a:moveTo>
                  <a:pt x="25332" y="0"/>
                </a:moveTo>
                <a:lnTo>
                  <a:pt x="33800" y="0"/>
                </a:lnTo>
                <a:lnTo>
                  <a:pt x="33858" y="2540"/>
                </a:lnTo>
                <a:lnTo>
                  <a:pt x="33902" y="20151"/>
                </a:lnTo>
                <a:lnTo>
                  <a:pt x="32950" y="22959"/>
                </a:lnTo>
                <a:lnTo>
                  <a:pt x="31363" y="25784"/>
                </a:lnTo>
                <a:lnTo>
                  <a:pt x="29353" y="28619"/>
                </a:lnTo>
                <a:lnTo>
                  <a:pt x="28012" y="31462"/>
                </a:lnTo>
                <a:lnTo>
                  <a:pt x="27119" y="34310"/>
                </a:lnTo>
                <a:lnTo>
                  <a:pt x="26523" y="37161"/>
                </a:lnTo>
                <a:lnTo>
                  <a:pt x="25173" y="40014"/>
                </a:lnTo>
                <a:lnTo>
                  <a:pt x="23322" y="42868"/>
                </a:lnTo>
                <a:lnTo>
                  <a:pt x="21134" y="45724"/>
                </a:lnTo>
                <a:lnTo>
                  <a:pt x="19676" y="49533"/>
                </a:lnTo>
                <a:lnTo>
                  <a:pt x="18704" y="53977"/>
                </a:lnTo>
                <a:lnTo>
                  <a:pt x="17144" y="65696"/>
                </a:lnTo>
                <a:lnTo>
                  <a:pt x="16063" y="68562"/>
                </a:lnTo>
                <a:lnTo>
                  <a:pt x="14390" y="72378"/>
                </a:lnTo>
                <a:lnTo>
                  <a:pt x="9412" y="83089"/>
                </a:lnTo>
                <a:lnTo>
                  <a:pt x="8052" y="84920"/>
                </a:lnTo>
                <a:lnTo>
                  <a:pt x="6192" y="87093"/>
                </a:lnTo>
                <a:lnTo>
                  <a:pt x="914" y="92875"/>
                </a:lnTo>
                <a:lnTo>
                  <a:pt x="192" y="96205"/>
                </a:lnTo>
                <a:lnTo>
                  <a:pt x="0" y="98427"/>
                </a:lnTo>
                <a:lnTo>
                  <a:pt x="824" y="99908"/>
                </a:lnTo>
                <a:lnTo>
                  <a:pt x="2326" y="100895"/>
                </a:lnTo>
                <a:lnTo>
                  <a:pt x="4280" y="101554"/>
                </a:lnTo>
                <a:lnTo>
                  <a:pt x="5582" y="102945"/>
                </a:lnTo>
                <a:lnTo>
                  <a:pt x="6450" y="104825"/>
                </a:lnTo>
                <a:lnTo>
                  <a:pt x="7029" y="107031"/>
                </a:lnTo>
                <a:lnTo>
                  <a:pt x="8367" y="108502"/>
                </a:lnTo>
                <a:lnTo>
                  <a:pt x="10212" y="109482"/>
                </a:lnTo>
                <a:lnTo>
                  <a:pt x="15466" y="111055"/>
                </a:lnTo>
                <a:lnTo>
                  <a:pt x="18725" y="113810"/>
                </a:lnTo>
                <a:lnTo>
                  <a:pt x="20927" y="115879"/>
                </a:lnTo>
                <a:lnTo>
                  <a:pt x="23348" y="117257"/>
                </a:lnTo>
                <a:lnTo>
                  <a:pt x="28577" y="118790"/>
                </a:lnTo>
                <a:lnTo>
                  <a:pt x="32259" y="119198"/>
                </a:lnTo>
                <a:lnTo>
                  <a:pt x="36617" y="119470"/>
                </a:lnTo>
                <a:lnTo>
                  <a:pt x="45588" y="119773"/>
                </a:lnTo>
                <a:lnTo>
                  <a:pt x="56945" y="119943"/>
                </a:lnTo>
                <a:lnTo>
                  <a:pt x="182384" y="120015"/>
                </a:lnTo>
                <a:lnTo>
                  <a:pt x="185278" y="119063"/>
                </a:lnTo>
                <a:lnTo>
                  <a:pt x="191035" y="115464"/>
                </a:lnTo>
                <a:lnTo>
                  <a:pt x="196768" y="113230"/>
                </a:lnTo>
                <a:lnTo>
                  <a:pt x="205355" y="111443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329"/>
          <p:cNvSpPr/>
          <p:nvPr/>
        </p:nvSpPr>
        <p:spPr>
          <a:xfrm>
            <a:off x="5655768" y="2357437"/>
            <a:ext cx="56375" cy="238797"/>
          </a:xfrm>
          <a:custGeom>
            <a:avLst/>
            <a:gdLst/>
            <a:ahLst/>
            <a:cxnLst/>
            <a:rect l="0" t="0" r="0" b="0"/>
            <a:pathLst>
              <a:path w="56375" h="238797">
                <a:moveTo>
                  <a:pt x="4939" y="0"/>
                </a:moveTo>
                <a:lnTo>
                  <a:pt x="389" y="0"/>
                </a:lnTo>
                <a:lnTo>
                  <a:pt x="0" y="953"/>
                </a:lnTo>
                <a:lnTo>
                  <a:pt x="694" y="2540"/>
                </a:lnTo>
                <a:lnTo>
                  <a:pt x="4691" y="8220"/>
                </a:lnTo>
                <a:lnTo>
                  <a:pt x="4890" y="15347"/>
                </a:lnTo>
                <a:lnTo>
                  <a:pt x="4939" y="108694"/>
                </a:lnTo>
                <a:lnTo>
                  <a:pt x="5892" y="114373"/>
                </a:lnTo>
                <a:lnTo>
                  <a:pt x="7479" y="120063"/>
                </a:lnTo>
                <a:lnTo>
                  <a:pt x="9490" y="125762"/>
                </a:lnTo>
                <a:lnTo>
                  <a:pt x="10831" y="131467"/>
                </a:lnTo>
                <a:lnTo>
                  <a:pt x="11724" y="137174"/>
                </a:lnTo>
                <a:lnTo>
                  <a:pt x="12320" y="142885"/>
                </a:lnTo>
                <a:lnTo>
                  <a:pt x="12717" y="147644"/>
                </a:lnTo>
                <a:lnTo>
                  <a:pt x="12982" y="151769"/>
                </a:lnTo>
                <a:lnTo>
                  <a:pt x="13158" y="155472"/>
                </a:lnTo>
                <a:lnTo>
                  <a:pt x="14229" y="159846"/>
                </a:lnTo>
                <a:lnTo>
                  <a:pt x="15895" y="164666"/>
                </a:lnTo>
                <a:lnTo>
                  <a:pt x="17958" y="169785"/>
                </a:lnTo>
                <a:lnTo>
                  <a:pt x="19334" y="174150"/>
                </a:lnTo>
                <a:lnTo>
                  <a:pt x="20862" y="181540"/>
                </a:lnTo>
                <a:lnTo>
                  <a:pt x="22222" y="184844"/>
                </a:lnTo>
                <a:lnTo>
                  <a:pt x="24081" y="188000"/>
                </a:lnTo>
                <a:lnTo>
                  <a:pt x="26272" y="191056"/>
                </a:lnTo>
                <a:lnTo>
                  <a:pt x="27734" y="194998"/>
                </a:lnTo>
                <a:lnTo>
                  <a:pt x="28708" y="199531"/>
                </a:lnTo>
                <a:lnTo>
                  <a:pt x="30272" y="211393"/>
                </a:lnTo>
                <a:lnTo>
                  <a:pt x="30543" y="217998"/>
                </a:lnTo>
                <a:lnTo>
                  <a:pt x="31533" y="220580"/>
                </a:lnTo>
                <a:lnTo>
                  <a:pt x="33146" y="223253"/>
                </a:lnTo>
                <a:lnTo>
                  <a:pt x="38028" y="229837"/>
                </a:lnTo>
                <a:lnTo>
                  <a:pt x="39381" y="230377"/>
                </a:lnTo>
                <a:lnTo>
                  <a:pt x="41235" y="230737"/>
                </a:lnTo>
                <a:lnTo>
                  <a:pt x="43424" y="230978"/>
                </a:lnTo>
                <a:lnTo>
                  <a:pt x="44883" y="232090"/>
                </a:lnTo>
                <a:lnTo>
                  <a:pt x="45856" y="233784"/>
                </a:lnTo>
                <a:lnTo>
                  <a:pt x="47417" y="238796"/>
                </a:lnTo>
                <a:lnTo>
                  <a:pt x="48498" y="238255"/>
                </a:lnTo>
                <a:lnTo>
                  <a:pt x="50171" y="236942"/>
                </a:lnTo>
                <a:lnTo>
                  <a:pt x="56374" y="231458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330"/>
          <p:cNvSpPr/>
          <p:nvPr/>
        </p:nvSpPr>
        <p:spPr>
          <a:xfrm>
            <a:off x="5797983" y="2297430"/>
            <a:ext cx="156085" cy="317128"/>
          </a:xfrm>
          <a:custGeom>
            <a:avLst/>
            <a:gdLst/>
            <a:ahLst/>
            <a:cxnLst/>
            <a:rect l="0" t="0" r="0" b="0"/>
            <a:pathLst>
              <a:path w="156085" h="317128">
                <a:moveTo>
                  <a:pt x="102754" y="0"/>
                </a:moveTo>
                <a:lnTo>
                  <a:pt x="98204" y="0"/>
                </a:lnTo>
                <a:lnTo>
                  <a:pt x="95910" y="952"/>
                </a:lnTo>
                <a:lnTo>
                  <a:pt x="90823" y="4551"/>
                </a:lnTo>
                <a:lnTo>
                  <a:pt x="87153" y="7380"/>
                </a:lnTo>
                <a:lnTo>
                  <a:pt x="81215" y="13122"/>
                </a:lnTo>
                <a:lnTo>
                  <a:pt x="66432" y="27780"/>
                </a:lnTo>
                <a:lnTo>
                  <a:pt x="64252" y="30902"/>
                </a:lnTo>
                <a:lnTo>
                  <a:pt x="60231" y="40800"/>
                </a:lnTo>
                <a:lnTo>
                  <a:pt x="55915" y="50201"/>
                </a:lnTo>
                <a:lnTo>
                  <a:pt x="50822" y="58189"/>
                </a:lnTo>
                <a:lnTo>
                  <a:pt x="48130" y="61652"/>
                </a:lnTo>
                <a:lnTo>
                  <a:pt x="44431" y="65866"/>
                </a:lnTo>
                <a:lnTo>
                  <a:pt x="40059" y="70581"/>
                </a:lnTo>
                <a:lnTo>
                  <a:pt x="35240" y="75629"/>
                </a:lnTo>
                <a:lnTo>
                  <a:pt x="31075" y="80899"/>
                </a:lnTo>
                <a:lnTo>
                  <a:pt x="27345" y="86318"/>
                </a:lnTo>
                <a:lnTo>
                  <a:pt x="23906" y="91835"/>
                </a:lnTo>
                <a:lnTo>
                  <a:pt x="21614" y="97418"/>
                </a:lnTo>
                <a:lnTo>
                  <a:pt x="20086" y="103045"/>
                </a:lnTo>
                <a:lnTo>
                  <a:pt x="19067" y="108702"/>
                </a:lnTo>
                <a:lnTo>
                  <a:pt x="17435" y="114378"/>
                </a:lnTo>
                <a:lnTo>
                  <a:pt x="15395" y="120067"/>
                </a:lnTo>
                <a:lnTo>
                  <a:pt x="13082" y="125764"/>
                </a:lnTo>
                <a:lnTo>
                  <a:pt x="11540" y="131468"/>
                </a:lnTo>
                <a:lnTo>
                  <a:pt x="10512" y="137175"/>
                </a:lnTo>
                <a:lnTo>
                  <a:pt x="9827" y="142885"/>
                </a:lnTo>
                <a:lnTo>
                  <a:pt x="8418" y="148596"/>
                </a:lnTo>
                <a:lnTo>
                  <a:pt x="6526" y="154309"/>
                </a:lnTo>
                <a:lnTo>
                  <a:pt x="4312" y="160023"/>
                </a:lnTo>
                <a:lnTo>
                  <a:pt x="1852" y="168911"/>
                </a:lnTo>
                <a:lnTo>
                  <a:pt x="759" y="176989"/>
                </a:lnTo>
                <a:lnTo>
                  <a:pt x="467" y="181810"/>
                </a:lnTo>
                <a:lnTo>
                  <a:pt x="144" y="191294"/>
                </a:lnTo>
                <a:lnTo>
                  <a:pt x="0" y="198684"/>
                </a:lnTo>
                <a:lnTo>
                  <a:pt x="2476" y="207684"/>
                </a:lnTo>
                <a:lnTo>
                  <a:pt x="4469" y="212751"/>
                </a:lnTo>
                <a:lnTo>
                  <a:pt x="5799" y="218034"/>
                </a:lnTo>
                <a:lnTo>
                  <a:pt x="6684" y="223461"/>
                </a:lnTo>
                <a:lnTo>
                  <a:pt x="7275" y="228984"/>
                </a:lnTo>
                <a:lnTo>
                  <a:pt x="10471" y="237660"/>
                </a:lnTo>
                <a:lnTo>
                  <a:pt x="15067" y="244691"/>
                </a:lnTo>
                <a:lnTo>
                  <a:pt x="20285" y="250992"/>
                </a:lnTo>
                <a:lnTo>
                  <a:pt x="23009" y="254958"/>
                </a:lnTo>
                <a:lnTo>
                  <a:pt x="25778" y="259507"/>
                </a:lnTo>
                <a:lnTo>
                  <a:pt x="28577" y="264444"/>
                </a:lnTo>
                <a:lnTo>
                  <a:pt x="31395" y="268689"/>
                </a:lnTo>
                <a:lnTo>
                  <a:pt x="34227" y="272470"/>
                </a:lnTo>
                <a:lnTo>
                  <a:pt x="37067" y="275944"/>
                </a:lnTo>
                <a:lnTo>
                  <a:pt x="40865" y="279213"/>
                </a:lnTo>
                <a:lnTo>
                  <a:pt x="45302" y="282344"/>
                </a:lnTo>
                <a:lnTo>
                  <a:pt x="50165" y="285384"/>
                </a:lnTo>
                <a:lnTo>
                  <a:pt x="54360" y="287411"/>
                </a:lnTo>
                <a:lnTo>
                  <a:pt x="58109" y="288762"/>
                </a:lnTo>
                <a:lnTo>
                  <a:pt x="61560" y="289663"/>
                </a:lnTo>
                <a:lnTo>
                  <a:pt x="64814" y="291216"/>
                </a:lnTo>
                <a:lnTo>
                  <a:pt x="67936" y="293204"/>
                </a:lnTo>
                <a:lnTo>
                  <a:pt x="70969" y="295482"/>
                </a:lnTo>
                <a:lnTo>
                  <a:pt x="74896" y="297953"/>
                </a:lnTo>
                <a:lnTo>
                  <a:pt x="79420" y="300552"/>
                </a:lnTo>
                <a:lnTo>
                  <a:pt x="84341" y="303238"/>
                </a:lnTo>
                <a:lnTo>
                  <a:pt x="88573" y="305029"/>
                </a:lnTo>
                <a:lnTo>
                  <a:pt x="92348" y="306222"/>
                </a:lnTo>
                <a:lnTo>
                  <a:pt x="95816" y="307018"/>
                </a:lnTo>
                <a:lnTo>
                  <a:pt x="100034" y="308501"/>
                </a:lnTo>
                <a:lnTo>
                  <a:pt x="104751" y="310442"/>
                </a:lnTo>
                <a:lnTo>
                  <a:pt x="109800" y="312689"/>
                </a:lnTo>
                <a:lnTo>
                  <a:pt x="114119" y="314187"/>
                </a:lnTo>
                <a:lnTo>
                  <a:pt x="117950" y="315185"/>
                </a:lnTo>
                <a:lnTo>
                  <a:pt x="121458" y="315851"/>
                </a:lnTo>
                <a:lnTo>
                  <a:pt x="124748" y="316295"/>
                </a:lnTo>
                <a:lnTo>
                  <a:pt x="127894" y="316591"/>
                </a:lnTo>
                <a:lnTo>
                  <a:pt x="130944" y="316788"/>
                </a:lnTo>
                <a:lnTo>
                  <a:pt x="133930" y="316919"/>
                </a:lnTo>
                <a:lnTo>
                  <a:pt x="139787" y="317065"/>
                </a:lnTo>
                <a:lnTo>
                  <a:pt x="156084" y="317127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331"/>
          <p:cNvSpPr/>
          <p:nvPr/>
        </p:nvSpPr>
        <p:spPr>
          <a:xfrm>
            <a:off x="5892518" y="2502854"/>
            <a:ext cx="136018" cy="26034"/>
          </a:xfrm>
          <a:custGeom>
            <a:avLst/>
            <a:gdLst/>
            <a:ahLst/>
            <a:cxnLst/>
            <a:rect l="0" t="0" r="0" b="0"/>
            <a:pathLst>
              <a:path w="136018" h="26034">
                <a:moveTo>
                  <a:pt x="8219" y="26033"/>
                </a:moveTo>
                <a:lnTo>
                  <a:pt x="0" y="26033"/>
                </a:lnTo>
                <a:lnTo>
                  <a:pt x="11609" y="26033"/>
                </a:lnTo>
                <a:lnTo>
                  <a:pt x="14289" y="25081"/>
                </a:lnTo>
                <a:lnTo>
                  <a:pt x="17029" y="23493"/>
                </a:lnTo>
                <a:lnTo>
                  <a:pt x="19807" y="21482"/>
                </a:lnTo>
                <a:lnTo>
                  <a:pt x="23564" y="20141"/>
                </a:lnTo>
                <a:lnTo>
                  <a:pt x="27974" y="19248"/>
                </a:lnTo>
                <a:lnTo>
                  <a:pt x="32819" y="18652"/>
                </a:lnTo>
                <a:lnTo>
                  <a:pt x="37954" y="17303"/>
                </a:lnTo>
                <a:lnTo>
                  <a:pt x="43282" y="15450"/>
                </a:lnTo>
                <a:lnTo>
                  <a:pt x="48739" y="13263"/>
                </a:lnTo>
                <a:lnTo>
                  <a:pt x="54282" y="11804"/>
                </a:lnTo>
                <a:lnTo>
                  <a:pt x="59883" y="10832"/>
                </a:lnTo>
                <a:lnTo>
                  <a:pt x="65522" y="10184"/>
                </a:lnTo>
                <a:lnTo>
                  <a:pt x="71186" y="8800"/>
                </a:lnTo>
                <a:lnTo>
                  <a:pt x="76867" y="6924"/>
                </a:lnTo>
                <a:lnTo>
                  <a:pt x="82559" y="4721"/>
                </a:lnTo>
                <a:lnTo>
                  <a:pt x="88259" y="3253"/>
                </a:lnTo>
                <a:lnTo>
                  <a:pt x="93965" y="2274"/>
                </a:lnTo>
                <a:lnTo>
                  <a:pt x="99672" y="1621"/>
                </a:lnTo>
                <a:lnTo>
                  <a:pt x="105383" y="1186"/>
                </a:lnTo>
                <a:lnTo>
                  <a:pt x="111095" y="896"/>
                </a:lnTo>
                <a:lnTo>
                  <a:pt x="122522" y="574"/>
                </a:lnTo>
                <a:lnTo>
                  <a:pt x="133950" y="430"/>
                </a:lnTo>
                <a:lnTo>
                  <a:pt x="136017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332"/>
          <p:cNvSpPr/>
          <p:nvPr/>
        </p:nvSpPr>
        <p:spPr>
          <a:xfrm>
            <a:off x="6110111" y="2392114"/>
            <a:ext cx="158813" cy="196768"/>
          </a:xfrm>
          <a:custGeom>
            <a:avLst/>
            <a:gdLst/>
            <a:ahLst/>
            <a:cxnLst/>
            <a:rect l="0" t="0" r="0" b="0"/>
            <a:pathLst>
              <a:path w="158813" h="196768">
                <a:moveTo>
                  <a:pt x="4939" y="33903"/>
                </a:moveTo>
                <a:lnTo>
                  <a:pt x="4939" y="25683"/>
                </a:lnTo>
                <a:lnTo>
                  <a:pt x="0" y="25400"/>
                </a:lnTo>
                <a:lnTo>
                  <a:pt x="4690" y="25333"/>
                </a:lnTo>
                <a:lnTo>
                  <a:pt x="9416" y="20781"/>
                </a:lnTo>
                <a:lnTo>
                  <a:pt x="11733" y="19440"/>
                </a:lnTo>
                <a:lnTo>
                  <a:pt x="14231" y="18546"/>
                </a:lnTo>
                <a:lnTo>
                  <a:pt x="16849" y="17950"/>
                </a:lnTo>
                <a:lnTo>
                  <a:pt x="19546" y="16600"/>
                </a:lnTo>
                <a:lnTo>
                  <a:pt x="22297" y="14748"/>
                </a:lnTo>
                <a:lnTo>
                  <a:pt x="25083" y="12560"/>
                </a:lnTo>
                <a:lnTo>
                  <a:pt x="27893" y="11102"/>
                </a:lnTo>
                <a:lnTo>
                  <a:pt x="30719" y="10130"/>
                </a:lnTo>
                <a:lnTo>
                  <a:pt x="33556" y="9482"/>
                </a:lnTo>
                <a:lnTo>
                  <a:pt x="37352" y="8097"/>
                </a:lnTo>
                <a:lnTo>
                  <a:pt x="41787" y="6222"/>
                </a:lnTo>
                <a:lnTo>
                  <a:pt x="46650" y="4019"/>
                </a:lnTo>
                <a:lnTo>
                  <a:pt x="51796" y="2550"/>
                </a:lnTo>
                <a:lnTo>
                  <a:pt x="57132" y="1571"/>
                </a:lnTo>
                <a:lnTo>
                  <a:pt x="62594" y="919"/>
                </a:lnTo>
                <a:lnTo>
                  <a:pt x="67188" y="483"/>
                </a:lnTo>
                <a:lnTo>
                  <a:pt x="71203" y="193"/>
                </a:lnTo>
                <a:lnTo>
                  <a:pt x="74833" y="0"/>
                </a:lnTo>
                <a:lnTo>
                  <a:pt x="78205" y="824"/>
                </a:lnTo>
                <a:lnTo>
                  <a:pt x="81405" y="2325"/>
                </a:lnTo>
                <a:lnTo>
                  <a:pt x="84491" y="4279"/>
                </a:lnTo>
                <a:lnTo>
                  <a:pt x="87501" y="6533"/>
                </a:lnTo>
                <a:lnTo>
                  <a:pt x="90460" y="8989"/>
                </a:lnTo>
                <a:lnTo>
                  <a:pt x="93385" y="11579"/>
                </a:lnTo>
                <a:lnTo>
                  <a:pt x="95336" y="14258"/>
                </a:lnTo>
                <a:lnTo>
                  <a:pt x="97503" y="19775"/>
                </a:lnTo>
                <a:lnTo>
                  <a:pt x="98466" y="25401"/>
                </a:lnTo>
                <a:lnTo>
                  <a:pt x="98723" y="28235"/>
                </a:lnTo>
                <a:lnTo>
                  <a:pt x="98894" y="32029"/>
                </a:lnTo>
                <a:lnTo>
                  <a:pt x="99084" y="41326"/>
                </a:lnTo>
                <a:lnTo>
                  <a:pt x="98182" y="46471"/>
                </a:lnTo>
                <a:lnTo>
                  <a:pt x="96628" y="51807"/>
                </a:lnTo>
                <a:lnTo>
                  <a:pt x="94640" y="57269"/>
                </a:lnTo>
                <a:lnTo>
                  <a:pt x="92362" y="61863"/>
                </a:lnTo>
                <a:lnTo>
                  <a:pt x="89891" y="65878"/>
                </a:lnTo>
                <a:lnTo>
                  <a:pt x="87291" y="69507"/>
                </a:lnTo>
                <a:lnTo>
                  <a:pt x="84605" y="72879"/>
                </a:lnTo>
                <a:lnTo>
                  <a:pt x="81862" y="76080"/>
                </a:lnTo>
                <a:lnTo>
                  <a:pt x="79081" y="79166"/>
                </a:lnTo>
                <a:lnTo>
                  <a:pt x="77227" y="82176"/>
                </a:lnTo>
                <a:lnTo>
                  <a:pt x="75167" y="88060"/>
                </a:lnTo>
                <a:lnTo>
                  <a:pt x="71711" y="93850"/>
                </a:lnTo>
                <a:lnTo>
                  <a:pt x="67000" y="99599"/>
                </a:lnTo>
                <a:lnTo>
                  <a:pt x="64411" y="102465"/>
                </a:lnTo>
                <a:lnTo>
                  <a:pt x="56844" y="110553"/>
                </a:lnTo>
                <a:lnTo>
                  <a:pt x="56467" y="115895"/>
                </a:lnTo>
                <a:lnTo>
                  <a:pt x="56377" y="111300"/>
                </a:lnTo>
                <a:lnTo>
                  <a:pt x="60925" y="106577"/>
                </a:lnTo>
                <a:lnTo>
                  <a:pt x="64171" y="105213"/>
                </a:lnTo>
                <a:lnTo>
                  <a:pt x="68239" y="104303"/>
                </a:lnTo>
                <a:lnTo>
                  <a:pt x="72856" y="103696"/>
                </a:lnTo>
                <a:lnTo>
                  <a:pt x="76887" y="102339"/>
                </a:lnTo>
                <a:lnTo>
                  <a:pt x="80527" y="100482"/>
                </a:lnTo>
                <a:lnTo>
                  <a:pt x="83906" y="98292"/>
                </a:lnTo>
                <a:lnTo>
                  <a:pt x="88064" y="96831"/>
                </a:lnTo>
                <a:lnTo>
                  <a:pt x="92740" y="95858"/>
                </a:lnTo>
                <a:lnTo>
                  <a:pt x="97763" y="95209"/>
                </a:lnTo>
                <a:lnTo>
                  <a:pt x="103016" y="94776"/>
                </a:lnTo>
                <a:lnTo>
                  <a:pt x="108424" y="94487"/>
                </a:lnTo>
                <a:lnTo>
                  <a:pt x="122596" y="94082"/>
                </a:lnTo>
                <a:lnTo>
                  <a:pt x="126240" y="94025"/>
                </a:lnTo>
                <a:lnTo>
                  <a:pt x="130573" y="94939"/>
                </a:lnTo>
                <a:lnTo>
                  <a:pt x="135368" y="96501"/>
                </a:lnTo>
                <a:lnTo>
                  <a:pt x="147648" y="101301"/>
                </a:lnTo>
                <a:lnTo>
                  <a:pt x="151868" y="104498"/>
                </a:lnTo>
                <a:lnTo>
                  <a:pt x="154326" y="106684"/>
                </a:lnTo>
                <a:lnTo>
                  <a:pt x="155965" y="110046"/>
                </a:lnTo>
                <a:lnTo>
                  <a:pt x="157058" y="114193"/>
                </a:lnTo>
                <a:lnTo>
                  <a:pt x="157787" y="118862"/>
                </a:lnTo>
                <a:lnTo>
                  <a:pt x="158273" y="122927"/>
                </a:lnTo>
                <a:lnTo>
                  <a:pt x="158596" y="126590"/>
                </a:lnTo>
                <a:lnTo>
                  <a:pt x="158812" y="129984"/>
                </a:lnTo>
                <a:lnTo>
                  <a:pt x="158004" y="134152"/>
                </a:lnTo>
                <a:lnTo>
                  <a:pt x="156512" y="138836"/>
                </a:lnTo>
                <a:lnTo>
                  <a:pt x="154565" y="143863"/>
                </a:lnTo>
                <a:lnTo>
                  <a:pt x="152314" y="148167"/>
                </a:lnTo>
                <a:lnTo>
                  <a:pt x="149861" y="151990"/>
                </a:lnTo>
                <a:lnTo>
                  <a:pt x="147274" y="155490"/>
                </a:lnTo>
                <a:lnTo>
                  <a:pt x="144596" y="158776"/>
                </a:lnTo>
                <a:lnTo>
                  <a:pt x="141859" y="161919"/>
                </a:lnTo>
                <a:lnTo>
                  <a:pt x="139081" y="164967"/>
                </a:lnTo>
                <a:lnTo>
                  <a:pt x="133455" y="170894"/>
                </a:lnTo>
                <a:lnTo>
                  <a:pt x="130622" y="173808"/>
                </a:lnTo>
                <a:lnTo>
                  <a:pt x="126827" y="176703"/>
                </a:lnTo>
                <a:lnTo>
                  <a:pt x="122393" y="179585"/>
                </a:lnTo>
                <a:lnTo>
                  <a:pt x="117532" y="182460"/>
                </a:lnTo>
                <a:lnTo>
                  <a:pt x="113338" y="185328"/>
                </a:lnTo>
                <a:lnTo>
                  <a:pt x="109590" y="188193"/>
                </a:lnTo>
                <a:lnTo>
                  <a:pt x="106139" y="191056"/>
                </a:lnTo>
                <a:lnTo>
                  <a:pt x="102886" y="192964"/>
                </a:lnTo>
                <a:lnTo>
                  <a:pt x="99764" y="194236"/>
                </a:lnTo>
                <a:lnTo>
                  <a:pt x="96730" y="195084"/>
                </a:lnTo>
                <a:lnTo>
                  <a:pt x="93756" y="195650"/>
                </a:lnTo>
                <a:lnTo>
                  <a:pt x="90820" y="196027"/>
                </a:lnTo>
                <a:lnTo>
                  <a:pt x="87910" y="196278"/>
                </a:lnTo>
                <a:lnTo>
                  <a:pt x="85018" y="196445"/>
                </a:lnTo>
                <a:lnTo>
                  <a:pt x="79265" y="196632"/>
                </a:lnTo>
                <a:lnTo>
                  <a:pt x="66642" y="196767"/>
                </a:lnTo>
                <a:lnTo>
                  <a:pt x="63160" y="194235"/>
                </a:lnTo>
                <a:lnTo>
                  <a:pt x="60898" y="192226"/>
                </a:lnTo>
                <a:lnTo>
                  <a:pt x="59390" y="189934"/>
                </a:lnTo>
                <a:lnTo>
                  <a:pt x="57714" y="184848"/>
                </a:lnTo>
                <a:lnTo>
                  <a:pt x="56373" y="179636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333"/>
          <p:cNvSpPr/>
          <p:nvPr/>
        </p:nvSpPr>
        <p:spPr>
          <a:xfrm>
            <a:off x="6303645" y="2374585"/>
            <a:ext cx="205740" cy="197162"/>
          </a:xfrm>
          <a:custGeom>
            <a:avLst/>
            <a:gdLst/>
            <a:ahLst/>
            <a:cxnLst/>
            <a:rect l="0" t="0" r="0" b="0"/>
            <a:pathLst>
              <a:path w="205740" h="197162">
                <a:moveTo>
                  <a:pt x="0" y="17142"/>
                </a:moveTo>
                <a:lnTo>
                  <a:pt x="0" y="8923"/>
                </a:lnTo>
                <a:lnTo>
                  <a:pt x="5891" y="8639"/>
                </a:lnTo>
                <a:lnTo>
                  <a:pt x="9683" y="8590"/>
                </a:lnTo>
                <a:lnTo>
                  <a:pt x="17321" y="8579"/>
                </a:lnTo>
                <a:lnTo>
                  <a:pt x="20120" y="7623"/>
                </a:lnTo>
                <a:lnTo>
                  <a:pt x="21985" y="6034"/>
                </a:lnTo>
                <a:lnTo>
                  <a:pt x="23229" y="4021"/>
                </a:lnTo>
                <a:lnTo>
                  <a:pt x="25963" y="2680"/>
                </a:lnTo>
                <a:lnTo>
                  <a:pt x="29692" y="1786"/>
                </a:lnTo>
                <a:lnTo>
                  <a:pt x="34081" y="1189"/>
                </a:lnTo>
                <a:lnTo>
                  <a:pt x="37961" y="792"/>
                </a:lnTo>
                <a:lnTo>
                  <a:pt x="41499" y="527"/>
                </a:lnTo>
                <a:lnTo>
                  <a:pt x="44812" y="351"/>
                </a:lnTo>
                <a:lnTo>
                  <a:pt x="53571" y="154"/>
                </a:lnTo>
                <a:lnTo>
                  <a:pt x="93021" y="0"/>
                </a:lnTo>
                <a:lnTo>
                  <a:pt x="97256" y="951"/>
                </a:lnTo>
                <a:lnTo>
                  <a:pt x="101033" y="2538"/>
                </a:lnTo>
                <a:lnTo>
                  <a:pt x="104503" y="4549"/>
                </a:lnTo>
                <a:lnTo>
                  <a:pt x="106816" y="6842"/>
                </a:lnTo>
                <a:lnTo>
                  <a:pt x="108358" y="9322"/>
                </a:lnTo>
                <a:lnTo>
                  <a:pt x="109386" y="11929"/>
                </a:lnTo>
                <a:lnTo>
                  <a:pt x="113068" y="17365"/>
                </a:lnTo>
                <a:lnTo>
                  <a:pt x="115384" y="20148"/>
                </a:lnTo>
                <a:lnTo>
                  <a:pt x="116927" y="23909"/>
                </a:lnTo>
                <a:lnTo>
                  <a:pt x="117956" y="28321"/>
                </a:lnTo>
                <a:lnTo>
                  <a:pt x="118643" y="33167"/>
                </a:lnTo>
                <a:lnTo>
                  <a:pt x="118148" y="37350"/>
                </a:lnTo>
                <a:lnTo>
                  <a:pt x="116865" y="41092"/>
                </a:lnTo>
                <a:lnTo>
                  <a:pt x="115058" y="44539"/>
                </a:lnTo>
                <a:lnTo>
                  <a:pt x="113852" y="48741"/>
                </a:lnTo>
                <a:lnTo>
                  <a:pt x="113049" y="53448"/>
                </a:lnTo>
                <a:lnTo>
                  <a:pt x="112514" y="58491"/>
                </a:lnTo>
                <a:lnTo>
                  <a:pt x="111204" y="63758"/>
                </a:lnTo>
                <a:lnTo>
                  <a:pt x="109379" y="69175"/>
                </a:lnTo>
                <a:lnTo>
                  <a:pt x="107209" y="74690"/>
                </a:lnTo>
                <a:lnTo>
                  <a:pt x="103857" y="80273"/>
                </a:lnTo>
                <a:lnTo>
                  <a:pt x="99718" y="85899"/>
                </a:lnTo>
                <a:lnTo>
                  <a:pt x="95053" y="91555"/>
                </a:lnTo>
                <a:lnTo>
                  <a:pt x="90991" y="97231"/>
                </a:lnTo>
                <a:lnTo>
                  <a:pt x="87331" y="102920"/>
                </a:lnTo>
                <a:lnTo>
                  <a:pt x="83938" y="108617"/>
                </a:lnTo>
                <a:lnTo>
                  <a:pt x="80724" y="114320"/>
                </a:lnTo>
                <a:lnTo>
                  <a:pt x="74612" y="125737"/>
                </a:lnTo>
                <a:lnTo>
                  <a:pt x="71649" y="130496"/>
                </a:lnTo>
                <a:lnTo>
                  <a:pt x="68721" y="134622"/>
                </a:lnTo>
                <a:lnTo>
                  <a:pt x="65816" y="138324"/>
                </a:lnTo>
                <a:lnTo>
                  <a:pt x="61975" y="141745"/>
                </a:lnTo>
                <a:lnTo>
                  <a:pt x="57509" y="144979"/>
                </a:lnTo>
                <a:lnTo>
                  <a:pt x="52627" y="148086"/>
                </a:lnTo>
                <a:lnTo>
                  <a:pt x="49372" y="152063"/>
                </a:lnTo>
                <a:lnTo>
                  <a:pt x="47202" y="156619"/>
                </a:lnTo>
                <a:lnTo>
                  <a:pt x="45755" y="161562"/>
                </a:lnTo>
                <a:lnTo>
                  <a:pt x="43838" y="165810"/>
                </a:lnTo>
                <a:lnTo>
                  <a:pt x="41608" y="169594"/>
                </a:lnTo>
                <a:lnTo>
                  <a:pt x="35735" y="177960"/>
                </a:lnTo>
                <a:lnTo>
                  <a:pt x="34932" y="181644"/>
                </a:lnTo>
                <a:lnTo>
                  <a:pt x="34575" y="186457"/>
                </a:lnTo>
                <a:lnTo>
                  <a:pt x="34301" y="196691"/>
                </a:lnTo>
                <a:lnTo>
                  <a:pt x="38844" y="197024"/>
                </a:lnTo>
                <a:lnTo>
                  <a:pt x="46222" y="197123"/>
                </a:lnTo>
                <a:lnTo>
                  <a:pt x="62909" y="197161"/>
                </a:lnTo>
                <a:lnTo>
                  <a:pt x="66704" y="196210"/>
                </a:lnTo>
                <a:lnTo>
                  <a:pt x="71139" y="194623"/>
                </a:lnTo>
                <a:lnTo>
                  <a:pt x="76001" y="192613"/>
                </a:lnTo>
                <a:lnTo>
                  <a:pt x="81147" y="190320"/>
                </a:lnTo>
                <a:lnTo>
                  <a:pt x="91945" y="185233"/>
                </a:lnTo>
                <a:lnTo>
                  <a:pt x="97492" y="183495"/>
                </a:lnTo>
                <a:lnTo>
                  <a:pt x="103094" y="182336"/>
                </a:lnTo>
                <a:lnTo>
                  <a:pt x="108734" y="181564"/>
                </a:lnTo>
                <a:lnTo>
                  <a:pt x="114399" y="180097"/>
                </a:lnTo>
                <a:lnTo>
                  <a:pt x="120081" y="178166"/>
                </a:lnTo>
                <a:lnTo>
                  <a:pt x="125774" y="175926"/>
                </a:lnTo>
                <a:lnTo>
                  <a:pt x="131474" y="174433"/>
                </a:lnTo>
                <a:lnTo>
                  <a:pt x="137180" y="173438"/>
                </a:lnTo>
                <a:lnTo>
                  <a:pt x="142888" y="172774"/>
                </a:lnTo>
                <a:lnTo>
                  <a:pt x="148598" y="171379"/>
                </a:lnTo>
                <a:lnTo>
                  <a:pt x="154310" y="169497"/>
                </a:lnTo>
                <a:lnTo>
                  <a:pt x="160024" y="167290"/>
                </a:lnTo>
                <a:lnTo>
                  <a:pt x="165738" y="165818"/>
                </a:lnTo>
                <a:lnTo>
                  <a:pt x="171452" y="164837"/>
                </a:lnTo>
                <a:lnTo>
                  <a:pt x="177166" y="164183"/>
                </a:lnTo>
                <a:lnTo>
                  <a:pt x="181928" y="162794"/>
                </a:lnTo>
                <a:lnTo>
                  <a:pt x="186055" y="160916"/>
                </a:lnTo>
                <a:lnTo>
                  <a:pt x="189759" y="158711"/>
                </a:lnTo>
                <a:lnTo>
                  <a:pt x="193181" y="157242"/>
                </a:lnTo>
                <a:lnTo>
                  <a:pt x="199523" y="155609"/>
                </a:lnTo>
                <a:lnTo>
                  <a:pt x="205739" y="154302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334"/>
          <p:cNvSpPr/>
          <p:nvPr/>
        </p:nvSpPr>
        <p:spPr>
          <a:xfrm>
            <a:off x="6466522" y="2297461"/>
            <a:ext cx="188175" cy="360015"/>
          </a:xfrm>
          <a:custGeom>
            <a:avLst/>
            <a:gdLst/>
            <a:ahLst/>
            <a:cxnLst/>
            <a:rect l="0" t="0" r="0" b="0"/>
            <a:pathLst>
              <a:path w="188175" h="360015">
                <a:moveTo>
                  <a:pt x="0" y="8541"/>
                </a:moveTo>
                <a:lnTo>
                  <a:pt x="0" y="3990"/>
                </a:lnTo>
                <a:lnTo>
                  <a:pt x="953" y="2649"/>
                </a:lnTo>
                <a:lnTo>
                  <a:pt x="2540" y="1756"/>
                </a:lnTo>
                <a:lnTo>
                  <a:pt x="6844" y="763"/>
                </a:lnTo>
                <a:lnTo>
                  <a:pt x="11932" y="322"/>
                </a:lnTo>
                <a:lnTo>
                  <a:pt x="17368" y="126"/>
                </a:lnTo>
                <a:lnTo>
                  <a:pt x="28324" y="15"/>
                </a:lnTo>
                <a:lnTo>
                  <a:pt x="33170" y="0"/>
                </a:lnTo>
                <a:lnTo>
                  <a:pt x="37353" y="942"/>
                </a:lnTo>
                <a:lnTo>
                  <a:pt x="41095" y="2522"/>
                </a:lnTo>
                <a:lnTo>
                  <a:pt x="44541" y="4529"/>
                </a:lnTo>
                <a:lnTo>
                  <a:pt x="53452" y="9298"/>
                </a:lnTo>
                <a:lnTo>
                  <a:pt x="58495" y="11903"/>
                </a:lnTo>
                <a:lnTo>
                  <a:pt x="63761" y="13640"/>
                </a:lnTo>
                <a:lnTo>
                  <a:pt x="69178" y="14798"/>
                </a:lnTo>
                <a:lnTo>
                  <a:pt x="74694" y="15570"/>
                </a:lnTo>
                <a:lnTo>
                  <a:pt x="80276" y="17037"/>
                </a:lnTo>
                <a:lnTo>
                  <a:pt x="85902" y="18967"/>
                </a:lnTo>
                <a:lnTo>
                  <a:pt x="91559" y="21207"/>
                </a:lnTo>
                <a:lnTo>
                  <a:pt x="97234" y="24605"/>
                </a:lnTo>
                <a:lnTo>
                  <a:pt x="102923" y="28775"/>
                </a:lnTo>
                <a:lnTo>
                  <a:pt x="108620" y="33461"/>
                </a:lnTo>
                <a:lnTo>
                  <a:pt x="114323" y="37536"/>
                </a:lnTo>
                <a:lnTo>
                  <a:pt x="120031" y="41206"/>
                </a:lnTo>
                <a:lnTo>
                  <a:pt x="125741" y="44606"/>
                </a:lnTo>
                <a:lnTo>
                  <a:pt x="130500" y="48776"/>
                </a:lnTo>
                <a:lnTo>
                  <a:pt x="134625" y="53462"/>
                </a:lnTo>
                <a:lnTo>
                  <a:pt x="138327" y="58491"/>
                </a:lnTo>
                <a:lnTo>
                  <a:pt x="142701" y="63748"/>
                </a:lnTo>
                <a:lnTo>
                  <a:pt x="147521" y="69159"/>
                </a:lnTo>
                <a:lnTo>
                  <a:pt x="152640" y="74670"/>
                </a:lnTo>
                <a:lnTo>
                  <a:pt x="156052" y="80250"/>
                </a:lnTo>
                <a:lnTo>
                  <a:pt x="158327" y="85874"/>
                </a:lnTo>
                <a:lnTo>
                  <a:pt x="159844" y="91529"/>
                </a:lnTo>
                <a:lnTo>
                  <a:pt x="162760" y="97204"/>
                </a:lnTo>
                <a:lnTo>
                  <a:pt x="166610" y="102892"/>
                </a:lnTo>
                <a:lnTo>
                  <a:pt x="171081" y="108589"/>
                </a:lnTo>
                <a:lnTo>
                  <a:pt x="174061" y="114292"/>
                </a:lnTo>
                <a:lnTo>
                  <a:pt x="176048" y="119999"/>
                </a:lnTo>
                <a:lnTo>
                  <a:pt x="177373" y="125709"/>
                </a:lnTo>
                <a:lnTo>
                  <a:pt x="179209" y="131421"/>
                </a:lnTo>
                <a:lnTo>
                  <a:pt x="181385" y="137133"/>
                </a:lnTo>
                <a:lnTo>
                  <a:pt x="183789" y="142847"/>
                </a:lnTo>
                <a:lnTo>
                  <a:pt x="185391" y="148561"/>
                </a:lnTo>
                <a:lnTo>
                  <a:pt x="186459" y="154275"/>
                </a:lnTo>
                <a:lnTo>
                  <a:pt x="187171" y="159989"/>
                </a:lnTo>
                <a:lnTo>
                  <a:pt x="187646" y="166657"/>
                </a:lnTo>
                <a:lnTo>
                  <a:pt x="187963" y="173959"/>
                </a:lnTo>
                <a:lnTo>
                  <a:pt x="188174" y="181685"/>
                </a:lnTo>
                <a:lnTo>
                  <a:pt x="187361" y="188740"/>
                </a:lnTo>
                <a:lnTo>
                  <a:pt x="185868" y="195349"/>
                </a:lnTo>
                <a:lnTo>
                  <a:pt x="183920" y="201660"/>
                </a:lnTo>
                <a:lnTo>
                  <a:pt x="181668" y="207772"/>
                </a:lnTo>
                <a:lnTo>
                  <a:pt x="179214" y="213751"/>
                </a:lnTo>
                <a:lnTo>
                  <a:pt x="176626" y="219643"/>
                </a:lnTo>
                <a:lnTo>
                  <a:pt x="173948" y="226428"/>
                </a:lnTo>
                <a:lnTo>
                  <a:pt x="168433" y="241587"/>
                </a:lnTo>
                <a:lnTo>
                  <a:pt x="165628" y="248678"/>
                </a:lnTo>
                <a:lnTo>
                  <a:pt x="162807" y="255310"/>
                </a:lnTo>
                <a:lnTo>
                  <a:pt x="157131" y="267758"/>
                </a:lnTo>
                <a:lnTo>
                  <a:pt x="145727" y="291273"/>
                </a:lnTo>
                <a:lnTo>
                  <a:pt x="140015" y="301839"/>
                </a:lnTo>
                <a:lnTo>
                  <a:pt x="134301" y="309711"/>
                </a:lnTo>
                <a:lnTo>
                  <a:pt x="128587" y="318924"/>
                </a:lnTo>
                <a:lnTo>
                  <a:pt x="122872" y="328417"/>
                </a:lnTo>
                <a:lnTo>
                  <a:pt x="117158" y="335811"/>
                </a:lnTo>
                <a:lnTo>
                  <a:pt x="113983" y="342272"/>
                </a:lnTo>
                <a:lnTo>
                  <a:pt x="113136" y="345328"/>
                </a:lnTo>
                <a:lnTo>
                  <a:pt x="109655" y="351264"/>
                </a:lnTo>
                <a:lnTo>
                  <a:pt x="102870" y="360014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335"/>
          <p:cNvSpPr/>
          <p:nvPr/>
        </p:nvSpPr>
        <p:spPr>
          <a:xfrm>
            <a:off x="6740855" y="2331720"/>
            <a:ext cx="162865" cy="257165"/>
          </a:xfrm>
          <a:custGeom>
            <a:avLst/>
            <a:gdLst/>
            <a:ahLst/>
            <a:cxnLst/>
            <a:rect l="0" t="0" r="0" b="0"/>
            <a:pathLst>
              <a:path w="162865" h="257165">
                <a:moveTo>
                  <a:pt x="51422" y="0"/>
                </a:moveTo>
                <a:lnTo>
                  <a:pt x="44041" y="0"/>
                </a:lnTo>
                <a:lnTo>
                  <a:pt x="43644" y="952"/>
                </a:lnTo>
                <a:lnTo>
                  <a:pt x="43203" y="4550"/>
                </a:lnTo>
                <a:lnTo>
                  <a:pt x="42133" y="6844"/>
                </a:lnTo>
                <a:lnTo>
                  <a:pt x="38403" y="11931"/>
                </a:lnTo>
                <a:lnTo>
                  <a:pt x="37028" y="14622"/>
                </a:lnTo>
                <a:lnTo>
                  <a:pt x="35500" y="20151"/>
                </a:lnTo>
                <a:lnTo>
                  <a:pt x="32281" y="25783"/>
                </a:lnTo>
                <a:lnTo>
                  <a:pt x="30089" y="28619"/>
                </a:lnTo>
                <a:lnTo>
                  <a:pt x="28627" y="32414"/>
                </a:lnTo>
                <a:lnTo>
                  <a:pt x="27653" y="36849"/>
                </a:lnTo>
                <a:lnTo>
                  <a:pt x="27003" y="41711"/>
                </a:lnTo>
                <a:lnTo>
                  <a:pt x="25618" y="47810"/>
                </a:lnTo>
                <a:lnTo>
                  <a:pt x="23742" y="54733"/>
                </a:lnTo>
                <a:lnTo>
                  <a:pt x="21539" y="62206"/>
                </a:lnTo>
                <a:lnTo>
                  <a:pt x="20070" y="69093"/>
                </a:lnTo>
                <a:lnTo>
                  <a:pt x="19091" y="75589"/>
                </a:lnTo>
                <a:lnTo>
                  <a:pt x="18438" y="81825"/>
                </a:lnTo>
                <a:lnTo>
                  <a:pt x="17050" y="87888"/>
                </a:lnTo>
                <a:lnTo>
                  <a:pt x="15172" y="93834"/>
                </a:lnTo>
                <a:lnTo>
                  <a:pt x="12968" y="99704"/>
                </a:lnTo>
                <a:lnTo>
                  <a:pt x="5315" y="121616"/>
                </a:lnTo>
                <a:lnTo>
                  <a:pt x="3539" y="128702"/>
                </a:lnTo>
                <a:lnTo>
                  <a:pt x="2355" y="135332"/>
                </a:lnTo>
                <a:lnTo>
                  <a:pt x="1566" y="141656"/>
                </a:lnTo>
                <a:lnTo>
                  <a:pt x="1040" y="147777"/>
                </a:lnTo>
                <a:lnTo>
                  <a:pt x="689" y="153763"/>
                </a:lnTo>
                <a:lnTo>
                  <a:pt x="299" y="165494"/>
                </a:lnTo>
                <a:lnTo>
                  <a:pt x="49" y="188547"/>
                </a:lnTo>
                <a:lnTo>
                  <a:pt x="0" y="206894"/>
                </a:lnTo>
                <a:lnTo>
                  <a:pt x="948" y="210319"/>
                </a:lnTo>
                <a:lnTo>
                  <a:pt x="4541" y="216665"/>
                </a:lnTo>
                <a:lnTo>
                  <a:pt x="9314" y="222660"/>
                </a:lnTo>
                <a:lnTo>
                  <a:pt x="11920" y="225592"/>
                </a:lnTo>
                <a:lnTo>
                  <a:pt x="17355" y="231391"/>
                </a:lnTo>
                <a:lnTo>
                  <a:pt x="20139" y="234270"/>
                </a:lnTo>
                <a:lnTo>
                  <a:pt x="23899" y="237142"/>
                </a:lnTo>
                <a:lnTo>
                  <a:pt x="28310" y="240010"/>
                </a:lnTo>
                <a:lnTo>
                  <a:pt x="33157" y="242874"/>
                </a:lnTo>
                <a:lnTo>
                  <a:pt x="37341" y="244783"/>
                </a:lnTo>
                <a:lnTo>
                  <a:pt x="41082" y="246056"/>
                </a:lnTo>
                <a:lnTo>
                  <a:pt x="44529" y="246905"/>
                </a:lnTo>
                <a:lnTo>
                  <a:pt x="48732" y="248423"/>
                </a:lnTo>
                <a:lnTo>
                  <a:pt x="53438" y="250388"/>
                </a:lnTo>
                <a:lnTo>
                  <a:pt x="58481" y="252650"/>
                </a:lnTo>
                <a:lnTo>
                  <a:pt x="62796" y="254158"/>
                </a:lnTo>
                <a:lnTo>
                  <a:pt x="66624" y="255164"/>
                </a:lnTo>
                <a:lnTo>
                  <a:pt x="70130" y="255834"/>
                </a:lnTo>
                <a:lnTo>
                  <a:pt x="75323" y="256281"/>
                </a:lnTo>
                <a:lnTo>
                  <a:pt x="81644" y="256579"/>
                </a:lnTo>
                <a:lnTo>
                  <a:pt x="103217" y="257057"/>
                </a:lnTo>
                <a:lnTo>
                  <a:pt x="134572" y="257164"/>
                </a:lnTo>
                <a:lnTo>
                  <a:pt x="139240" y="256215"/>
                </a:lnTo>
                <a:lnTo>
                  <a:pt x="143306" y="254630"/>
                </a:lnTo>
                <a:lnTo>
                  <a:pt x="146967" y="252621"/>
                </a:lnTo>
                <a:lnTo>
                  <a:pt x="150362" y="251281"/>
                </a:lnTo>
                <a:lnTo>
                  <a:pt x="153576" y="250388"/>
                </a:lnTo>
                <a:lnTo>
                  <a:pt x="162864" y="248602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336"/>
          <p:cNvSpPr/>
          <p:nvPr/>
        </p:nvSpPr>
        <p:spPr>
          <a:xfrm>
            <a:off x="6843712" y="2408989"/>
            <a:ext cx="257176" cy="169994"/>
          </a:xfrm>
          <a:custGeom>
            <a:avLst/>
            <a:gdLst/>
            <a:ahLst/>
            <a:cxnLst/>
            <a:rect l="0" t="0" r="0" b="0"/>
            <a:pathLst>
              <a:path w="257176" h="169994">
                <a:moveTo>
                  <a:pt x="0" y="59891"/>
                </a:moveTo>
                <a:lnTo>
                  <a:pt x="0" y="38652"/>
                </a:lnTo>
                <a:lnTo>
                  <a:pt x="953" y="37159"/>
                </a:lnTo>
                <a:lnTo>
                  <a:pt x="2540" y="36164"/>
                </a:lnTo>
                <a:lnTo>
                  <a:pt x="4551" y="35500"/>
                </a:lnTo>
                <a:lnTo>
                  <a:pt x="9326" y="32223"/>
                </a:lnTo>
                <a:lnTo>
                  <a:pt x="15574" y="27591"/>
                </a:lnTo>
                <a:lnTo>
                  <a:pt x="19908" y="25023"/>
                </a:lnTo>
                <a:lnTo>
                  <a:pt x="24702" y="22358"/>
                </a:lnTo>
                <a:lnTo>
                  <a:pt x="35109" y="16857"/>
                </a:lnTo>
                <a:lnTo>
                  <a:pt x="40551" y="14056"/>
                </a:lnTo>
                <a:lnTo>
                  <a:pt x="47036" y="12189"/>
                </a:lnTo>
                <a:lnTo>
                  <a:pt x="54218" y="10945"/>
                </a:lnTo>
                <a:lnTo>
                  <a:pt x="61862" y="10115"/>
                </a:lnTo>
                <a:lnTo>
                  <a:pt x="67911" y="8609"/>
                </a:lnTo>
                <a:lnTo>
                  <a:pt x="72897" y="6653"/>
                </a:lnTo>
                <a:lnTo>
                  <a:pt x="77173" y="4396"/>
                </a:lnTo>
                <a:lnTo>
                  <a:pt x="81928" y="2892"/>
                </a:lnTo>
                <a:lnTo>
                  <a:pt x="87004" y="1889"/>
                </a:lnTo>
                <a:lnTo>
                  <a:pt x="92293" y="1220"/>
                </a:lnTo>
                <a:lnTo>
                  <a:pt x="97723" y="775"/>
                </a:lnTo>
                <a:lnTo>
                  <a:pt x="103250" y="477"/>
                </a:lnTo>
                <a:lnTo>
                  <a:pt x="117587" y="59"/>
                </a:lnTo>
                <a:lnTo>
                  <a:pt x="121254" y="0"/>
                </a:lnTo>
                <a:lnTo>
                  <a:pt x="124651" y="914"/>
                </a:lnTo>
                <a:lnTo>
                  <a:pt x="130966" y="4469"/>
                </a:lnTo>
                <a:lnTo>
                  <a:pt x="136947" y="6684"/>
                </a:lnTo>
                <a:lnTo>
                  <a:pt x="139875" y="7274"/>
                </a:lnTo>
                <a:lnTo>
                  <a:pt x="141828" y="8621"/>
                </a:lnTo>
                <a:lnTo>
                  <a:pt x="143129" y="10471"/>
                </a:lnTo>
                <a:lnTo>
                  <a:pt x="144576" y="15066"/>
                </a:lnTo>
                <a:lnTo>
                  <a:pt x="145219" y="20284"/>
                </a:lnTo>
                <a:lnTo>
                  <a:pt x="145390" y="23009"/>
                </a:lnTo>
                <a:lnTo>
                  <a:pt x="145504" y="25777"/>
                </a:lnTo>
                <a:lnTo>
                  <a:pt x="145580" y="28576"/>
                </a:lnTo>
                <a:lnTo>
                  <a:pt x="144678" y="31394"/>
                </a:lnTo>
                <a:lnTo>
                  <a:pt x="143125" y="34226"/>
                </a:lnTo>
                <a:lnTo>
                  <a:pt x="141137" y="37066"/>
                </a:lnTo>
                <a:lnTo>
                  <a:pt x="139811" y="40864"/>
                </a:lnTo>
                <a:lnTo>
                  <a:pt x="138927" y="45301"/>
                </a:lnTo>
                <a:lnTo>
                  <a:pt x="138338" y="50164"/>
                </a:lnTo>
                <a:lnTo>
                  <a:pt x="136993" y="54359"/>
                </a:lnTo>
                <a:lnTo>
                  <a:pt x="135144" y="58108"/>
                </a:lnTo>
                <a:lnTo>
                  <a:pt x="132958" y="61560"/>
                </a:lnTo>
                <a:lnTo>
                  <a:pt x="130549" y="65766"/>
                </a:lnTo>
                <a:lnTo>
                  <a:pt x="125332" y="75519"/>
                </a:lnTo>
                <a:lnTo>
                  <a:pt x="123560" y="79835"/>
                </a:lnTo>
                <a:lnTo>
                  <a:pt x="122379" y="83664"/>
                </a:lnTo>
                <a:lnTo>
                  <a:pt x="121591" y="87170"/>
                </a:lnTo>
                <a:lnTo>
                  <a:pt x="120113" y="90459"/>
                </a:lnTo>
                <a:lnTo>
                  <a:pt x="118176" y="93605"/>
                </a:lnTo>
                <a:lnTo>
                  <a:pt x="115931" y="96654"/>
                </a:lnTo>
                <a:lnTo>
                  <a:pt x="114435" y="100592"/>
                </a:lnTo>
                <a:lnTo>
                  <a:pt x="113437" y="105123"/>
                </a:lnTo>
                <a:lnTo>
                  <a:pt x="112772" y="110048"/>
                </a:lnTo>
                <a:lnTo>
                  <a:pt x="111377" y="114284"/>
                </a:lnTo>
                <a:lnTo>
                  <a:pt x="109494" y="118060"/>
                </a:lnTo>
                <a:lnTo>
                  <a:pt x="107286" y="121530"/>
                </a:lnTo>
                <a:lnTo>
                  <a:pt x="105814" y="124796"/>
                </a:lnTo>
                <a:lnTo>
                  <a:pt x="104832" y="127926"/>
                </a:lnTo>
                <a:lnTo>
                  <a:pt x="104179" y="130965"/>
                </a:lnTo>
                <a:lnTo>
                  <a:pt x="103743" y="133943"/>
                </a:lnTo>
                <a:lnTo>
                  <a:pt x="103452" y="136882"/>
                </a:lnTo>
                <a:lnTo>
                  <a:pt x="103258" y="139793"/>
                </a:lnTo>
                <a:lnTo>
                  <a:pt x="103129" y="142686"/>
                </a:lnTo>
                <a:lnTo>
                  <a:pt x="102984" y="148441"/>
                </a:lnTo>
                <a:lnTo>
                  <a:pt x="102904" y="157036"/>
                </a:lnTo>
                <a:lnTo>
                  <a:pt x="103846" y="158944"/>
                </a:lnTo>
                <a:lnTo>
                  <a:pt x="105425" y="160216"/>
                </a:lnTo>
                <a:lnTo>
                  <a:pt x="107431" y="161064"/>
                </a:lnTo>
                <a:lnTo>
                  <a:pt x="108769" y="162582"/>
                </a:lnTo>
                <a:lnTo>
                  <a:pt x="109660" y="164547"/>
                </a:lnTo>
                <a:lnTo>
                  <a:pt x="110254" y="166809"/>
                </a:lnTo>
                <a:lnTo>
                  <a:pt x="111602" y="168317"/>
                </a:lnTo>
                <a:lnTo>
                  <a:pt x="113454" y="169322"/>
                </a:lnTo>
                <a:lnTo>
                  <a:pt x="115641" y="169993"/>
                </a:lnTo>
                <a:lnTo>
                  <a:pt x="118052" y="169487"/>
                </a:lnTo>
                <a:lnTo>
                  <a:pt x="125995" y="165177"/>
                </a:lnTo>
                <a:lnTo>
                  <a:pt x="142292" y="160698"/>
                </a:lnTo>
                <a:lnTo>
                  <a:pt x="149154" y="158528"/>
                </a:lnTo>
                <a:lnTo>
                  <a:pt x="154681" y="156129"/>
                </a:lnTo>
                <a:lnTo>
                  <a:pt x="159318" y="153577"/>
                </a:lnTo>
                <a:lnTo>
                  <a:pt x="163363" y="150923"/>
                </a:lnTo>
                <a:lnTo>
                  <a:pt x="168916" y="148202"/>
                </a:lnTo>
                <a:lnTo>
                  <a:pt x="175475" y="145434"/>
                </a:lnTo>
                <a:lnTo>
                  <a:pt x="182707" y="142637"/>
                </a:lnTo>
                <a:lnTo>
                  <a:pt x="189432" y="139820"/>
                </a:lnTo>
                <a:lnTo>
                  <a:pt x="195820" y="136989"/>
                </a:lnTo>
                <a:lnTo>
                  <a:pt x="201985" y="134150"/>
                </a:lnTo>
                <a:lnTo>
                  <a:pt x="207046" y="131304"/>
                </a:lnTo>
                <a:lnTo>
                  <a:pt x="211374" y="128455"/>
                </a:lnTo>
                <a:lnTo>
                  <a:pt x="215210" y="125602"/>
                </a:lnTo>
                <a:lnTo>
                  <a:pt x="219673" y="122749"/>
                </a:lnTo>
                <a:lnTo>
                  <a:pt x="224554" y="119893"/>
                </a:lnTo>
                <a:lnTo>
                  <a:pt x="229712" y="117038"/>
                </a:lnTo>
                <a:lnTo>
                  <a:pt x="234104" y="114181"/>
                </a:lnTo>
                <a:lnTo>
                  <a:pt x="237985" y="111324"/>
                </a:lnTo>
                <a:lnTo>
                  <a:pt x="246505" y="104446"/>
                </a:lnTo>
                <a:lnTo>
                  <a:pt x="248157" y="103882"/>
                </a:lnTo>
                <a:lnTo>
                  <a:pt x="250210" y="103505"/>
                </a:lnTo>
                <a:lnTo>
                  <a:pt x="257175" y="102753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337"/>
          <p:cNvSpPr/>
          <p:nvPr/>
        </p:nvSpPr>
        <p:spPr>
          <a:xfrm>
            <a:off x="7066597" y="2348867"/>
            <a:ext cx="188447" cy="257160"/>
          </a:xfrm>
          <a:custGeom>
            <a:avLst/>
            <a:gdLst/>
            <a:ahLst/>
            <a:cxnLst/>
            <a:rect l="0" t="0" r="0" b="0"/>
            <a:pathLst>
              <a:path w="188447" h="257160">
                <a:moveTo>
                  <a:pt x="0" y="8570"/>
                </a:moveTo>
                <a:lnTo>
                  <a:pt x="0" y="351"/>
                </a:lnTo>
                <a:lnTo>
                  <a:pt x="4551" y="102"/>
                </a:lnTo>
                <a:lnTo>
                  <a:pt x="9683" y="18"/>
                </a:lnTo>
                <a:lnTo>
                  <a:pt x="27780" y="0"/>
                </a:lnTo>
                <a:lnTo>
                  <a:pt x="30903" y="952"/>
                </a:lnTo>
                <a:lnTo>
                  <a:pt x="33937" y="2539"/>
                </a:lnTo>
                <a:lnTo>
                  <a:pt x="36912" y="4549"/>
                </a:lnTo>
                <a:lnTo>
                  <a:pt x="40801" y="5890"/>
                </a:lnTo>
                <a:lnTo>
                  <a:pt x="45298" y="6783"/>
                </a:lnTo>
                <a:lnTo>
                  <a:pt x="50201" y="7379"/>
                </a:lnTo>
                <a:lnTo>
                  <a:pt x="54423" y="8728"/>
                </a:lnTo>
                <a:lnTo>
                  <a:pt x="58189" y="10581"/>
                </a:lnTo>
                <a:lnTo>
                  <a:pt x="61653" y="12768"/>
                </a:lnTo>
                <a:lnTo>
                  <a:pt x="65867" y="15179"/>
                </a:lnTo>
                <a:lnTo>
                  <a:pt x="75629" y="20397"/>
                </a:lnTo>
                <a:lnTo>
                  <a:pt x="108703" y="37180"/>
                </a:lnTo>
                <a:lnTo>
                  <a:pt x="113425" y="39073"/>
                </a:lnTo>
                <a:lnTo>
                  <a:pt x="117527" y="40336"/>
                </a:lnTo>
                <a:lnTo>
                  <a:pt x="121213" y="41177"/>
                </a:lnTo>
                <a:lnTo>
                  <a:pt x="125577" y="43643"/>
                </a:lnTo>
                <a:lnTo>
                  <a:pt x="130390" y="47192"/>
                </a:lnTo>
                <a:lnTo>
                  <a:pt x="135505" y="51463"/>
                </a:lnTo>
                <a:lnTo>
                  <a:pt x="139867" y="55263"/>
                </a:lnTo>
                <a:lnTo>
                  <a:pt x="143727" y="58749"/>
                </a:lnTo>
                <a:lnTo>
                  <a:pt x="150556" y="65162"/>
                </a:lnTo>
                <a:lnTo>
                  <a:pt x="162702" y="77040"/>
                </a:lnTo>
                <a:lnTo>
                  <a:pt x="168514" y="83769"/>
                </a:lnTo>
                <a:lnTo>
                  <a:pt x="171398" y="88230"/>
                </a:lnTo>
                <a:lnTo>
                  <a:pt x="174273" y="93109"/>
                </a:lnTo>
                <a:lnTo>
                  <a:pt x="180007" y="101071"/>
                </a:lnTo>
                <a:lnTo>
                  <a:pt x="182869" y="104527"/>
                </a:lnTo>
                <a:lnTo>
                  <a:pt x="184778" y="108736"/>
                </a:lnTo>
                <a:lnTo>
                  <a:pt x="186051" y="113448"/>
                </a:lnTo>
                <a:lnTo>
                  <a:pt x="186899" y="118493"/>
                </a:lnTo>
                <a:lnTo>
                  <a:pt x="187464" y="123762"/>
                </a:lnTo>
                <a:lnTo>
                  <a:pt x="187841" y="129180"/>
                </a:lnTo>
                <a:lnTo>
                  <a:pt x="188260" y="139327"/>
                </a:lnTo>
                <a:lnTo>
                  <a:pt x="188446" y="147012"/>
                </a:lnTo>
                <a:lnTo>
                  <a:pt x="187543" y="151347"/>
                </a:lnTo>
                <a:lnTo>
                  <a:pt x="185988" y="156142"/>
                </a:lnTo>
                <a:lnTo>
                  <a:pt x="184000" y="161244"/>
                </a:lnTo>
                <a:lnTo>
                  <a:pt x="181722" y="165598"/>
                </a:lnTo>
                <a:lnTo>
                  <a:pt x="173964" y="177228"/>
                </a:lnTo>
                <a:lnTo>
                  <a:pt x="171221" y="181969"/>
                </a:lnTo>
                <a:lnTo>
                  <a:pt x="168440" y="187034"/>
                </a:lnTo>
                <a:lnTo>
                  <a:pt x="165633" y="191364"/>
                </a:lnTo>
                <a:lnTo>
                  <a:pt x="159975" y="198714"/>
                </a:lnTo>
                <a:lnTo>
                  <a:pt x="157133" y="202960"/>
                </a:lnTo>
                <a:lnTo>
                  <a:pt x="154285" y="207696"/>
                </a:lnTo>
                <a:lnTo>
                  <a:pt x="151434" y="212758"/>
                </a:lnTo>
                <a:lnTo>
                  <a:pt x="148581" y="217086"/>
                </a:lnTo>
                <a:lnTo>
                  <a:pt x="142872" y="224434"/>
                </a:lnTo>
                <a:lnTo>
                  <a:pt x="139063" y="227727"/>
                </a:lnTo>
                <a:lnTo>
                  <a:pt x="134619" y="230874"/>
                </a:lnTo>
                <a:lnTo>
                  <a:pt x="129751" y="233925"/>
                </a:lnTo>
                <a:lnTo>
                  <a:pt x="125553" y="236912"/>
                </a:lnTo>
                <a:lnTo>
                  <a:pt x="121802" y="239856"/>
                </a:lnTo>
                <a:lnTo>
                  <a:pt x="118349" y="242770"/>
                </a:lnTo>
                <a:lnTo>
                  <a:pt x="115094" y="245666"/>
                </a:lnTo>
                <a:lnTo>
                  <a:pt x="108938" y="251424"/>
                </a:lnTo>
                <a:lnTo>
                  <a:pt x="105010" y="253340"/>
                </a:lnTo>
                <a:lnTo>
                  <a:pt x="100487" y="254617"/>
                </a:lnTo>
                <a:lnTo>
                  <a:pt x="95566" y="255469"/>
                </a:lnTo>
                <a:lnTo>
                  <a:pt x="91334" y="256037"/>
                </a:lnTo>
                <a:lnTo>
                  <a:pt x="87559" y="256416"/>
                </a:lnTo>
                <a:lnTo>
                  <a:pt x="84091" y="256668"/>
                </a:lnTo>
                <a:lnTo>
                  <a:pt x="80826" y="256836"/>
                </a:lnTo>
                <a:lnTo>
                  <a:pt x="74657" y="257023"/>
                </a:lnTo>
                <a:lnTo>
                  <a:pt x="61733" y="257159"/>
                </a:lnTo>
                <a:lnTo>
                  <a:pt x="58234" y="254627"/>
                </a:lnTo>
                <a:lnTo>
                  <a:pt x="53504" y="250326"/>
                </a:lnTo>
                <a:lnTo>
                  <a:pt x="42862" y="240028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338"/>
          <p:cNvSpPr/>
          <p:nvPr/>
        </p:nvSpPr>
        <p:spPr>
          <a:xfrm>
            <a:off x="6123622" y="2220277"/>
            <a:ext cx="1191579" cy="34291"/>
          </a:xfrm>
          <a:custGeom>
            <a:avLst/>
            <a:gdLst/>
            <a:ahLst/>
            <a:cxnLst/>
            <a:rect l="0" t="0" r="0" b="0"/>
            <a:pathLst>
              <a:path w="1191579" h="34291">
                <a:moveTo>
                  <a:pt x="0" y="25718"/>
                </a:moveTo>
                <a:lnTo>
                  <a:pt x="7381" y="33098"/>
                </a:lnTo>
                <a:lnTo>
                  <a:pt x="10583" y="33760"/>
                </a:lnTo>
                <a:lnTo>
                  <a:pt x="45754" y="34289"/>
                </a:lnTo>
                <a:lnTo>
                  <a:pt x="112724" y="34290"/>
                </a:lnTo>
                <a:lnTo>
                  <a:pt x="118012" y="33337"/>
                </a:lnTo>
                <a:lnTo>
                  <a:pt x="124395" y="31750"/>
                </a:lnTo>
                <a:lnTo>
                  <a:pt x="131508" y="29739"/>
                </a:lnTo>
                <a:lnTo>
                  <a:pt x="138154" y="28399"/>
                </a:lnTo>
                <a:lnTo>
                  <a:pt x="144490" y="27505"/>
                </a:lnTo>
                <a:lnTo>
                  <a:pt x="156610" y="26512"/>
                </a:lnTo>
                <a:lnTo>
                  <a:pt x="190216" y="25822"/>
                </a:lnTo>
                <a:lnTo>
                  <a:pt x="544153" y="25718"/>
                </a:lnTo>
                <a:lnTo>
                  <a:pt x="555174" y="24765"/>
                </a:lnTo>
                <a:lnTo>
                  <a:pt x="566330" y="23178"/>
                </a:lnTo>
                <a:lnTo>
                  <a:pt x="577579" y="21167"/>
                </a:lnTo>
                <a:lnTo>
                  <a:pt x="588887" y="19826"/>
                </a:lnTo>
                <a:lnTo>
                  <a:pt x="600237" y="18932"/>
                </a:lnTo>
                <a:lnTo>
                  <a:pt x="623959" y="17940"/>
                </a:lnTo>
                <a:lnTo>
                  <a:pt x="675454" y="17302"/>
                </a:lnTo>
                <a:lnTo>
                  <a:pt x="757134" y="17154"/>
                </a:lnTo>
                <a:lnTo>
                  <a:pt x="768599" y="16199"/>
                </a:lnTo>
                <a:lnTo>
                  <a:pt x="780051" y="14609"/>
                </a:lnTo>
                <a:lnTo>
                  <a:pt x="791497" y="12597"/>
                </a:lnTo>
                <a:lnTo>
                  <a:pt x="802938" y="11255"/>
                </a:lnTo>
                <a:lnTo>
                  <a:pt x="814374" y="10361"/>
                </a:lnTo>
                <a:lnTo>
                  <a:pt x="838194" y="9368"/>
                </a:lnTo>
                <a:lnTo>
                  <a:pt x="889752" y="8729"/>
                </a:lnTo>
                <a:lnTo>
                  <a:pt x="1140108" y="8573"/>
                </a:lnTo>
                <a:lnTo>
                  <a:pt x="1146787" y="7620"/>
                </a:lnTo>
                <a:lnTo>
                  <a:pt x="1152192" y="6033"/>
                </a:lnTo>
                <a:lnTo>
                  <a:pt x="1156748" y="4022"/>
                </a:lnTo>
                <a:lnTo>
                  <a:pt x="1161690" y="2681"/>
                </a:lnTo>
                <a:lnTo>
                  <a:pt x="1166891" y="1787"/>
                </a:lnTo>
                <a:lnTo>
                  <a:pt x="1176795" y="794"/>
                </a:lnTo>
                <a:lnTo>
                  <a:pt x="1191578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339"/>
          <p:cNvSpPr/>
          <p:nvPr/>
        </p:nvSpPr>
        <p:spPr>
          <a:xfrm>
            <a:off x="3174682" y="2760345"/>
            <a:ext cx="4423411" cy="25718"/>
          </a:xfrm>
          <a:custGeom>
            <a:avLst/>
            <a:gdLst/>
            <a:ahLst/>
            <a:cxnLst/>
            <a:rect l="0" t="0" r="0" b="0"/>
            <a:pathLst>
              <a:path w="4423411" h="25718">
                <a:moveTo>
                  <a:pt x="0" y="25717"/>
                </a:moveTo>
                <a:lnTo>
                  <a:pt x="836057" y="25717"/>
                </a:lnTo>
                <a:lnTo>
                  <a:pt x="850741" y="24765"/>
                </a:lnTo>
                <a:lnTo>
                  <a:pt x="865293" y="23177"/>
                </a:lnTo>
                <a:lnTo>
                  <a:pt x="879757" y="21166"/>
                </a:lnTo>
                <a:lnTo>
                  <a:pt x="895115" y="19825"/>
                </a:lnTo>
                <a:lnTo>
                  <a:pt x="911068" y="18932"/>
                </a:lnTo>
                <a:lnTo>
                  <a:pt x="943082" y="17939"/>
                </a:lnTo>
                <a:lnTo>
                  <a:pt x="1071957" y="17176"/>
                </a:lnTo>
                <a:lnTo>
                  <a:pt x="1511662" y="17144"/>
                </a:lnTo>
                <a:lnTo>
                  <a:pt x="1531650" y="16192"/>
                </a:lnTo>
                <a:lnTo>
                  <a:pt x="1551642" y="14605"/>
                </a:lnTo>
                <a:lnTo>
                  <a:pt x="1571638" y="12594"/>
                </a:lnTo>
                <a:lnTo>
                  <a:pt x="1591636" y="11253"/>
                </a:lnTo>
                <a:lnTo>
                  <a:pt x="1611636" y="10359"/>
                </a:lnTo>
                <a:lnTo>
                  <a:pt x="1652590" y="9367"/>
                </a:lnTo>
                <a:lnTo>
                  <a:pt x="1991948" y="8573"/>
                </a:lnTo>
                <a:lnTo>
                  <a:pt x="2011860" y="9525"/>
                </a:lnTo>
                <a:lnTo>
                  <a:pt x="2031803" y="11113"/>
                </a:lnTo>
                <a:lnTo>
                  <a:pt x="2051765" y="13123"/>
                </a:lnTo>
                <a:lnTo>
                  <a:pt x="2071741" y="14464"/>
                </a:lnTo>
                <a:lnTo>
                  <a:pt x="2091726" y="15357"/>
                </a:lnTo>
                <a:lnTo>
                  <a:pt x="2131711" y="16350"/>
                </a:lnTo>
                <a:lnTo>
                  <a:pt x="2403262" y="17142"/>
                </a:lnTo>
                <a:lnTo>
                  <a:pt x="2423230" y="18095"/>
                </a:lnTo>
                <a:lnTo>
                  <a:pt x="2443209" y="19683"/>
                </a:lnTo>
                <a:lnTo>
                  <a:pt x="2463196" y="21695"/>
                </a:lnTo>
                <a:lnTo>
                  <a:pt x="2482236" y="23036"/>
                </a:lnTo>
                <a:lnTo>
                  <a:pt x="2500644" y="23930"/>
                </a:lnTo>
                <a:lnTo>
                  <a:pt x="2537290" y="24922"/>
                </a:lnTo>
                <a:lnTo>
                  <a:pt x="3097914" y="25717"/>
                </a:lnTo>
                <a:lnTo>
                  <a:pt x="3116836" y="24765"/>
                </a:lnTo>
                <a:lnTo>
                  <a:pt x="3135166" y="23177"/>
                </a:lnTo>
                <a:lnTo>
                  <a:pt x="3153100" y="21166"/>
                </a:lnTo>
                <a:lnTo>
                  <a:pt x="3171725" y="19825"/>
                </a:lnTo>
                <a:lnTo>
                  <a:pt x="3190808" y="18932"/>
                </a:lnTo>
                <a:lnTo>
                  <a:pt x="3230744" y="17939"/>
                </a:lnTo>
                <a:lnTo>
                  <a:pt x="3582132" y="17145"/>
                </a:lnTo>
                <a:lnTo>
                  <a:pt x="3602526" y="16193"/>
                </a:lnTo>
                <a:lnTo>
                  <a:pt x="3621836" y="14605"/>
                </a:lnTo>
                <a:lnTo>
                  <a:pt x="3640426" y="12594"/>
                </a:lnTo>
                <a:lnTo>
                  <a:pt x="3659486" y="11253"/>
                </a:lnTo>
                <a:lnTo>
                  <a:pt x="3678860" y="10360"/>
                </a:lnTo>
                <a:lnTo>
                  <a:pt x="3718166" y="9367"/>
                </a:lnTo>
                <a:lnTo>
                  <a:pt x="4307045" y="8572"/>
                </a:lnTo>
                <a:lnTo>
                  <a:pt x="4317259" y="7619"/>
                </a:lnTo>
                <a:lnTo>
                  <a:pt x="4326925" y="6032"/>
                </a:lnTo>
                <a:lnTo>
                  <a:pt x="4336226" y="4021"/>
                </a:lnTo>
                <a:lnTo>
                  <a:pt x="4344333" y="2681"/>
                </a:lnTo>
                <a:lnTo>
                  <a:pt x="4351642" y="1787"/>
                </a:lnTo>
                <a:lnTo>
                  <a:pt x="4358420" y="1191"/>
                </a:lnTo>
                <a:lnTo>
                  <a:pt x="4373571" y="529"/>
                </a:lnTo>
                <a:lnTo>
                  <a:pt x="4422047" y="0"/>
                </a:lnTo>
                <a:lnTo>
                  <a:pt x="4422501" y="953"/>
                </a:lnTo>
                <a:lnTo>
                  <a:pt x="4422804" y="2540"/>
                </a:lnTo>
                <a:lnTo>
                  <a:pt x="4423410" y="8572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340"/>
          <p:cNvSpPr/>
          <p:nvPr/>
        </p:nvSpPr>
        <p:spPr>
          <a:xfrm>
            <a:off x="4717837" y="2931912"/>
            <a:ext cx="265643" cy="265631"/>
          </a:xfrm>
          <a:custGeom>
            <a:avLst/>
            <a:gdLst/>
            <a:ahLst/>
            <a:cxnLst/>
            <a:rect l="0" t="0" r="0" b="0"/>
            <a:pathLst>
              <a:path w="265643" h="265631">
                <a:moveTo>
                  <a:pt x="8467" y="42745"/>
                </a:moveTo>
                <a:lnTo>
                  <a:pt x="0" y="42745"/>
                </a:lnTo>
                <a:lnTo>
                  <a:pt x="4477" y="38194"/>
                </a:lnTo>
                <a:lnTo>
                  <a:pt x="6760" y="36854"/>
                </a:lnTo>
                <a:lnTo>
                  <a:pt x="14523" y="34015"/>
                </a:lnTo>
                <a:lnTo>
                  <a:pt x="20049" y="29975"/>
                </a:lnTo>
                <a:lnTo>
                  <a:pt x="25680" y="25004"/>
                </a:lnTo>
                <a:lnTo>
                  <a:pt x="32310" y="19620"/>
                </a:lnTo>
                <a:lnTo>
                  <a:pt x="36745" y="16851"/>
                </a:lnTo>
                <a:lnTo>
                  <a:pt x="41606" y="14052"/>
                </a:lnTo>
                <a:lnTo>
                  <a:pt x="46753" y="12187"/>
                </a:lnTo>
                <a:lnTo>
                  <a:pt x="52089" y="10943"/>
                </a:lnTo>
                <a:lnTo>
                  <a:pt x="57550" y="10114"/>
                </a:lnTo>
                <a:lnTo>
                  <a:pt x="62144" y="8608"/>
                </a:lnTo>
                <a:lnTo>
                  <a:pt x="69789" y="4396"/>
                </a:lnTo>
                <a:lnTo>
                  <a:pt x="74114" y="2891"/>
                </a:lnTo>
                <a:lnTo>
                  <a:pt x="78902" y="1888"/>
                </a:lnTo>
                <a:lnTo>
                  <a:pt x="83998" y="1220"/>
                </a:lnTo>
                <a:lnTo>
                  <a:pt x="89301" y="774"/>
                </a:lnTo>
                <a:lnTo>
                  <a:pt x="94742" y="477"/>
                </a:lnTo>
                <a:lnTo>
                  <a:pt x="105867" y="147"/>
                </a:lnTo>
                <a:lnTo>
                  <a:pt x="117161" y="0"/>
                </a:lnTo>
                <a:lnTo>
                  <a:pt x="122840" y="913"/>
                </a:lnTo>
                <a:lnTo>
                  <a:pt x="128531" y="2475"/>
                </a:lnTo>
                <a:lnTo>
                  <a:pt x="134230" y="4468"/>
                </a:lnTo>
                <a:lnTo>
                  <a:pt x="138982" y="6750"/>
                </a:lnTo>
                <a:lnTo>
                  <a:pt x="146802" y="11825"/>
                </a:lnTo>
                <a:lnTo>
                  <a:pt x="151173" y="13559"/>
                </a:lnTo>
                <a:lnTo>
                  <a:pt x="155992" y="14715"/>
                </a:lnTo>
                <a:lnTo>
                  <a:pt x="161110" y="15486"/>
                </a:lnTo>
                <a:lnTo>
                  <a:pt x="169336" y="18882"/>
                </a:lnTo>
                <a:lnTo>
                  <a:pt x="177120" y="23567"/>
                </a:lnTo>
                <a:lnTo>
                  <a:pt x="186929" y="28824"/>
                </a:lnTo>
                <a:lnTo>
                  <a:pt x="190307" y="31559"/>
                </a:lnTo>
                <a:lnTo>
                  <a:pt x="192559" y="34336"/>
                </a:lnTo>
                <a:lnTo>
                  <a:pt x="196013" y="40912"/>
                </a:lnTo>
                <a:lnTo>
                  <a:pt x="200724" y="50186"/>
                </a:lnTo>
                <a:lnTo>
                  <a:pt x="202361" y="55326"/>
                </a:lnTo>
                <a:lnTo>
                  <a:pt x="203452" y="60657"/>
                </a:lnTo>
                <a:lnTo>
                  <a:pt x="204180" y="66116"/>
                </a:lnTo>
                <a:lnTo>
                  <a:pt x="204665" y="70708"/>
                </a:lnTo>
                <a:lnTo>
                  <a:pt x="205204" y="78351"/>
                </a:lnTo>
                <a:lnTo>
                  <a:pt x="205443" y="87462"/>
                </a:lnTo>
                <a:lnTo>
                  <a:pt x="205597" y="108834"/>
                </a:lnTo>
                <a:lnTo>
                  <a:pt x="204657" y="114427"/>
                </a:lnTo>
                <a:lnTo>
                  <a:pt x="203078" y="120061"/>
                </a:lnTo>
                <a:lnTo>
                  <a:pt x="201073" y="125721"/>
                </a:lnTo>
                <a:lnTo>
                  <a:pt x="198784" y="130447"/>
                </a:lnTo>
                <a:lnTo>
                  <a:pt x="191011" y="142603"/>
                </a:lnTo>
                <a:lnTo>
                  <a:pt x="188265" y="147417"/>
                </a:lnTo>
                <a:lnTo>
                  <a:pt x="182675" y="157846"/>
                </a:lnTo>
                <a:lnTo>
                  <a:pt x="177016" y="168831"/>
                </a:lnTo>
                <a:lnTo>
                  <a:pt x="173220" y="173475"/>
                </a:lnTo>
                <a:lnTo>
                  <a:pt x="168786" y="177523"/>
                </a:lnTo>
                <a:lnTo>
                  <a:pt x="163923" y="181175"/>
                </a:lnTo>
                <a:lnTo>
                  <a:pt x="159730" y="185514"/>
                </a:lnTo>
                <a:lnTo>
                  <a:pt x="155982" y="190312"/>
                </a:lnTo>
                <a:lnTo>
                  <a:pt x="152530" y="195415"/>
                </a:lnTo>
                <a:lnTo>
                  <a:pt x="148324" y="199770"/>
                </a:lnTo>
                <a:lnTo>
                  <a:pt x="143616" y="203626"/>
                </a:lnTo>
                <a:lnTo>
                  <a:pt x="138571" y="207149"/>
                </a:lnTo>
                <a:lnTo>
                  <a:pt x="133304" y="210450"/>
                </a:lnTo>
                <a:lnTo>
                  <a:pt x="127886" y="213604"/>
                </a:lnTo>
                <a:lnTo>
                  <a:pt x="122370" y="216658"/>
                </a:lnTo>
                <a:lnTo>
                  <a:pt x="117740" y="220600"/>
                </a:lnTo>
                <a:lnTo>
                  <a:pt x="113701" y="225132"/>
                </a:lnTo>
                <a:lnTo>
                  <a:pt x="110055" y="230059"/>
                </a:lnTo>
                <a:lnTo>
                  <a:pt x="105721" y="233344"/>
                </a:lnTo>
                <a:lnTo>
                  <a:pt x="100925" y="235533"/>
                </a:lnTo>
                <a:lnTo>
                  <a:pt x="95824" y="236993"/>
                </a:lnTo>
                <a:lnTo>
                  <a:pt x="87615" y="241155"/>
                </a:lnTo>
                <a:lnTo>
                  <a:pt x="84093" y="243598"/>
                </a:lnTo>
                <a:lnTo>
                  <a:pt x="79839" y="245227"/>
                </a:lnTo>
                <a:lnTo>
                  <a:pt x="75099" y="246313"/>
                </a:lnTo>
                <a:lnTo>
                  <a:pt x="70033" y="247037"/>
                </a:lnTo>
                <a:lnTo>
                  <a:pt x="61865" y="247842"/>
                </a:lnTo>
                <a:lnTo>
                  <a:pt x="54107" y="248199"/>
                </a:lnTo>
                <a:lnTo>
                  <a:pt x="36145" y="248428"/>
                </a:lnTo>
                <a:lnTo>
                  <a:pt x="27693" y="248474"/>
                </a:lnTo>
                <a:lnTo>
                  <a:pt x="23997" y="245940"/>
                </a:lnTo>
                <a:lnTo>
                  <a:pt x="17004" y="239754"/>
                </a:lnTo>
                <a:lnTo>
                  <a:pt x="12897" y="235715"/>
                </a:lnTo>
                <a:lnTo>
                  <a:pt x="11420" y="233304"/>
                </a:lnTo>
                <a:lnTo>
                  <a:pt x="9780" y="228085"/>
                </a:lnTo>
                <a:lnTo>
                  <a:pt x="8856" y="219792"/>
                </a:lnTo>
                <a:lnTo>
                  <a:pt x="9679" y="216974"/>
                </a:lnTo>
                <a:lnTo>
                  <a:pt x="13133" y="211303"/>
                </a:lnTo>
                <a:lnTo>
                  <a:pt x="17844" y="205607"/>
                </a:lnTo>
                <a:lnTo>
                  <a:pt x="20433" y="202755"/>
                </a:lnTo>
                <a:lnTo>
                  <a:pt x="23112" y="200853"/>
                </a:lnTo>
                <a:lnTo>
                  <a:pt x="28629" y="198740"/>
                </a:lnTo>
                <a:lnTo>
                  <a:pt x="34256" y="195261"/>
                </a:lnTo>
                <a:lnTo>
                  <a:pt x="39931" y="190540"/>
                </a:lnTo>
                <a:lnTo>
                  <a:pt x="45629" y="185267"/>
                </a:lnTo>
                <a:lnTo>
                  <a:pt x="49434" y="183480"/>
                </a:lnTo>
                <a:lnTo>
                  <a:pt x="53877" y="182288"/>
                </a:lnTo>
                <a:lnTo>
                  <a:pt x="58743" y="181494"/>
                </a:lnTo>
                <a:lnTo>
                  <a:pt x="66690" y="180611"/>
                </a:lnTo>
                <a:lnTo>
                  <a:pt x="70142" y="180376"/>
                </a:lnTo>
                <a:lnTo>
                  <a:pt x="81599" y="180114"/>
                </a:lnTo>
                <a:lnTo>
                  <a:pt x="103135" y="179946"/>
                </a:lnTo>
                <a:lnTo>
                  <a:pt x="107774" y="180885"/>
                </a:lnTo>
                <a:lnTo>
                  <a:pt x="112772" y="182464"/>
                </a:lnTo>
                <a:lnTo>
                  <a:pt x="118008" y="184468"/>
                </a:lnTo>
                <a:lnTo>
                  <a:pt x="131448" y="189236"/>
                </a:lnTo>
                <a:lnTo>
                  <a:pt x="139032" y="191841"/>
                </a:lnTo>
                <a:lnTo>
                  <a:pt x="145040" y="194529"/>
                </a:lnTo>
                <a:lnTo>
                  <a:pt x="149998" y="197275"/>
                </a:lnTo>
                <a:lnTo>
                  <a:pt x="154257" y="200057"/>
                </a:lnTo>
                <a:lnTo>
                  <a:pt x="159000" y="202865"/>
                </a:lnTo>
                <a:lnTo>
                  <a:pt x="164068" y="205689"/>
                </a:lnTo>
                <a:lnTo>
                  <a:pt x="169351" y="208524"/>
                </a:lnTo>
                <a:lnTo>
                  <a:pt x="173826" y="211367"/>
                </a:lnTo>
                <a:lnTo>
                  <a:pt x="181337" y="217066"/>
                </a:lnTo>
                <a:lnTo>
                  <a:pt x="185627" y="220871"/>
                </a:lnTo>
                <a:lnTo>
                  <a:pt x="195472" y="230180"/>
                </a:lnTo>
                <a:lnTo>
                  <a:pt x="203658" y="235587"/>
                </a:lnTo>
                <a:lnTo>
                  <a:pt x="210472" y="238942"/>
                </a:lnTo>
                <a:lnTo>
                  <a:pt x="216674" y="243609"/>
                </a:lnTo>
                <a:lnTo>
                  <a:pt x="220615" y="246187"/>
                </a:lnTo>
                <a:lnTo>
                  <a:pt x="225146" y="248858"/>
                </a:lnTo>
                <a:lnTo>
                  <a:pt x="230073" y="251591"/>
                </a:lnTo>
                <a:lnTo>
                  <a:pt x="238086" y="254628"/>
                </a:lnTo>
                <a:lnTo>
                  <a:pt x="244823" y="255978"/>
                </a:lnTo>
                <a:lnTo>
                  <a:pt x="250992" y="256578"/>
                </a:lnTo>
                <a:lnTo>
                  <a:pt x="253018" y="257690"/>
                </a:lnTo>
                <a:lnTo>
                  <a:pt x="254369" y="259384"/>
                </a:lnTo>
                <a:lnTo>
                  <a:pt x="255269" y="261466"/>
                </a:lnTo>
                <a:lnTo>
                  <a:pt x="256822" y="262854"/>
                </a:lnTo>
                <a:lnTo>
                  <a:pt x="258810" y="263779"/>
                </a:lnTo>
                <a:lnTo>
                  <a:pt x="265642" y="26563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341"/>
          <p:cNvSpPr/>
          <p:nvPr/>
        </p:nvSpPr>
        <p:spPr>
          <a:xfrm>
            <a:off x="5086360" y="2888932"/>
            <a:ext cx="188586" cy="334318"/>
          </a:xfrm>
          <a:custGeom>
            <a:avLst/>
            <a:gdLst/>
            <a:ahLst/>
            <a:cxnLst/>
            <a:rect l="0" t="0" r="0" b="0"/>
            <a:pathLst>
              <a:path w="188586" h="334318">
                <a:moveTo>
                  <a:pt x="94287" y="0"/>
                </a:moveTo>
                <a:lnTo>
                  <a:pt x="86906" y="0"/>
                </a:lnTo>
                <a:lnTo>
                  <a:pt x="86509" y="953"/>
                </a:lnTo>
                <a:lnTo>
                  <a:pt x="86068" y="4551"/>
                </a:lnTo>
                <a:lnTo>
                  <a:pt x="84997" y="5892"/>
                </a:lnTo>
                <a:lnTo>
                  <a:pt x="83332" y="6785"/>
                </a:lnTo>
                <a:lnTo>
                  <a:pt x="77988" y="8731"/>
                </a:lnTo>
                <a:lnTo>
                  <a:pt x="73896" y="10583"/>
                </a:lnTo>
                <a:lnTo>
                  <a:pt x="69263" y="12770"/>
                </a:lnTo>
                <a:lnTo>
                  <a:pt x="65222" y="15181"/>
                </a:lnTo>
                <a:lnTo>
                  <a:pt x="61576" y="17741"/>
                </a:lnTo>
                <a:lnTo>
                  <a:pt x="58192" y="20400"/>
                </a:lnTo>
                <a:lnTo>
                  <a:pt x="54983" y="24077"/>
                </a:lnTo>
                <a:lnTo>
                  <a:pt x="51892" y="28434"/>
                </a:lnTo>
                <a:lnTo>
                  <a:pt x="46870" y="37402"/>
                </a:lnTo>
                <a:lnTo>
                  <a:pt x="43090" y="48759"/>
                </a:lnTo>
                <a:lnTo>
                  <a:pt x="38831" y="58501"/>
                </a:lnTo>
                <a:lnTo>
                  <a:pt x="33762" y="66640"/>
                </a:lnTo>
                <a:lnTo>
                  <a:pt x="28335" y="74385"/>
                </a:lnTo>
                <a:lnTo>
                  <a:pt x="22748" y="84178"/>
                </a:lnTo>
                <a:lnTo>
                  <a:pt x="17090" y="94880"/>
                </a:lnTo>
                <a:lnTo>
                  <a:pt x="14247" y="100401"/>
                </a:lnTo>
                <a:lnTo>
                  <a:pt x="12352" y="105986"/>
                </a:lnTo>
                <a:lnTo>
                  <a:pt x="11089" y="111615"/>
                </a:lnTo>
                <a:lnTo>
                  <a:pt x="10247" y="117273"/>
                </a:lnTo>
                <a:lnTo>
                  <a:pt x="8732" y="122949"/>
                </a:lnTo>
                <a:lnTo>
                  <a:pt x="6771" y="128639"/>
                </a:lnTo>
                <a:lnTo>
                  <a:pt x="4511" y="134337"/>
                </a:lnTo>
                <a:lnTo>
                  <a:pt x="3003" y="140993"/>
                </a:lnTo>
                <a:lnTo>
                  <a:pt x="1999" y="148288"/>
                </a:lnTo>
                <a:lnTo>
                  <a:pt x="1329" y="156008"/>
                </a:lnTo>
                <a:lnTo>
                  <a:pt x="882" y="163061"/>
                </a:lnTo>
                <a:lnTo>
                  <a:pt x="387" y="175977"/>
                </a:lnTo>
                <a:lnTo>
                  <a:pt x="107" y="193958"/>
                </a:lnTo>
                <a:lnTo>
                  <a:pt x="0" y="233120"/>
                </a:lnTo>
                <a:lnTo>
                  <a:pt x="949" y="239234"/>
                </a:lnTo>
                <a:lnTo>
                  <a:pt x="4543" y="248566"/>
                </a:lnTo>
                <a:lnTo>
                  <a:pt x="6776" y="258429"/>
                </a:lnTo>
                <a:lnTo>
                  <a:pt x="7372" y="263726"/>
                </a:lnTo>
                <a:lnTo>
                  <a:pt x="8720" y="269162"/>
                </a:lnTo>
                <a:lnTo>
                  <a:pt x="10573" y="274691"/>
                </a:lnTo>
                <a:lnTo>
                  <a:pt x="12760" y="280283"/>
                </a:lnTo>
                <a:lnTo>
                  <a:pt x="15171" y="285915"/>
                </a:lnTo>
                <a:lnTo>
                  <a:pt x="20389" y="297253"/>
                </a:lnTo>
                <a:lnTo>
                  <a:pt x="25884" y="306103"/>
                </a:lnTo>
                <a:lnTo>
                  <a:pt x="31501" y="313211"/>
                </a:lnTo>
                <a:lnTo>
                  <a:pt x="37172" y="319545"/>
                </a:lnTo>
                <a:lnTo>
                  <a:pt x="40970" y="321615"/>
                </a:lnTo>
                <a:lnTo>
                  <a:pt x="45407" y="322995"/>
                </a:lnTo>
                <a:lnTo>
                  <a:pt x="50271" y="323915"/>
                </a:lnTo>
                <a:lnTo>
                  <a:pt x="54466" y="325481"/>
                </a:lnTo>
                <a:lnTo>
                  <a:pt x="58214" y="327477"/>
                </a:lnTo>
                <a:lnTo>
                  <a:pt x="61666" y="329761"/>
                </a:lnTo>
                <a:lnTo>
                  <a:pt x="65872" y="331283"/>
                </a:lnTo>
                <a:lnTo>
                  <a:pt x="70581" y="332298"/>
                </a:lnTo>
                <a:lnTo>
                  <a:pt x="75626" y="332975"/>
                </a:lnTo>
                <a:lnTo>
                  <a:pt x="79941" y="333425"/>
                </a:lnTo>
                <a:lnTo>
                  <a:pt x="83771" y="333726"/>
                </a:lnTo>
                <a:lnTo>
                  <a:pt x="87276" y="333927"/>
                </a:lnTo>
                <a:lnTo>
                  <a:pt x="96251" y="334149"/>
                </a:lnTo>
                <a:lnTo>
                  <a:pt x="134407" y="334317"/>
                </a:lnTo>
                <a:lnTo>
                  <a:pt x="140084" y="333368"/>
                </a:lnTo>
                <a:lnTo>
                  <a:pt x="145773" y="331783"/>
                </a:lnTo>
                <a:lnTo>
                  <a:pt x="151471" y="329774"/>
                </a:lnTo>
                <a:lnTo>
                  <a:pt x="157175" y="328434"/>
                </a:lnTo>
                <a:lnTo>
                  <a:pt x="162882" y="327541"/>
                </a:lnTo>
                <a:lnTo>
                  <a:pt x="168592" y="326946"/>
                </a:lnTo>
                <a:lnTo>
                  <a:pt x="173351" y="326549"/>
                </a:lnTo>
                <a:lnTo>
                  <a:pt x="177476" y="326284"/>
                </a:lnTo>
                <a:lnTo>
                  <a:pt x="188585" y="325755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342"/>
          <p:cNvSpPr/>
          <p:nvPr/>
        </p:nvSpPr>
        <p:spPr>
          <a:xfrm>
            <a:off x="5266372" y="3072588"/>
            <a:ext cx="231458" cy="4940"/>
          </a:xfrm>
          <a:custGeom>
            <a:avLst/>
            <a:gdLst/>
            <a:ahLst/>
            <a:cxnLst/>
            <a:rect l="0" t="0" r="0" b="0"/>
            <a:pathLst>
              <a:path w="231458" h="4940">
                <a:moveTo>
                  <a:pt x="0" y="4939"/>
                </a:moveTo>
                <a:lnTo>
                  <a:pt x="178357" y="4939"/>
                </a:lnTo>
                <a:lnTo>
                  <a:pt x="182722" y="3987"/>
                </a:lnTo>
                <a:lnTo>
                  <a:pt x="186585" y="2399"/>
                </a:lnTo>
                <a:lnTo>
                  <a:pt x="190112" y="388"/>
                </a:lnTo>
                <a:lnTo>
                  <a:pt x="193416" y="0"/>
                </a:lnTo>
                <a:lnTo>
                  <a:pt x="196572" y="694"/>
                </a:lnTo>
                <a:lnTo>
                  <a:pt x="199628" y="2109"/>
                </a:lnTo>
                <a:lnTo>
                  <a:pt x="202618" y="3052"/>
                </a:lnTo>
                <a:lnTo>
                  <a:pt x="205564" y="3681"/>
                </a:lnTo>
                <a:lnTo>
                  <a:pt x="208480" y="4101"/>
                </a:lnTo>
                <a:lnTo>
                  <a:pt x="211377" y="4380"/>
                </a:lnTo>
                <a:lnTo>
                  <a:pt x="214260" y="4567"/>
                </a:lnTo>
                <a:lnTo>
                  <a:pt x="221181" y="4866"/>
                </a:lnTo>
                <a:lnTo>
                  <a:pt x="231457" y="4939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343"/>
          <p:cNvSpPr/>
          <p:nvPr/>
        </p:nvSpPr>
        <p:spPr>
          <a:xfrm>
            <a:off x="5557837" y="2957626"/>
            <a:ext cx="171291" cy="188482"/>
          </a:xfrm>
          <a:custGeom>
            <a:avLst/>
            <a:gdLst/>
            <a:ahLst/>
            <a:cxnLst/>
            <a:rect l="0" t="0" r="0" b="0"/>
            <a:pathLst>
              <a:path w="171291" h="188482">
                <a:moveTo>
                  <a:pt x="0" y="17031"/>
                </a:moveTo>
                <a:lnTo>
                  <a:pt x="4551" y="17031"/>
                </a:lnTo>
                <a:lnTo>
                  <a:pt x="6844" y="16079"/>
                </a:lnTo>
                <a:lnTo>
                  <a:pt x="11931" y="12480"/>
                </a:lnTo>
                <a:lnTo>
                  <a:pt x="14622" y="11140"/>
                </a:lnTo>
                <a:lnTo>
                  <a:pt x="17368" y="10246"/>
                </a:lnTo>
                <a:lnTo>
                  <a:pt x="20151" y="9650"/>
                </a:lnTo>
                <a:lnTo>
                  <a:pt x="23912" y="8301"/>
                </a:lnTo>
                <a:lnTo>
                  <a:pt x="28324" y="6448"/>
                </a:lnTo>
                <a:lnTo>
                  <a:pt x="33170" y="4261"/>
                </a:lnTo>
                <a:lnTo>
                  <a:pt x="38306" y="2802"/>
                </a:lnTo>
                <a:lnTo>
                  <a:pt x="43635" y="1830"/>
                </a:lnTo>
                <a:lnTo>
                  <a:pt x="49092" y="1182"/>
                </a:lnTo>
                <a:lnTo>
                  <a:pt x="55588" y="750"/>
                </a:lnTo>
                <a:lnTo>
                  <a:pt x="62776" y="462"/>
                </a:lnTo>
                <a:lnTo>
                  <a:pt x="85743" y="0"/>
                </a:lnTo>
                <a:lnTo>
                  <a:pt x="89547" y="914"/>
                </a:lnTo>
                <a:lnTo>
                  <a:pt x="93035" y="2477"/>
                </a:lnTo>
                <a:lnTo>
                  <a:pt x="96314" y="4471"/>
                </a:lnTo>
                <a:lnTo>
                  <a:pt x="99452" y="5800"/>
                </a:lnTo>
                <a:lnTo>
                  <a:pt x="102496" y="6686"/>
                </a:lnTo>
                <a:lnTo>
                  <a:pt x="105478" y="7277"/>
                </a:lnTo>
                <a:lnTo>
                  <a:pt x="107467" y="8623"/>
                </a:lnTo>
                <a:lnTo>
                  <a:pt x="108792" y="10474"/>
                </a:lnTo>
                <a:lnTo>
                  <a:pt x="110265" y="15069"/>
                </a:lnTo>
                <a:lnTo>
                  <a:pt x="110919" y="20286"/>
                </a:lnTo>
                <a:lnTo>
                  <a:pt x="110141" y="23012"/>
                </a:lnTo>
                <a:lnTo>
                  <a:pt x="106737" y="28579"/>
                </a:lnTo>
                <a:lnTo>
                  <a:pt x="102048" y="34229"/>
                </a:lnTo>
                <a:lnTo>
                  <a:pt x="99465" y="37069"/>
                </a:lnTo>
                <a:lnTo>
                  <a:pt x="91515" y="45304"/>
                </a:lnTo>
                <a:lnTo>
                  <a:pt x="86727" y="50167"/>
                </a:lnTo>
                <a:lnTo>
                  <a:pt x="82583" y="53409"/>
                </a:lnTo>
                <a:lnTo>
                  <a:pt x="78868" y="55571"/>
                </a:lnTo>
                <a:lnTo>
                  <a:pt x="75438" y="57012"/>
                </a:lnTo>
                <a:lnTo>
                  <a:pt x="72199" y="58925"/>
                </a:lnTo>
                <a:lnTo>
                  <a:pt x="69088" y="61153"/>
                </a:lnTo>
                <a:lnTo>
                  <a:pt x="66061" y="63591"/>
                </a:lnTo>
                <a:lnTo>
                  <a:pt x="63091" y="65216"/>
                </a:lnTo>
                <a:lnTo>
                  <a:pt x="60158" y="66299"/>
                </a:lnTo>
                <a:lnTo>
                  <a:pt x="53158" y="68038"/>
                </a:lnTo>
                <a:lnTo>
                  <a:pt x="49661" y="68276"/>
                </a:lnTo>
                <a:lnTo>
                  <a:pt x="46836" y="68382"/>
                </a:lnTo>
                <a:lnTo>
                  <a:pt x="51858" y="68459"/>
                </a:lnTo>
                <a:lnTo>
                  <a:pt x="128710" y="68466"/>
                </a:lnTo>
                <a:lnTo>
                  <a:pt x="133431" y="69419"/>
                </a:lnTo>
                <a:lnTo>
                  <a:pt x="138484" y="71006"/>
                </a:lnTo>
                <a:lnTo>
                  <a:pt x="143758" y="73017"/>
                </a:lnTo>
                <a:lnTo>
                  <a:pt x="148226" y="75310"/>
                </a:lnTo>
                <a:lnTo>
                  <a:pt x="152158" y="77791"/>
                </a:lnTo>
                <a:lnTo>
                  <a:pt x="155731" y="80398"/>
                </a:lnTo>
                <a:lnTo>
                  <a:pt x="159066" y="84041"/>
                </a:lnTo>
                <a:lnTo>
                  <a:pt x="162241" y="88374"/>
                </a:lnTo>
                <a:lnTo>
                  <a:pt x="165311" y="93168"/>
                </a:lnTo>
                <a:lnTo>
                  <a:pt x="167357" y="97317"/>
                </a:lnTo>
                <a:lnTo>
                  <a:pt x="168721" y="101035"/>
                </a:lnTo>
                <a:lnTo>
                  <a:pt x="169631" y="104466"/>
                </a:lnTo>
                <a:lnTo>
                  <a:pt x="170237" y="107706"/>
                </a:lnTo>
                <a:lnTo>
                  <a:pt x="170642" y="110819"/>
                </a:lnTo>
                <a:lnTo>
                  <a:pt x="170911" y="113846"/>
                </a:lnTo>
                <a:lnTo>
                  <a:pt x="171091" y="117770"/>
                </a:lnTo>
                <a:lnTo>
                  <a:pt x="171290" y="127209"/>
                </a:lnTo>
                <a:lnTo>
                  <a:pt x="170391" y="131440"/>
                </a:lnTo>
                <a:lnTo>
                  <a:pt x="168839" y="135214"/>
                </a:lnTo>
                <a:lnTo>
                  <a:pt x="166852" y="138682"/>
                </a:lnTo>
                <a:lnTo>
                  <a:pt x="163622" y="142899"/>
                </a:lnTo>
                <a:lnTo>
                  <a:pt x="159564" y="147616"/>
                </a:lnTo>
                <a:lnTo>
                  <a:pt x="150927" y="156984"/>
                </a:lnTo>
                <a:lnTo>
                  <a:pt x="143914" y="164322"/>
                </a:lnTo>
                <a:lnTo>
                  <a:pt x="139757" y="167613"/>
                </a:lnTo>
                <a:lnTo>
                  <a:pt x="135082" y="170759"/>
                </a:lnTo>
                <a:lnTo>
                  <a:pt x="130060" y="173809"/>
                </a:lnTo>
                <a:lnTo>
                  <a:pt x="124806" y="176795"/>
                </a:lnTo>
                <a:lnTo>
                  <a:pt x="113890" y="182652"/>
                </a:lnTo>
                <a:lnTo>
                  <a:pt x="108312" y="184595"/>
                </a:lnTo>
                <a:lnTo>
                  <a:pt x="102688" y="185891"/>
                </a:lnTo>
                <a:lnTo>
                  <a:pt x="97034" y="186754"/>
                </a:lnTo>
                <a:lnTo>
                  <a:pt x="92311" y="187330"/>
                </a:lnTo>
                <a:lnTo>
                  <a:pt x="88211" y="187713"/>
                </a:lnTo>
                <a:lnTo>
                  <a:pt x="84525" y="187969"/>
                </a:lnTo>
                <a:lnTo>
                  <a:pt x="81115" y="188140"/>
                </a:lnTo>
                <a:lnTo>
                  <a:pt x="74786" y="188330"/>
                </a:lnTo>
                <a:lnTo>
                  <a:pt x="60072" y="188461"/>
                </a:lnTo>
                <a:lnTo>
                  <a:pt x="42863" y="188481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344"/>
          <p:cNvSpPr/>
          <p:nvPr/>
        </p:nvSpPr>
        <p:spPr>
          <a:xfrm>
            <a:off x="5797867" y="2940367"/>
            <a:ext cx="222886" cy="188478"/>
          </a:xfrm>
          <a:custGeom>
            <a:avLst/>
            <a:gdLst/>
            <a:ahLst/>
            <a:cxnLst/>
            <a:rect l="0" t="0" r="0" b="0"/>
            <a:pathLst>
              <a:path w="222886" h="188478">
                <a:moveTo>
                  <a:pt x="0" y="17145"/>
                </a:moveTo>
                <a:lnTo>
                  <a:pt x="4551" y="12594"/>
                </a:lnTo>
                <a:lnTo>
                  <a:pt x="6844" y="11253"/>
                </a:lnTo>
                <a:lnTo>
                  <a:pt x="15574" y="8415"/>
                </a:lnTo>
                <a:lnTo>
                  <a:pt x="19908" y="6562"/>
                </a:lnTo>
                <a:lnTo>
                  <a:pt x="24702" y="4375"/>
                </a:lnTo>
                <a:lnTo>
                  <a:pt x="28850" y="2916"/>
                </a:lnTo>
                <a:lnTo>
                  <a:pt x="32568" y="1944"/>
                </a:lnTo>
                <a:lnTo>
                  <a:pt x="39240" y="864"/>
                </a:lnTo>
                <a:lnTo>
                  <a:pt x="45380" y="384"/>
                </a:lnTo>
                <a:lnTo>
                  <a:pt x="53824" y="171"/>
                </a:lnTo>
                <a:lnTo>
                  <a:pt x="138328" y="0"/>
                </a:lnTo>
                <a:lnTo>
                  <a:pt x="141749" y="953"/>
                </a:lnTo>
                <a:lnTo>
                  <a:pt x="148090" y="4551"/>
                </a:lnTo>
                <a:lnTo>
                  <a:pt x="150162" y="6844"/>
                </a:lnTo>
                <a:lnTo>
                  <a:pt x="151543" y="9325"/>
                </a:lnTo>
                <a:lnTo>
                  <a:pt x="152464" y="11932"/>
                </a:lnTo>
                <a:lnTo>
                  <a:pt x="156027" y="17368"/>
                </a:lnTo>
                <a:lnTo>
                  <a:pt x="158310" y="20151"/>
                </a:lnTo>
                <a:lnTo>
                  <a:pt x="159833" y="22959"/>
                </a:lnTo>
                <a:lnTo>
                  <a:pt x="161525" y="28619"/>
                </a:lnTo>
                <a:lnTo>
                  <a:pt x="161023" y="31462"/>
                </a:lnTo>
                <a:lnTo>
                  <a:pt x="157926" y="37161"/>
                </a:lnTo>
                <a:lnTo>
                  <a:pt x="155766" y="40966"/>
                </a:lnTo>
                <a:lnTo>
                  <a:pt x="150827" y="50275"/>
                </a:lnTo>
                <a:lnTo>
                  <a:pt x="148177" y="54472"/>
                </a:lnTo>
                <a:lnTo>
                  <a:pt x="145457" y="58222"/>
                </a:lnTo>
                <a:lnTo>
                  <a:pt x="142691" y="61674"/>
                </a:lnTo>
                <a:lnTo>
                  <a:pt x="139895" y="65882"/>
                </a:lnTo>
                <a:lnTo>
                  <a:pt x="137078" y="70591"/>
                </a:lnTo>
                <a:lnTo>
                  <a:pt x="134248" y="75636"/>
                </a:lnTo>
                <a:lnTo>
                  <a:pt x="130456" y="80904"/>
                </a:lnTo>
                <a:lnTo>
                  <a:pt x="126023" y="86321"/>
                </a:lnTo>
                <a:lnTo>
                  <a:pt x="116970" y="96467"/>
                </a:lnTo>
                <a:lnTo>
                  <a:pt x="109772" y="104152"/>
                </a:lnTo>
                <a:lnTo>
                  <a:pt x="107471" y="108487"/>
                </a:lnTo>
                <a:lnTo>
                  <a:pt x="105938" y="113283"/>
                </a:lnTo>
                <a:lnTo>
                  <a:pt x="104915" y="118384"/>
                </a:lnTo>
                <a:lnTo>
                  <a:pt x="103281" y="123690"/>
                </a:lnTo>
                <a:lnTo>
                  <a:pt x="101239" y="129133"/>
                </a:lnTo>
                <a:lnTo>
                  <a:pt x="98925" y="134666"/>
                </a:lnTo>
                <a:lnTo>
                  <a:pt x="96430" y="139307"/>
                </a:lnTo>
                <a:lnTo>
                  <a:pt x="93815" y="143354"/>
                </a:lnTo>
                <a:lnTo>
                  <a:pt x="91118" y="147005"/>
                </a:lnTo>
                <a:lnTo>
                  <a:pt x="89320" y="150391"/>
                </a:lnTo>
                <a:lnTo>
                  <a:pt x="88122" y="153600"/>
                </a:lnTo>
                <a:lnTo>
                  <a:pt x="87323" y="156693"/>
                </a:lnTo>
                <a:lnTo>
                  <a:pt x="86790" y="159707"/>
                </a:lnTo>
                <a:lnTo>
                  <a:pt x="86199" y="165596"/>
                </a:lnTo>
                <a:lnTo>
                  <a:pt x="86993" y="168500"/>
                </a:lnTo>
                <a:lnTo>
                  <a:pt x="90416" y="174266"/>
                </a:lnTo>
                <a:lnTo>
                  <a:pt x="94483" y="179838"/>
                </a:lnTo>
                <a:lnTo>
                  <a:pt x="101577" y="187254"/>
                </a:lnTo>
                <a:lnTo>
                  <a:pt x="107376" y="187999"/>
                </a:lnTo>
                <a:lnTo>
                  <a:pt x="115350" y="188330"/>
                </a:lnTo>
                <a:lnTo>
                  <a:pt x="122069" y="188477"/>
                </a:lnTo>
                <a:lnTo>
                  <a:pt x="126147" y="187564"/>
                </a:lnTo>
                <a:lnTo>
                  <a:pt x="130770" y="186003"/>
                </a:lnTo>
                <a:lnTo>
                  <a:pt x="135758" y="184009"/>
                </a:lnTo>
                <a:lnTo>
                  <a:pt x="140035" y="181728"/>
                </a:lnTo>
                <a:lnTo>
                  <a:pt x="143840" y="179254"/>
                </a:lnTo>
                <a:lnTo>
                  <a:pt x="147328" y="176653"/>
                </a:lnTo>
                <a:lnTo>
                  <a:pt x="151559" y="173966"/>
                </a:lnTo>
                <a:lnTo>
                  <a:pt x="156284" y="171222"/>
                </a:lnTo>
                <a:lnTo>
                  <a:pt x="161340" y="168441"/>
                </a:lnTo>
                <a:lnTo>
                  <a:pt x="167567" y="165634"/>
                </a:lnTo>
                <a:lnTo>
                  <a:pt x="174577" y="162810"/>
                </a:lnTo>
                <a:lnTo>
                  <a:pt x="182107" y="159975"/>
                </a:lnTo>
                <a:lnTo>
                  <a:pt x="188080" y="157133"/>
                </a:lnTo>
                <a:lnTo>
                  <a:pt x="193014" y="154285"/>
                </a:lnTo>
                <a:lnTo>
                  <a:pt x="197256" y="151434"/>
                </a:lnTo>
                <a:lnTo>
                  <a:pt x="201989" y="148581"/>
                </a:lnTo>
                <a:lnTo>
                  <a:pt x="207050" y="145727"/>
                </a:lnTo>
                <a:lnTo>
                  <a:pt x="222885" y="13716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345"/>
          <p:cNvSpPr/>
          <p:nvPr/>
        </p:nvSpPr>
        <p:spPr>
          <a:xfrm>
            <a:off x="5986462" y="2846070"/>
            <a:ext cx="171362" cy="325756"/>
          </a:xfrm>
          <a:custGeom>
            <a:avLst/>
            <a:gdLst/>
            <a:ahLst/>
            <a:cxnLst/>
            <a:rect l="0" t="0" r="0" b="0"/>
            <a:pathLst>
              <a:path w="171362" h="325756">
                <a:moveTo>
                  <a:pt x="0" y="0"/>
                </a:moveTo>
                <a:lnTo>
                  <a:pt x="61863" y="0"/>
                </a:lnTo>
                <a:lnTo>
                  <a:pt x="68864" y="952"/>
                </a:lnTo>
                <a:lnTo>
                  <a:pt x="75437" y="2540"/>
                </a:lnTo>
                <a:lnTo>
                  <a:pt x="104225" y="11931"/>
                </a:lnTo>
                <a:lnTo>
                  <a:pt x="111393" y="15574"/>
                </a:lnTo>
                <a:lnTo>
                  <a:pt x="118077" y="19908"/>
                </a:lnTo>
                <a:lnTo>
                  <a:pt x="124438" y="24702"/>
                </a:lnTo>
                <a:lnTo>
                  <a:pt x="130584" y="29803"/>
                </a:lnTo>
                <a:lnTo>
                  <a:pt x="136586" y="35108"/>
                </a:lnTo>
                <a:lnTo>
                  <a:pt x="148335" y="46084"/>
                </a:lnTo>
                <a:lnTo>
                  <a:pt x="159907" y="57311"/>
                </a:lnTo>
                <a:lnTo>
                  <a:pt x="163754" y="62972"/>
                </a:lnTo>
                <a:lnTo>
                  <a:pt x="166320" y="68652"/>
                </a:lnTo>
                <a:lnTo>
                  <a:pt x="168030" y="74343"/>
                </a:lnTo>
                <a:lnTo>
                  <a:pt x="169170" y="80994"/>
                </a:lnTo>
                <a:lnTo>
                  <a:pt x="169930" y="88286"/>
                </a:lnTo>
                <a:lnTo>
                  <a:pt x="170437" y="96005"/>
                </a:lnTo>
                <a:lnTo>
                  <a:pt x="170774" y="104008"/>
                </a:lnTo>
                <a:lnTo>
                  <a:pt x="171150" y="120521"/>
                </a:lnTo>
                <a:lnTo>
                  <a:pt x="171361" y="145882"/>
                </a:lnTo>
                <a:lnTo>
                  <a:pt x="170438" y="154404"/>
                </a:lnTo>
                <a:lnTo>
                  <a:pt x="168870" y="162944"/>
                </a:lnTo>
                <a:lnTo>
                  <a:pt x="166873" y="171494"/>
                </a:lnTo>
                <a:lnTo>
                  <a:pt x="163636" y="180052"/>
                </a:lnTo>
                <a:lnTo>
                  <a:pt x="159573" y="188614"/>
                </a:lnTo>
                <a:lnTo>
                  <a:pt x="147294" y="211778"/>
                </a:lnTo>
                <a:lnTo>
                  <a:pt x="143916" y="218338"/>
                </a:lnTo>
                <a:lnTo>
                  <a:pt x="139759" y="225568"/>
                </a:lnTo>
                <a:lnTo>
                  <a:pt x="135083" y="233246"/>
                </a:lnTo>
                <a:lnTo>
                  <a:pt x="130060" y="241222"/>
                </a:lnTo>
                <a:lnTo>
                  <a:pt x="124807" y="248445"/>
                </a:lnTo>
                <a:lnTo>
                  <a:pt x="119400" y="255165"/>
                </a:lnTo>
                <a:lnTo>
                  <a:pt x="113890" y="261550"/>
                </a:lnTo>
                <a:lnTo>
                  <a:pt x="108312" y="267711"/>
                </a:lnTo>
                <a:lnTo>
                  <a:pt x="97034" y="279638"/>
                </a:lnTo>
                <a:lnTo>
                  <a:pt x="91359" y="284532"/>
                </a:lnTo>
                <a:lnTo>
                  <a:pt x="85671" y="288748"/>
                </a:lnTo>
                <a:lnTo>
                  <a:pt x="79974" y="292511"/>
                </a:lnTo>
                <a:lnTo>
                  <a:pt x="74271" y="295972"/>
                </a:lnTo>
                <a:lnTo>
                  <a:pt x="68564" y="299232"/>
                </a:lnTo>
                <a:lnTo>
                  <a:pt x="62854" y="302358"/>
                </a:lnTo>
                <a:lnTo>
                  <a:pt x="58096" y="305394"/>
                </a:lnTo>
                <a:lnTo>
                  <a:pt x="53970" y="308371"/>
                </a:lnTo>
                <a:lnTo>
                  <a:pt x="50268" y="311308"/>
                </a:lnTo>
                <a:lnTo>
                  <a:pt x="45894" y="314219"/>
                </a:lnTo>
                <a:lnTo>
                  <a:pt x="41073" y="317111"/>
                </a:lnTo>
                <a:lnTo>
                  <a:pt x="28751" y="324047"/>
                </a:lnTo>
                <a:lnTo>
                  <a:pt x="24526" y="324996"/>
                </a:lnTo>
                <a:lnTo>
                  <a:pt x="19473" y="325417"/>
                </a:lnTo>
                <a:lnTo>
                  <a:pt x="16792" y="325530"/>
                </a:lnTo>
                <a:lnTo>
                  <a:pt x="8572" y="325755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346"/>
          <p:cNvSpPr/>
          <p:nvPr/>
        </p:nvSpPr>
        <p:spPr>
          <a:xfrm>
            <a:off x="3483292" y="3686175"/>
            <a:ext cx="291466" cy="17146"/>
          </a:xfrm>
          <a:custGeom>
            <a:avLst/>
            <a:gdLst/>
            <a:ahLst/>
            <a:cxnLst/>
            <a:rect l="0" t="0" r="0" b="0"/>
            <a:pathLst>
              <a:path w="291466" h="17146">
                <a:moveTo>
                  <a:pt x="0" y="17145"/>
                </a:moveTo>
                <a:lnTo>
                  <a:pt x="33244" y="17145"/>
                </a:lnTo>
                <a:lnTo>
                  <a:pt x="37403" y="16192"/>
                </a:lnTo>
                <a:lnTo>
                  <a:pt x="41127" y="14604"/>
                </a:lnTo>
                <a:lnTo>
                  <a:pt x="44563" y="12594"/>
                </a:lnTo>
                <a:lnTo>
                  <a:pt x="48759" y="11253"/>
                </a:lnTo>
                <a:lnTo>
                  <a:pt x="53461" y="10359"/>
                </a:lnTo>
                <a:lnTo>
                  <a:pt x="58501" y="9764"/>
                </a:lnTo>
                <a:lnTo>
                  <a:pt x="63765" y="9367"/>
                </a:lnTo>
                <a:lnTo>
                  <a:pt x="69180" y="9102"/>
                </a:lnTo>
                <a:lnTo>
                  <a:pt x="81229" y="8807"/>
                </a:lnTo>
                <a:lnTo>
                  <a:pt x="116001" y="8603"/>
                </a:lnTo>
                <a:lnTo>
                  <a:pt x="122101" y="7640"/>
                </a:lnTo>
                <a:lnTo>
                  <a:pt x="128074" y="6046"/>
                </a:lnTo>
                <a:lnTo>
                  <a:pt x="133960" y="4031"/>
                </a:lnTo>
                <a:lnTo>
                  <a:pt x="140741" y="2687"/>
                </a:lnTo>
                <a:lnTo>
                  <a:pt x="148120" y="1791"/>
                </a:lnTo>
                <a:lnTo>
                  <a:pt x="155897" y="1194"/>
                </a:lnTo>
                <a:lnTo>
                  <a:pt x="162986" y="796"/>
                </a:lnTo>
                <a:lnTo>
                  <a:pt x="175943" y="353"/>
                </a:lnTo>
                <a:lnTo>
                  <a:pt x="212364" y="46"/>
                </a:lnTo>
                <a:lnTo>
                  <a:pt x="291465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347"/>
          <p:cNvSpPr/>
          <p:nvPr/>
        </p:nvSpPr>
        <p:spPr>
          <a:xfrm>
            <a:off x="3534727" y="3780506"/>
            <a:ext cx="257176" cy="17112"/>
          </a:xfrm>
          <a:custGeom>
            <a:avLst/>
            <a:gdLst/>
            <a:ahLst/>
            <a:cxnLst/>
            <a:rect l="0" t="0" r="0" b="0"/>
            <a:pathLst>
              <a:path w="257176" h="17112">
                <a:moveTo>
                  <a:pt x="0" y="17111"/>
                </a:moveTo>
                <a:lnTo>
                  <a:pt x="41711" y="17111"/>
                </a:lnTo>
                <a:lnTo>
                  <a:pt x="45905" y="16159"/>
                </a:lnTo>
                <a:lnTo>
                  <a:pt x="49653" y="14571"/>
                </a:lnTo>
                <a:lnTo>
                  <a:pt x="53105" y="12560"/>
                </a:lnTo>
                <a:lnTo>
                  <a:pt x="58263" y="11219"/>
                </a:lnTo>
                <a:lnTo>
                  <a:pt x="64559" y="10326"/>
                </a:lnTo>
                <a:lnTo>
                  <a:pt x="71615" y="9730"/>
                </a:lnTo>
                <a:lnTo>
                  <a:pt x="78223" y="8380"/>
                </a:lnTo>
                <a:lnTo>
                  <a:pt x="84534" y="6528"/>
                </a:lnTo>
                <a:lnTo>
                  <a:pt x="90646" y="4341"/>
                </a:lnTo>
                <a:lnTo>
                  <a:pt x="97578" y="2882"/>
                </a:lnTo>
                <a:lnTo>
                  <a:pt x="105057" y="1910"/>
                </a:lnTo>
                <a:lnTo>
                  <a:pt x="112901" y="1262"/>
                </a:lnTo>
                <a:lnTo>
                  <a:pt x="120035" y="830"/>
                </a:lnTo>
                <a:lnTo>
                  <a:pt x="133041" y="350"/>
                </a:lnTo>
                <a:lnTo>
                  <a:pt x="151074" y="80"/>
                </a:lnTo>
                <a:lnTo>
                  <a:pt x="173033" y="0"/>
                </a:lnTo>
                <a:lnTo>
                  <a:pt x="180125" y="941"/>
                </a:lnTo>
                <a:lnTo>
                  <a:pt x="186759" y="2521"/>
                </a:lnTo>
                <a:lnTo>
                  <a:pt x="193086" y="4527"/>
                </a:lnTo>
                <a:lnTo>
                  <a:pt x="200161" y="5864"/>
                </a:lnTo>
                <a:lnTo>
                  <a:pt x="207736" y="6756"/>
                </a:lnTo>
                <a:lnTo>
                  <a:pt x="215643" y="7350"/>
                </a:lnTo>
                <a:lnTo>
                  <a:pt x="222820" y="7746"/>
                </a:lnTo>
                <a:lnTo>
                  <a:pt x="235873" y="8186"/>
                </a:lnTo>
                <a:lnTo>
                  <a:pt x="257175" y="8539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348"/>
          <p:cNvSpPr/>
          <p:nvPr/>
        </p:nvSpPr>
        <p:spPr>
          <a:xfrm>
            <a:off x="4289107" y="3643312"/>
            <a:ext cx="317184" cy="17146"/>
          </a:xfrm>
          <a:custGeom>
            <a:avLst/>
            <a:gdLst/>
            <a:ahLst/>
            <a:cxnLst/>
            <a:rect l="0" t="0" r="0" b="0"/>
            <a:pathLst>
              <a:path w="317184" h="17146">
                <a:moveTo>
                  <a:pt x="0" y="17145"/>
                </a:moveTo>
                <a:lnTo>
                  <a:pt x="0" y="12594"/>
                </a:lnTo>
                <a:lnTo>
                  <a:pt x="953" y="11254"/>
                </a:lnTo>
                <a:lnTo>
                  <a:pt x="2540" y="10360"/>
                </a:lnTo>
                <a:lnTo>
                  <a:pt x="4551" y="9764"/>
                </a:lnTo>
                <a:lnTo>
                  <a:pt x="6844" y="9367"/>
                </a:lnTo>
                <a:lnTo>
                  <a:pt x="11932" y="8925"/>
                </a:lnTo>
                <a:lnTo>
                  <a:pt x="20151" y="8677"/>
                </a:lnTo>
                <a:lnTo>
                  <a:pt x="53643" y="8582"/>
                </a:lnTo>
                <a:lnTo>
                  <a:pt x="60527" y="7626"/>
                </a:lnTo>
                <a:lnTo>
                  <a:pt x="67021" y="6037"/>
                </a:lnTo>
                <a:lnTo>
                  <a:pt x="73256" y="4025"/>
                </a:lnTo>
                <a:lnTo>
                  <a:pt x="80270" y="2683"/>
                </a:lnTo>
                <a:lnTo>
                  <a:pt x="87803" y="1789"/>
                </a:lnTo>
                <a:lnTo>
                  <a:pt x="95683" y="1193"/>
                </a:lnTo>
                <a:lnTo>
                  <a:pt x="103794" y="795"/>
                </a:lnTo>
                <a:lnTo>
                  <a:pt x="120426" y="353"/>
                </a:lnTo>
                <a:lnTo>
                  <a:pt x="317183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349"/>
          <p:cNvSpPr/>
          <p:nvPr/>
        </p:nvSpPr>
        <p:spPr>
          <a:xfrm>
            <a:off x="4443412" y="3540442"/>
            <a:ext cx="94298" cy="180024"/>
          </a:xfrm>
          <a:custGeom>
            <a:avLst/>
            <a:gdLst/>
            <a:ahLst/>
            <a:cxnLst/>
            <a:rect l="0" t="0" r="0" b="0"/>
            <a:pathLst>
              <a:path w="94298" h="180024">
                <a:moveTo>
                  <a:pt x="0" y="0"/>
                </a:moveTo>
                <a:lnTo>
                  <a:pt x="0" y="8220"/>
                </a:lnTo>
                <a:lnTo>
                  <a:pt x="2540" y="10956"/>
                </a:lnTo>
                <a:lnTo>
                  <a:pt x="4551" y="13019"/>
                </a:lnTo>
                <a:lnTo>
                  <a:pt x="5892" y="15347"/>
                </a:lnTo>
                <a:lnTo>
                  <a:pt x="7381" y="20473"/>
                </a:lnTo>
                <a:lnTo>
                  <a:pt x="8043" y="25927"/>
                </a:lnTo>
                <a:lnTo>
                  <a:pt x="8219" y="28714"/>
                </a:lnTo>
                <a:lnTo>
                  <a:pt x="9290" y="31526"/>
                </a:lnTo>
                <a:lnTo>
                  <a:pt x="10956" y="34352"/>
                </a:lnTo>
                <a:lnTo>
                  <a:pt x="13019" y="37189"/>
                </a:lnTo>
                <a:lnTo>
                  <a:pt x="15347" y="40033"/>
                </a:lnTo>
                <a:lnTo>
                  <a:pt x="17851" y="42881"/>
                </a:lnTo>
                <a:lnTo>
                  <a:pt x="20473" y="45732"/>
                </a:lnTo>
                <a:lnTo>
                  <a:pt x="23173" y="49538"/>
                </a:lnTo>
                <a:lnTo>
                  <a:pt x="25927" y="53981"/>
                </a:lnTo>
                <a:lnTo>
                  <a:pt x="28715" y="58847"/>
                </a:lnTo>
                <a:lnTo>
                  <a:pt x="31526" y="63044"/>
                </a:lnTo>
                <a:lnTo>
                  <a:pt x="34352" y="66794"/>
                </a:lnTo>
                <a:lnTo>
                  <a:pt x="37189" y="70247"/>
                </a:lnTo>
                <a:lnTo>
                  <a:pt x="39080" y="74454"/>
                </a:lnTo>
                <a:lnTo>
                  <a:pt x="40341" y="79164"/>
                </a:lnTo>
                <a:lnTo>
                  <a:pt x="41181" y="84208"/>
                </a:lnTo>
                <a:lnTo>
                  <a:pt x="42694" y="88524"/>
                </a:lnTo>
                <a:lnTo>
                  <a:pt x="44655" y="92354"/>
                </a:lnTo>
                <a:lnTo>
                  <a:pt x="46915" y="95859"/>
                </a:lnTo>
                <a:lnTo>
                  <a:pt x="49375" y="100101"/>
                </a:lnTo>
                <a:lnTo>
                  <a:pt x="54647" y="109894"/>
                </a:lnTo>
                <a:lnTo>
                  <a:pt x="56433" y="114220"/>
                </a:lnTo>
                <a:lnTo>
                  <a:pt x="57625" y="118057"/>
                </a:lnTo>
                <a:lnTo>
                  <a:pt x="58419" y="121567"/>
                </a:lnTo>
                <a:lnTo>
                  <a:pt x="59901" y="124860"/>
                </a:lnTo>
                <a:lnTo>
                  <a:pt x="61841" y="128008"/>
                </a:lnTo>
                <a:lnTo>
                  <a:pt x="64088" y="131058"/>
                </a:lnTo>
                <a:lnTo>
                  <a:pt x="66537" y="134045"/>
                </a:lnTo>
                <a:lnTo>
                  <a:pt x="69124" y="136988"/>
                </a:lnTo>
                <a:lnTo>
                  <a:pt x="71800" y="139903"/>
                </a:lnTo>
                <a:lnTo>
                  <a:pt x="77313" y="145682"/>
                </a:lnTo>
                <a:lnTo>
                  <a:pt x="80117" y="148556"/>
                </a:lnTo>
                <a:lnTo>
                  <a:pt x="81986" y="151425"/>
                </a:lnTo>
                <a:lnTo>
                  <a:pt x="83233" y="154290"/>
                </a:lnTo>
                <a:lnTo>
                  <a:pt x="84063" y="157152"/>
                </a:lnTo>
                <a:lnTo>
                  <a:pt x="84617" y="160013"/>
                </a:lnTo>
                <a:lnTo>
                  <a:pt x="84987" y="162873"/>
                </a:lnTo>
                <a:lnTo>
                  <a:pt x="85233" y="165732"/>
                </a:lnTo>
                <a:lnTo>
                  <a:pt x="86349" y="167638"/>
                </a:lnTo>
                <a:lnTo>
                  <a:pt x="88046" y="168909"/>
                </a:lnTo>
                <a:lnTo>
                  <a:pt x="93932" y="171301"/>
                </a:lnTo>
                <a:lnTo>
                  <a:pt x="94135" y="173924"/>
                </a:lnTo>
                <a:lnTo>
                  <a:pt x="94297" y="180023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350"/>
          <p:cNvSpPr/>
          <p:nvPr/>
        </p:nvSpPr>
        <p:spPr>
          <a:xfrm>
            <a:off x="4314825" y="3789045"/>
            <a:ext cx="360046" cy="34291"/>
          </a:xfrm>
          <a:custGeom>
            <a:avLst/>
            <a:gdLst/>
            <a:ahLst/>
            <a:cxnLst/>
            <a:rect l="0" t="0" r="0" b="0"/>
            <a:pathLst>
              <a:path w="360046" h="34291">
                <a:moveTo>
                  <a:pt x="0" y="34290"/>
                </a:moveTo>
                <a:lnTo>
                  <a:pt x="7380" y="26909"/>
                </a:lnTo>
                <a:lnTo>
                  <a:pt x="17321" y="26070"/>
                </a:lnTo>
                <a:lnTo>
                  <a:pt x="27065" y="25874"/>
                </a:lnTo>
                <a:lnTo>
                  <a:pt x="74671" y="25720"/>
                </a:lnTo>
                <a:lnTo>
                  <a:pt x="81213" y="24766"/>
                </a:lnTo>
                <a:lnTo>
                  <a:pt x="88432" y="23178"/>
                </a:lnTo>
                <a:lnTo>
                  <a:pt x="96102" y="21167"/>
                </a:lnTo>
                <a:lnTo>
                  <a:pt x="103120" y="19826"/>
                </a:lnTo>
                <a:lnTo>
                  <a:pt x="109704" y="18933"/>
                </a:lnTo>
                <a:lnTo>
                  <a:pt x="115998" y="18336"/>
                </a:lnTo>
                <a:lnTo>
                  <a:pt x="123052" y="16987"/>
                </a:lnTo>
                <a:lnTo>
                  <a:pt x="130612" y="15134"/>
                </a:lnTo>
                <a:lnTo>
                  <a:pt x="138509" y="12947"/>
                </a:lnTo>
                <a:lnTo>
                  <a:pt x="146632" y="11488"/>
                </a:lnTo>
                <a:lnTo>
                  <a:pt x="154905" y="10516"/>
                </a:lnTo>
                <a:lnTo>
                  <a:pt x="163277" y="9868"/>
                </a:lnTo>
                <a:lnTo>
                  <a:pt x="171716" y="9436"/>
                </a:lnTo>
                <a:lnTo>
                  <a:pt x="188713" y="8956"/>
                </a:lnTo>
                <a:lnTo>
                  <a:pt x="228108" y="8606"/>
                </a:lnTo>
                <a:lnTo>
                  <a:pt x="234939" y="7642"/>
                </a:lnTo>
                <a:lnTo>
                  <a:pt x="242351" y="6047"/>
                </a:lnTo>
                <a:lnTo>
                  <a:pt x="250150" y="4031"/>
                </a:lnTo>
                <a:lnTo>
                  <a:pt x="257254" y="2687"/>
                </a:lnTo>
                <a:lnTo>
                  <a:pt x="263895" y="1792"/>
                </a:lnTo>
                <a:lnTo>
                  <a:pt x="270227" y="1194"/>
                </a:lnTo>
                <a:lnTo>
                  <a:pt x="276354" y="796"/>
                </a:lnTo>
                <a:lnTo>
                  <a:pt x="282343" y="531"/>
                </a:lnTo>
                <a:lnTo>
                  <a:pt x="294078" y="236"/>
                </a:lnTo>
                <a:lnTo>
                  <a:pt x="360045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351"/>
          <p:cNvSpPr/>
          <p:nvPr/>
        </p:nvSpPr>
        <p:spPr>
          <a:xfrm>
            <a:off x="4734877" y="3360420"/>
            <a:ext cx="2263141" cy="453110"/>
          </a:xfrm>
          <a:custGeom>
            <a:avLst/>
            <a:gdLst/>
            <a:ahLst/>
            <a:cxnLst/>
            <a:rect l="0" t="0" r="0" b="0"/>
            <a:pathLst>
              <a:path w="2263141" h="453110">
                <a:moveTo>
                  <a:pt x="0" y="334327"/>
                </a:moveTo>
                <a:lnTo>
                  <a:pt x="12770" y="347097"/>
                </a:lnTo>
                <a:lnTo>
                  <a:pt x="29968" y="358404"/>
                </a:lnTo>
                <a:lnTo>
                  <a:pt x="45180" y="371730"/>
                </a:lnTo>
                <a:lnTo>
                  <a:pt x="57096" y="382134"/>
                </a:lnTo>
                <a:lnTo>
                  <a:pt x="77707" y="394182"/>
                </a:lnTo>
                <a:lnTo>
                  <a:pt x="83237" y="397090"/>
                </a:lnTo>
                <a:lnTo>
                  <a:pt x="91922" y="405402"/>
                </a:lnTo>
                <a:lnTo>
                  <a:pt x="95571" y="410285"/>
                </a:lnTo>
                <a:lnTo>
                  <a:pt x="104706" y="418252"/>
                </a:lnTo>
                <a:lnTo>
                  <a:pt x="114164" y="424014"/>
                </a:lnTo>
                <a:lnTo>
                  <a:pt x="139931" y="435064"/>
                </a:lnTo>
                <a:lnTo>
                  <a:pt x="150575" y="442174"/>
                </a:lnTo>
                <a:lnTo>
                  <a:pt x="156775" y="444172"/>
                </a:lnTo>
                <a:lnTo>
                  <a:pt x="165620" y="445296"/>
                </a:lnTo>
                <a:lnTo>
                  <a:pt x="168516" y="446406"/>
                </a:lnTo>
                <a:lnTo>
                  <a:pt x="178319" y="453109"/>
                </a:lnTo>
                <a:lnTo>
                  <a:pt x="178887" y="452568"/>
                </a:lnTo>
                <a:lnTo>
                  <a:pt x="179978" y="446091"/>
                </a:lnTo>
                <a:lnTo>
                  <a:pt x="180021" y="421629"/>
                </a:lnTo>
                <a:lnTo>
                  <a:pt x="180021" y="418246"/>
                </a:lnTo>
                <a:lnTo>
                  <a:pt x="177482" y="409407"/>
                </a:lnTo>
                <a:lnTo>
                  <a:pt x="173179" y="399128"/>
                </a:lnTo>
                <a:lnTo>
                  <a:pt x="168091" y="388210"/>
                </a:lnTo>
                <a:lnTo>
                  <a:pt x="165195" y="377008"/>
                </a:lnTo>
                <a:lnTo>
                  <a:pt x="162955" y="365679"/>
                </a:lnTo>
                <a:lnTo>
                  <a:pt x="158784" y="354293"/>
                </a:lnTo>
                <a:lnTo>
                  <a:pt x="153756" y="340344"/>
                </a:lnTo>
                <a:lnTo>
                  <a:pt x="151081" y="332623"/>
                </a:lnTo>
                <a:lnTo>
                  <a:pt x="145570" y="318965"/>
                </a:lnTo>
                <a:lnTo>
                  <a:pt x="140898" y="306544"/>
                </a:lnTo>
                <a:lnTo>
                  <a:pt x="137315" y="287889"/>
                </a:lnTo>
                <a:lnTo>
                  <a:pt x="135359" y="280509"/>
                </a:lnTo>
                <a:lnTo>
                  <a:pt x="133101" y="272731"/>
                </a:lnTo>
                <a:lnTo>
                  <a:pt x="128054" y="259009"/>
                </a:lnTo>
                <a:lnTo>
                  <a:pt x="122635" y="246560"/>
                </a:lnTo>
                <a:lnTo>
                  <a:pt x="117052" y="234677"/>
                </a:lnTo>
                <a:lnTo>
                  <a:pt x="108554" y="217277"/>
                </a:lnTo>
                <a:lnTo>
                  <a:pt x="105396" y="205787"/>
                </a:lnTo>
                <a:lnTo>
                  <a:pt x="103040" y="194331"/>
                </a:lnTo>
                <a:lnTo>
                  <a:pt x="98818" y="182889"/>
                </a:lnTo>
                <a:lnTo>
                  <a:pt x="96307" y="171454"/>
                </a:lnTo>
                <a:lnTo>
                  <a:pt x="94238" y="160022"/>
                </a:lnTo>
                <a:lnTo>
                  <a:pt x="90143" y="148591"/>
                </a:lnTo>
                <a:lnTo>
                  <a:pt x="87035" y="135996"/>
                </a:lnTo>
                <a:lnTo>
                  <a:pt x="83767" y="129340"/>
                </a:lnTo>
                <a:lnTo>
                  <a:pt x="81562" y="126231"/>
                </a:lnTo>
                <a:lnTo>
                  <a:pt x="79112" y="120238"/>
                </a:lnTo>
                <a:lnTo>
                  <a:pt x="77733" y="111508"/>
                </a:lnTo>
                <a:lnTo>
                  <a:pt x="77229" y="98116"/>
                </a:lnTo>
                <a:lnTo>
                  <a:pt x="77156" y="89895"/>
                </a:lnTo>
                <a:lnTo>
                  <a:pt x="78107" y="88505"/>
                </a:lnTo>
                <a:lnTo>
                  <a:pt x="79694" y="87578"/>
                </a:lnTo>
                <a:lnTo>
                  <a:pt x="84534" y="86091"/>
                </a:lnTo>
                <a:lnTo>
                  <a:pt x="89923" y="85833"/>
                </a:lnTo>
                <a:lnTo>
                  <a:pt x="92334" y="84844"/>
                </a:lnTo>
                <a:lnTo>
                  <a:pt x="97552" y="81206"/>
                </a:lnTo>
                <a:lnTo>
                  <a:pt x="101230" y="79855"/>
                </a:lnTo>
                <a:lnTo>
                  <a:pt x="115507" y="77953"/>
                </a:lnTo>
                <a:lnTo>
                  <a:pt x="157989" y="76221"/>
                </a:lnTo>
                <a:lnTo>
                  <a:pt x="175505" y="71267"/>
                </a:lnTo>
                <a:lnTo>
                  <a:pt x="239978" y="67697"/>
                </a:lnTo>
                <a:lnTo>
                  <a:pt x="267713" y="61808"/>
                </a:lnTo>
                <a:lnTo>
                  <a:pt x="330421" y="55562"/>
                </a:lnTo>
                <a:lnTo>
                  <a:pt x="395059" y="51676"/>
                </a:lnTo>
                <a:lnTo>
                  <a:pt x="437905" y="48942"/>
                </a:lnTo>
                <a:lnTo>
                  <a:pt x="488549" y="43663"/>
                </a:lnTo>
                <a:lnTo>
                  <a:pt x="554598" y="42933"/>
                </a:lnTo>
                <a:lnTo>
                  <a:pt x="820138" y="42862"/>
                </a:lnTo>
                <a:lnTo>
                  <a:pt x="891545" y="36077"/>
                </a:lnTo>
                <a:lnTo>
                  <a:pt x="953242" y="34642"/>
                </a:lnTo>
                <a:lnTo>
                  <a:pt x="1030711" y="27551"/>
                </a:lnTo>
                <a:lnTo>
                  <a:pt x="1093126" y="26079"/>
                </a:lnTo>
                <a:lnTo>
                  <a:pt x="1159113" y="19897"/>
                </a:lnTo>
                <a:lnTo>
                  <a:pt x="1214873" y="17960"/>
                </a:lnTo>
                <a:lnTo>
                  <a:pt x="1302701" y="17252"/>
                </a:lnTo>
                <a:lnTo>
                  <a:pt x="1358911" y="12626"/>
                </a:lnTo>
                <a:lnTo>
                  <a:pt x="1413243" y="9773"/>
                </a:lnTo>
                <a:lnTo>
                  <a:pt x="1483754" y="8810"/>
                </a:lnTo>
                <a:lnTo>
                  <a:pt x="1739833" y="8573"/>
                </a:lnTo>
                <a:lnTo>
                  <a:pt x="1796090" y="13123"/>
                </a:lnTo>
                <a:lnTo>
                  <a:pt x="1850434" y="15953"/>
                </a:lnTo>
                <a:lnTo>
                  <a:pt x="1919998" y="16909"/>
                </a:lnTo>
                <a:lnTo>
                  <a:pt x="2045459" y="17135"/>
                </a:lnTo>
                <a:lnTo>
                  <a:pt x="2114801" y="21389"/>
                </a:lnTo>
                <a:lnTo>
                  <a:pt x="2180679" y="17518"/>
                </a:lnTo>
                <a:lnTo>
                  <a:pt x="2195058" y="16357"/>
                </a:lnTo>
                <a:lnTo>
                  <a:pt x="2230548" y="8429"/>
                </a:lnTo>
                <a:lnTo>
                  <a:pt x="2245202" y="1947"/>
                </a:lnTo>
                <a:lnTo>
                  <a:pt x="2263140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352"/>
          <p:cNvSpPr/>
          <p:nvPr/>
        </p:nvSpPr>
        <p:spPr>
          <a:xfrm>
            <a:off x="5189220" y="3514728"/>
            <a:ext cx="248603" cy="334325"/>
          </a:xfrm>
          <a:custGeom>
            <a:avLst/>
            <a:gdLst/>
            <a:ahLst/>
            <a:cxnLst/>
            <a:rect l="0" t="0" r="0" b="0"/>
            <a:pathLst>
              <a:path w="248603" h="334325">
                <a:moveTo>
                  <a:pt x="0" y="34287"/>
                </a:moveTo>
                <a:lnTo>
                  <a:pt x="12770" y="21516"/>
                </a:lnTo>
                <a:lnTo>
                  <a:pt x="15181" y="20058"/>
                </a:lnTo>
                <a:lnTo>
                  <a:pt x="24077" y="17053"/>
                </a:lnTo>
                <a:lnTo>
                  <a:pt x="28434" y="15178"/>
                </a:lnTo>
                <a:lnTo>
                  <a:pt x="33243" y="12975"/>
                </a:lnTo>
                <a:lnTo>
                  <a:pt x="37402" y="11506"/>
                </a:lnTo>
                <a:lnTo>
                  <a:pt x="44562" y="9875"/>
                </a:lnTo>
                <a:lnTo>
                  <a:pt x="48758" y="8487"/>
                </a:lnTo>
                <a:lnTo>
                  <a:pt x="53460" y="6609"/>
                </a:lnTo>
                <a:lnTo>
                  <a:pt x="58500" y="4405"/>
                </a:lnTo>
                <a:lnTo>
                  <a:pt x="62812" y="2935"/>
                </a:lnTo>
                <a:lnTo>
                  <a:pt x="70144" y="1303"/>
                </a:lnTo>
                <a:lnTo>
                  <a:pt x="76577" y="577"/>
                </a:lnTo>
                <a:lnTo>
                  <a:pt x="83564" y="255"/>
                </a:lnTo>
                <a:lnTo>
                  <a:pt x="98208" y="73"/>
                </a:lnTo>
                <a:lnTo>
                  <a:pt x="138365" y="0"/>
                </a:lnTo>
                <a:lnTo>
                  <a:pt x="141773" y="951"/>
                </a:lnTo>
                <a:lnTo>
                  <a:pt x="148100" y="4548"/>
                </a:lnTo>
                <a:lnTo>
                  <a:pt x="152073" y="6841"/>
                </a:lnTo>
                <a:lnTo>
                  <a:pt x="161568" y="11929"/>
                </a:lnTo>
                <a:lnTo>
                  <a:pt x="165814" y="14619"/>
                </a:lnTo>
                <a:lnTo>
                  <a:pt x="173072" y="20148"/>
                </a:lnTo>
                <a:lnTo>
                  <a:pt x="177294" y="22956"/>
                </a:lnTo>
                <a:lnTo>
                  <a:pt x="182013" y="25780"/>
                </a:lnTo>
                <a:lnTo>
                  <a:pt x="187065" y="28616"/>
                </a:lnTo>
                <a:lnTo>
                  <a:pt x="190432" y="31459"/>
                </a:lnTo>
                <a:lnTo>
                  <a:pt x="192677" y="34306"/>
                </a:lnTo>
                <a:lnTo>
                  <a:pt x="198377" y="45405"/>
                </a:lnTo>
                <a:lnTo>
                  <a:pt x="203419" y="54468"/>
                </a:lnTo>
                <a:lnTo>
                  <a:pt x="208836" y="61671"/>
                </a:lnTo>
                <a:lnTo>
                  <a:pt x="210662" y="65878"/>
                </a:lnTo>
                <a:lnTo>
                  <a:pt x="212689" y="75632"/>
                </a:lnTo>
                <a:lnTo>
                  <a:pt x="213230" y="80900"/>
                </a:lnTo>
                <a:lnTo>
                  <a:pt x="213591" y="86318"/>
                </a:lnTo>
                <a:lnTo>
                  <a:pt x="213831" y="91834"/>
                </a:lnTo>
                <a:lnTo>
                  <a:pt x="214944" y="97417"/>
                </a:lnTo>
                <a:lnTo>
                  <a:pt x="216638" y="103043"/>
                </a:lnTo>
                <a:lnTo>
                  <a:pt x="220108" y="113423"/>
                </a:lnTo>
                <a:lnTo>
                  <a:pt x="221651" y="121210"/>
                </a:lnTo>
                <a:lnTo>
                  <a:pt x="219796" y="130387"/>
                </a:lnTo>
                <a:lnTo>
                  <a:pt x="216750" y="140815"/>
                </a:lnTo>
                <a:lnTo>
                  <a:pt x="215937" y="146263"/>
                </a:lnTo>
                <a:lnTo>
                  <a:pt x="215396" y="151800"/>
                </a:lnTo>
                <a:lnTo>
                  <a:pt x="214082" y="157397"/>
                </a:lnTo>
                <a:lnTo>
                  <a:pt x="212254" y="163032"/>
                </a:lnTo>
                <a:lnTo>
                  <a:pt x="210082" y="168695"/>
                </a:lnTo>
                <a:lnTo>
                  <a:pt x="207682" y="174375"/>
                </a:lnTo>
                <a:lnTo>
                  <a:pt x="205129" y="180066"/>
                </a:lnTo>
                <a:lnTo>
                  <a:pt x="199753" y="191470"/>
                </a:lnTo>
                <a:lnTo>
                  <a:pt x="185701" y="220027"/>
                </a:lnTo>
                <a:lnTo>
                  <a:pt x="181904" y="224789"/>
                </a:lnTo>
                <a:lnTo>
                  <a:pt x="177466" y="228915"/>
                </a:lnTo>
                <a:lnTo>
                  <a:pt x="172603" y="232619"/>
                </a:lnTo>
                <a:lnTo>
                  <a:pt x="168409" y="236993"/>
                </a:lnTo>
                <a:lnTo>
                  <a:pt x="161208" y="246933"/>
                </a:lnTo>
                <a:lnTo>
                  <a:pt x="154833" y="255161"/>
                </a:lnTo>
                <a:lnTo>
                  <a:pt x="151799" y="258689"/>
                </a:lnTo>
                <a:lnTo>
                  <a:pt x="147872" y="261993"/>
                </a:lnTo>
                <a:lnTo>
                  <a:pt x="143349" y="265149"/>
                </a:lnTo>
                <a:lnTo>
                  <a:pt x="138428" y="268205"/>
                </a:lnTo>
                <a:lnTo>
                  <a:pt x="134195" y="271195"/>
                </a:lnTo>
                <a:lnTo>
                  <a:pt x="126952" y="277056"/>
                </a:lnTo>
                <a:lnTo>
                  <a:pt x="122735" y="279953"/>
                </a:lnTo>
                <a:lnTo>
                  <a:pt x="118018" y="282837"/>
                </a:lnTo>
                <a:lnTo>
                  <a:pt x="112968" y="285712"/>
                </a:lnTo>
                <a:lnTo>
                  <a:pt x="108650" y="288581"/>
                </a:lnTo>
                <a:lnTo>
                  <a:pt x="101311" y="294309"/>
                </a:lnTo>
                <a:lnTo>
                  <a:pt x="94874" y="300030"/>
                </a:lnTo>
                <a:lnTo>
                  <a:pt x="91824" y="302888"/>
                </a:lnTo>
                <a:lnTo>
                  <a:pt x="87886" y="304795"/>
                </a:lnTo>
                <a:lnTo>
                  <a:pt x="83356" y="306065"/>
                </a:lnTo>
                <a:lnTo>
                  <a:pt x="78430" y="306912"/>
                </a:lnTo>
                <a:lnTo>
                  <a:pt x="74194" y="307477"/>
                </a:lnTo>
                <a:lnTo>
                  <a:pt x="66947" y="308104"/>
                </a:lnTo>
                <a:lnTo>
                  <a:pt x="60552" y="308383"/>
                </a:lnTo>
                <a:lnTo>
                  <a:pt x="51596" y="308540"/>
                </a:lnTo>
                <a:lnTo>
                  <a:pt x="48685" y="308563"/>
                </a:lnTo>
                <a:lnTo>
                  <a:pt x="45791" y="307625"/>
                </a:lnTo>
                <a:lnTo>
                  <a:pt x="40037" y="304043"/>
                </a:lnTo>
                <a:lnTo>
                  <a:pt x="34304" y="301816"/>
                </a:lnTo>
                <a:lnTo>
                  <a:pt x="31441" y="301222"/>
                </a:lnTo>
                <a:lnTo>
                  <a:pt x="29533" y="299874"/>
                </a:lnTo>
                <a:lnTo>
                  <a:pt x="28261" y="298022"/>
                </a:lnTo>
                <a:lnTo>
                  <a:pt x="26848" y="293425"/>
                </a:lnTo>
                <a:lnTo>
                  <a:pt x="26220" y="288206"/>
                </a:lnTo>
                <a:lnTo>
                  <a:pt x="25100" y="286434"/>
                </a:lnTo>
                <a:lnTo>
                  <a:pt x="23401" y="285252"/>
                </a:lnTo>
                <a:lnTo>
                  <a:pt x="21315" y="284465"/>
                </a:lnTo>
                <a:lnTo>
                  <a:pt x="19925" y="282987"/>
                </a:lnTo>
                <a:lnTo>
                  <a:pt x="18998" y="281049"/>
                </a:lnTo>
                <a:lnTo>
                  <a:pt x="17511" y="275647"/>
                </a:lnTo>
                <a:lnTo>
                  <a:pt x="17253" y="270160"/>
                </a:lnTo>
                <a:lnTo>
                  <a:pt x="18169" y="268688"/>
                </a:lnTo>
                <a:lnTo>
                  <a:pt x="19733" y="267707"/>
                </a:lnTo>
                <a:lnTo>
                  <a:pt x="21727" y="267053"/>
                </a:lnTo>
                <a:lnTo>
                  <a:pt x="23057" y="265664"/>
                </a:lnTo>
                <a:lnTo>
                  <a:pt x="23944" y="263786"/>
                </a:lnTo>
                <a:lnTo>
                  <a:pt x="24535" y="261581"/>
                </a:lnTo>
                <a:lnTo>
                  <a:pt x="25882" y="260111"/>
                </a:lnTo>
                <a:lnTo>
                  <a:pt x="27732" y="259131"/>
                </a:lnTo>
                <a:lnTo>
                  <a:pt x="32327" y="258042"/>
                </a:lnTo>
                <a:lnTo>
                  <a:pt x="37545" y="257559"/>
                </a:lnTo>
                <a:lnTo>
                  <a:pt x="40270" y="256477"/>
                </a:lnTo>
                <a:lnTo>
                  <a:pt x="45837" y="252735"/>
                </a:lnTo>
                <a:lnTo>
                  <a:pt x="49609" y="251357"/>
                </a:lnTo>
                <a:lnTo>
                  <a:pt x="54027" y="250437"/>
                </a:lnTo>
                <a:lnTo>
                  <a:pt x="58878" y="249825"/>
                </a:lnTo>
                <a:lnTo>
                  <a:pt x="63064" y="249416"/>
                </a:lnTo>
                <a:lnTo>
                  <a:pt x="70256" y="248962"/>
                </a:lnTo>
                <a:lnTo>
                  <a:pt x="79167" y="248760"/>
                </a:lnTo>
                <a:lnTo>
                  <a:pt x="84210" y="248707"/>
                </a:lnTo>
                <a:lnTo>
                  <a:pt x="88525" y="249623"/>
                </a:lnTo>
                <a:lnTo>
                  <a:pt x="95859" y="253182"/>
                </a:lnTo>
                <a:lnTo>
                  <a:pt x="100101" y="254512"/>
                </a:lnTo>
                <a:lnTo>
                  <a:pt x="104834" y="255398"/>
                </a:lnTo>
                <a:lnTo>
                  <a:pt x="109894" y="255990"/>
                </a:lnTo>
                <a:lnTo>
                  <a:pt x="115172" y="257336"/>
                </a:lnTo>
                <a:lnTo>
                  <a:pt x="120597" y="259186"/>
                </a:lnTo>
                <a:lnTo>
                  <a:pt x="126118" y="261372"/>
                </a:lnTo>
                <a:lnTo>
                  <a:pt x="131703" y="262829"/>
                </a:lnTo>
                <a:lnTo>
                  <a:pt x="137332" y="263801"/>
                </a:lnTo>
                <a:lnTo>
                  <a:pt x="142990" y="264449"/>
                </a:lnTo>
                <a:lnTo>
                  <a:pt x="147714" y="265833"/>
                </a:lnTo>
                <a:lnTo>
                  <a:pt x="151816" y="267708"/>
                </a:lnTo>
                <a:lnTo>
                  <a:pt x="155502" y="269911"/>
                </a:lnTo>
                <a:lnTo>
                  <a:pt x="159866" y="272332"/>
                </a:lnTo>
                <a:lnTo>
                  <a:pt x="169794" y="277562"/>
                </a:lnTo>
                <a:lnTo>
                  <a:pt x="174156" y="279338"/>
                </a:lnTo>
                <a:lnTo>
                  <a:pt x="181542" y="281311"/>
                </a:lnTo>
                <a:lnTo>
                  <a:pt x="188000" y="284728"/>
                </a:lnTo>
                <a:lnTo>
                  <a:pt x="194998" y="289421"/>
                </a:lnTo>
                <a:lnTo>
                  <a:pt x="199531" y="292006"/>
                </a:lnTo>
                <a:lnTo>
                  <a:pt x="204458" y="294682"/>
                </a:lnTo>
                <a:lnTo>
                  <a:pt x="208695" y="297419"/>
                </a:lnTo>
                <a:lnTo>
                  <a:pt x="215943" y="302999"/>
                </a:lnTo>
                <a:lnTo>
                  <a:pt x="218257" y="305821"/>
                </a:lnTo>
                <a:lnTo>
                  <a:pt x="219800" y="308654"/>
                </a:lnTo>
                <a:lnTo>
                  <a:pt x="220828" y="311496"/>
                </a:lnTo>
                <a:lnTo>
                  <a:pt x="222466" y="313391"/>
                </a:lnTo>
                <a:lnTo>
                  <a:pt x="224511" y="314653"/>
                </a:lnTo>
                <a:lnTo>
                  <a:pt x="226826" y="315495"/>
                </a:lnTo>
                <a:lnTo>
                  <a:pt x="231939" y="318970"/>
                </a:lnTo>
                <a:lnTo>
                  <a:pt x="234636" y="321231"/>
                </a:lnTo>
                <a:lnTo>
                  <a:pt x="236434" y="323690"/>
                </a:lnTo>
                <a:lnTo>
                  <a:pt x="238432" y="328963"/>
                </a:lnTo>
                <a:lnTo>
                  <a:pt x="239916" y="330750"/>
                </a:lnTo>
                <a:lnTo>
                  <a:pt x="241859" y="331941"/>
                </a:lnTo>
                <a:lnTo>
                  <a:pt x="248602" y="334324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353"/>
          <p:cNvSpPr/>
          <p:nvPr/>
        </p:nvSpPr>
        <p:spPr>
          <a:xfrm>
            <a:off x="5557847" y="3523297"/>
            <a:ext cx="214259" cy="239999"/>
          </a:xfrm>
          <a:custGeom>
            <a:avLst/>
            <a:gdLst/>
            <a:ahLst/>
            <a:cxnLst/>
            <a:rect l="0" t="0" r="0" b="0"/>
            <a:pathLst>
              <a:path w="214259" h="239999">
                <a:moveTo>
                  <a:pt x="205730" y="0"/>
                </a:moveTo>
                <a:lnTo>
                  <a:pt x="192711" y="0"/>
                </a:lnTo>
                <a:lnTo>
                  <a:pt x="190383" y="953"/>
                </a:lnTo>
                <a:lnTo>
                  <a:pt x="185257" y="4551"/>
                </a:lnTo>
                <a:lnTo>
                  <a:pt x="179803" y="6785"/>
                </a:lnTo>
                <a:lnTo>
                  <a:pt x="177016" y="7381"/>
                </a:lnTo>
                <a:lnTo>
                  <a:pt x="171378" y="10583"/>
                </a:lnTo>
                <a:lnTo>
                  <a:pt x="168541" y="12770"/>
                </a:lnTo>
                <a:lnTo>
                  <a:pt x="164745" y="14228"/>
                </a:lnTo>
                <a:lnTo>
                  <a:pt x="160309" y="15201"/>
                </a:lnTo>
                <a:lnTo>
                  <a:pt x="155447" y="15849"/>
                </a:lnTo>
                <a:lnTo>
                  <a:pt x="151253" y="17234"/>
                </a:lnTo>
                <a:lnTo>
                  <a:pt x="147505" y="19109"/>
                </a:lnTo>
                <a:lnTo>
                  <a:pt x="144053" y="21312"/>
                </a:lnTo>
                <a:lnTo>
                  <a:pt x="139847" y="23733"/>
                </a:lnTo>
                <a:lnTo>
                  <a:pt x="130094" y="28963"/>
                </a:lnTo>
                <a:lnTo>
                  <a:pt x="124826" y="30739"/>
                </a:lnTo>
                <a:lnTo>
                  <a:pt x="119409" y="31922"/>
                </a:lnTo>
                <a:lnTo>
                  <a:pt x="113893" y="32712"/>
                </a:lnTo>
                <a:lnTo>
                  <a:pt x="108310" y="34190"/>
                </a:lnTo>
                <a:lnTo>
                  <a:pt x="102684" y="36129"/>
                </a:lnTo>
                <a:lnTo>
                  <a:pt x="97027" y="38373"/>
                </a:lnTo>
                <a:lnTo>
                  <a:pt x="91352" y="39870"/>
                </a:lnTo>
                <a:lnTo>
                  <a:pt x="85663" y="40867"/>
                </a:lnTo>
                <a:lnTo>
                  <a:pt x="79965" y="41533"/>
                </a:lnTo>
                <a:lnTo>
                  <a:pt x="75214" y="41976"/>
                </a:lnTo>
                <a:lnTo>
                  <a:pt x="71095" y="42271"/>
                </a:lnTo>
                <a:lnTo>
                  <a:pt x="67395" y="42469"/>
                </a:lnTo>
                <a:lnTo>
                  <a:pt x="58205" y="42688"/>
                </a:lnTo>
                <a:lnTo>
                  <a:pt x="53088" y="42746"/>
                </a:lnTo>
                <a:lnTo>
                  <a:pt x="49676" y="41832"/>
                </a:lnTo>
                <a:lnTo>
                  <a:pt x="47401" y="40271"/>
                </a:lnTo>
                <a:lnTo>
                  <a:pt x="45885" y="38277"/>
                </a:lnTo>
                <a:lnTo>
                  <a:pt x="43922" y="36948"/>
                </a:lnTo>
                <a:lnTo>
                  <a:pt x="39200" y="35471"/>
                </a:lnTo>
                <a:lnTo>
                  <a:pt x="33927" y="32275"/>
                </a:lnTo>
                <a:lnTo>
                  <a:pt x="27331" y="27013"/>
                </a:lnTo>
                <a:lnTo>
                  <a:pt x="23889" y="26293"/>
                </a:lnTo>
                <a:lnTo>
                  <a:pt x="17170" y="25720"/>
                </a:lnTo>
                <a:lnTo>
                  <a:pt x="17135" y="62039"/>
                </a:lnTo>
                <a:lnTo>
                  <a:pt x="16183" y="65172"/>
                </a:lnTo>
                <a:lnTo>
                  <a:pt x="12585" y="71193"/>
                </a:lnTo>
                <a:lnTo>
                  <a:pt x="11244" y="75084"/>
                </a:lnTo>
                <a:lnTo>
                  <a:pt x="10350" y="79584"/>
                </a:lnTo>
                <a:lnTo>
                  <a:pt x="9754" y="84488"/>
                </a:lnTo>
                <a:lnTo>
                  <a:pt x="8405" y="88711"/>
                </a:lnTo>
                <a:lnTo>
                  <a:pt x="4365" y="95942"/>
                </a:lnTo>
                <a:lnTo>
                  <a:pt x="2906" y="100157"/>
                </a:lnTo>
                <a:lnTo>
                  <a:pt x="1934" y="104871"/>
                </a:lnTo>
                <a:lnTo>
                  <a:pt x="374" y="117024"/>
                </a:lnTo>
                <a:lnTo>
                  <a:pt x="104" y="123680"/>
                </a:lnTo>
                <a:lnTo>
                  <a:pt x="0" y="135538"/>
                </a:lnTo>
                <a:lnTo>
                  <a:pt x="2534" y="138979"/>
                </a:lnTo>
                <a:lnTo>
                  <a:pt x="7372" y="144399"/>
                </a:lnTo>
                <a:lnTo>
                  <a:pt x="8721" y="144843"/>
                </a:lnTo>
                <a:lnTo>
                  <a:pt x="12761" y="145337"/>
                </a:lnTo>
                <a:lnTo>
                  <a:pt x="14219" y="144517"/>
                </a:lnTo>
                <a:lnTo>
                  <a:pt x="15191" y="143017"/>
                </a:lnTo>
                <a:lnTo>
                  <a:pt x="15839" y="141064"/>
                </a:lnTo>
                <a:lnTo>
                  <a:pt x="17223" y="139763"/>
                </a:lnTo>
                <a:lnTo>
                  <a:pt x="19099" y="138896"/>
                </a:lnTo>
                <a:lnTo>
                  <a:pt x="21302" y="138317"/>
                </a:lnTo>
                <a:lnTo>
                  <a:pt x="26289" y="135134"/>
                </a:lnTo>
                <a:lnTo>
                  <a:pt x="28953" y="132952"/>
                </a:lnTo>
                <a:lnTo>
                  <a:pt x="31681" y="131497"/>
                </a:lnTo>
                <a:lnTo>
                  <a:pt x="37252" y="129881"/>
                </a:lnTo>
                <a:lnTo>
                  <a:pt x="41024" y="128497"/>
                </a:lnTo>
                <a:lnTo>
                  <a:pt x="45443" y="126622"/>
                </a:lnTo>
                <a:lnTo>
                  <a:pt x="50295" y="124420"/>
                </a:lnTo>
                <a:lnTo>
                  <a:pt x="55434" y="122952"/>
                </a:lnTo>
                <a:lnTo>
                  <a:pt x="60765" y="121973"/>
                </a:lnTo>
                <a:lnTo>
                  <a:pt x="66224" y="121320"/>
                </a:lnTo>
                <a:lnTo>
                  <a:pt x="71769" y="119933"/>
                </a:lnTo>
                <a:lnTo>
                  <a:pt x="77370" y="118055"/>
                </a:lnTo>
                <a:lnTo>
                  <a:pt x="83009" y="115851"/>
                </a:lnTo>
                <a:lnTo>
                  <a:pt x="88674" y="113429"/>
                </a:lnTo>
                <a:lnTo>
                  <a:pt x="100048" y="108198"/>
                </a:lnTo>
                <a:lnTo>
                  <a:pt x="105747" y="106422"/>
                </a:lnTo>
                <a:lnTo>
                  <a:pt x="111452" y="105238"/>
                </a:lnTo>
                <a:lnTo>
                  <a:pt x="117161" y="104449"/>
                </a:lnTo>
                <a:lnTo>
                  <a:pt x="122871" y="103923"/>
                </a:lnTo>
                <a:lnTo>
                  <a:pt x="128584" y="103572"/>
                </a:lnTo>
                <a:lnTo>
                  <a:pt x="140011" y="103182"/>
                </a:lnTo>
                <a:lnTo>
                  <a:pt x="164032" y="102911"/>
                </a:lnTo>
                <a:lnTo>
                  <a:pt x="168406" y="103850"/>
                </a:lnTo>
                <a:lnTo>
                  <a:pt x="173228" y="105428"/>
                </a:lnTo>
                <a:lnTo>
                  <a:pt x="178347" y="107433"/>
                </a:lnTo>
                <a:lnTo>
                  <a:pt x="182712" y="109722"/>
                </a:lnTo>
                <a:lnTo>
                  <a:pt x="186575" y="112201"/>
                </a:lnTo>
                <a:lnTo>
                  <a:pt x="190102" y="114806"/>
                </a:lnTo>
                <a:lnTo>
                  <a:pt x="196562" y="117700"/>
                </a:lnTo>
                <a:lnTo>
                  <a:pt x="199618" y="118472"/>
                </a:lnTo>
                <a:lnTo>
                  <a:pt x="205554" y="121869"/>
                </a:lnTo>
                <a:lnTo>
                  <a:pt x="208470" y="124109"/>
                </a:lnTo>
                <a:lnTo>
                  <a:pt x="210414" y="126554"/>
                </a:lnTo>
                <a:lnTo>
                  <a:pt x="211710" y="129137"/>
                </a:lnTo>
                <a:lnTo>
                  <a:pt x="212574" y="131811"/>
                </a:lnTo>
                <a:lnTo>
                  <a:pt x="213150" y="135499"/>
                </a:lnTo>
                <a:lnTo>
                  <a:pt x="213534" y="139863"/>
                </a:lnTo>
                <a:lnTo>
                  <a:pt x="213961" y="148839"/>
                </a:lnTo>
                <a:lnTo>
                  <a:pt x="214151" y="156003"/>
                </a:lnTo>
                <a:lnTo>
                  <a:pt x="214258" y="165392"/>
                </a:lnTo>
                <a:lnTo>
                  <a:pt x="213320" y="169316"/>
                </a:lnTo>
                <a:lnTo>
                  <a:pt x="211742" y="173838"/>
                </a:lnTo>
                <a:lnTo>
                  <a:pt x="209738" y="178757"/>
                </a:lnTo>
                <a:lnTo>
                  <a:pt x="208402" y="182989"/>
                </a:lnTo>
                <a:lnTo>
                  <a:pt x="206918" y="190231"/>
                </a:lnTo>
                <a:lnTo>
                  <a:pt x="204617" y="193495"/>
                </a:lnTo>
                <a:lnTo>
                  <a:pt x="201178" y="196625"/>
                </a:lnTo>
                <a:lnTo>
                  <a:pt x="196981" y="199663"/>
                </a:lnTo>
                <a:lnTo>
                  <a:pt x="194182" y="202641"/>
                </a:lnTo>
                <a:lnTo>
                  <a:pt x="192317" y="205579"/>
                </a:lnTo>
                <a:lnTo>
                  <a:pt x="191073" y="208490"/>
                </a:lnTo>
                <a:lnTo>
                  <a:pt x="187151" y="214265"/>
                </a:lnTo>
                <a:lnTo>
                  <a:pt x="182232" y="220006"/>
                </a:lnTo>
                <a:lnTo>
                  <a:pt x="176871" y="225733"/>
                </a:lnTo>
                <a:lnTo>
                  <a:pt x="174108" y="227641"/>
                </a:lnTo>
                <a:lnTo>
                  <a:pt x="168498" y="229761"/>
                </a:lnTo>
                <a:lnTo>
                  <a:pt x="162830" y="230704"/>
                </a:lnTo>
                <a:lnTo>
                  <a:pt x="159985" y="230955"/>
                </a:lnTo>
                <a:lnTo>
                  <a:pt x="156183" y="232075"/>
                </a:lnTo>
                <a:lnTo>
                  <a:pt x="151744" y="233774"/>
                </a:lnTo>
                <a:lnTo>
                  <a:pt x="146879" y="235859"/>
                </a:lnTo>
                <a:lnTo>
                  <a:pt x="142684" y="237250"/>
                </a:lnTo>
                <a:lnTo>
                  <a:pt x="138934" y="238176"/>
                </a:lnTo>
                <a:lnTo>
                  <a:pt x="130623" y="239664"/>
                </a:lnTo>
                <a:lnTo>
                  <a:pt x="124633" y="239922"/>
                </a:lnTo>
                <a:lnTo>
                  <a:pt x="116826" y="239998"/>
                </a:lnTo>
                <a:lnTo>
                  <a:pt x="114075" y="239056"/>
                </a:lnTo>
                <a:lnTo>
                  <a:pt x="108480" y="235470"/>
                </a:lnTo>
                <a:lnTo>
                  <a:pt x="104525" y="232646"/>
                </a:lnTo>
                <a:lnTo>
                  <a:pt x="101060" y="231986"/>
                </a:lnTo>
                <a:lnTo>
                  <a:pt x="95625" y="231562"/>
                </a:lnTo>
                <a:lnTo>
                  <a:pt x="90133" y="226938"/>
                </a:lnTo>
                <a:lnTo>
                  <a:pt x="85715" y="222885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354"/>
          <p:cNvSpPr/>
          <p:nvPr/>
        </p:nvSpPr>
        <p:spPr>
          <a:xfrm>
            <a:off x="5878752" y="3549015"/>
            <a:ext cx="206848" cy="257176"/>
          </a:xfrm>
          <a:custGeom>
            <a:avLst/>
            <a:gdLst/>
            <a:ahLst/>
            <a:cxnLst/>
            <a:rect l="0" t="0" r="0" b="0"/>
            <a:pathLst>
              <a:path w="206848" h="257176">
                <a:moveTo>
                  <a:pt x="64848" y="0"/>
                </a:moveTo>
                <a:lnTo>
                  <a:pt x="64848" y="4551"/>
                </a:lnTo>
                <a:lnTo>
                  <a:pt x="63895" y="5891"/>
                </a:lnTo>
                <a:lnTo>
                  <a:pt x="62308" y="6785"/>
                </a:lnTo>
                <a:lnTo>
                  <a:pt x="60297" y="7381"/>
                </a:lnTo>
                <a:lnTo>
                  <a:pt x="58956" y="8731"/>
                </a:lnTo>
                <a:lnTo>
                  <a:pt x="58062" y="10583"/>
                </a:lnTo>
                <a:lnTo>
                  <a:pt x="56117" y="16133"/>
                </a:lnTo>
                <a:lnTo>
                  <a:pt x="54265" y="20280"/>
                </a:lnTo>
                <a:lnTo>
                  <a:pt x="52077" y="24950"/>
                </a:lnTo>
                <a:lnTo>
                  <a:pt x="47107" y="32679"/>
                </a:lnTo>
                <a:lnTo>
                  <a:pt x="44448" y="36073"/>
                </a:lnTo>
                <a:lnTo>
                  <a:pt x="42675" y="40241"/>
                </a:lnTo>
                <a:lnTo>
                  <a:pt x="41493" y="44925"/>
                </a:lnTo>
                <a:lnTo>
                  <a:pt x="40706" y="49952"/>
                </a:lnTo>
                <a:lnTo>
                  <a:pt x="39228" y="55209"/>
                </a:lnTo>
                <a:lnTo>
                  <a:pt x="37290" y="60618"/>
                </a:lnTo>
                <a:lnTo>
                  <a:pt x="35046" y="66130"/>
                </a:lnTo>
                <a:lnTo>
                  <a:pt x="32598" y="70756"/>
                </a:lnTo>
                <a:lnTo>
                  <a:pt x="24600" y="82771"/>
                </a:lnTo>
                <a:lnTo>
                  <a:pt x="21824" y="87566"/>
                </a:lnTo>
                <a:lnTo>
                  <a:pt x="16198" y="97973"/>
                </a:lnTo>
                <a:lnTo>
                  <a:pt x="10523" y="108948"/>
                </a:lnTo>
                <a:lnTo>
                  <a:pt x="8629" y="114542"/>
                </a:lnTo>
                <a:lnTo>
                  <a:pt x="7366" y="120176"/>
                </a:lnTo>
                <a:lnTo>
                  <a:pt x="6524" y="125837"/>
                </a:lnTo>
                <a:lnTo>
                  <a:pt x="5963" y="131516"/>
                </a:lnTo>
                <a:lnTo>
                  <a:pt x="5589" y="137208"/>
                </a:lnTo>
                <a:lnTo>
                  <a:pt x="5339" y="142907"/>
                </a:lnTo>
                <a:lnTo>
                  <a:pt x="4220" y="147658"/>
                </a:lnTo>
                <a:lnTo>
                  <a:pt x="437" y="155478"/>
                </a:lnTo>
                <a:lnTo>
                  <a:pt x="0" y="159850"/>
                </a:lnTo>
                <a:lnTo>
                  <a:pt x="661" y="164669"/>
                </a:lnTo>
                <a:lnTo>
                  <a:pt x="2054" y="169787"/>
                </a:lnTo>
                <a:lnTo>
                  <a:pt x="2983" y="174151"/>
                </a:lnTo>
                <a:lnTo>
                  <a:pt x="4015" y="181540"/>
                </a:lnTo>
                <a:lnTo>
                  <a:pt x="5242" y="185796"/>
                </a:lnTo>
                <a:lnTo>
                  <a:pt x="7013" y="190540"/>
                </a:lnTo>
                <a:lnTo>
                  <a:pt x="9147" y="195606"/>
                </a:lnTo>
                <a:lnTo>
                  <a:pt x="11521" y="199937"/>
                </a:lnTo>
                <a:lnTo>
                  <a:pt x="16699" y="207288"/>
                </a:lnTo>
                <a:lnTo>
                  <a:pt x="19636" y="213730"/>
                </a:lnTo>
                <a:lnTo>
                  <a:pt x="20419" y="216782"/>
                </a:lnTo>
                <a:lnTo>
                  <a:pt x="22846" y="218816"/>
                </a:lnTo>
                <a:lnTo>
                  <a:pt x="26369" y="220172"/>
                </a:lnTo>
                <a:lnTo>
                  <a:pt x="30623" y="221076"/>
                </a:lnTo>
                <a:lnTo>
                  <a:pt x="34411" y="222631"/>
                </a:lnTo>
                <a:lnTo>
                  <a:pt x="37889" y="224621"/>
                </a:lnTo>
                <a:lnTo>
                  <a:pt x="41160" y="226900"/>
                </a:lnTo>
                <a:lnTo>
                  <a:pt x="45246" y="228419"/>
                </a:lnTo>
                <a:lnTo>
                  <a:pt x="49875" y="229432"/>
                </a:lnTo>
                <a:lnTo>
                  <a:pt x="54866" y="230107"/>
                </a:lnTo>
                <a:lnTo>
                  <a:pt x="59146" y="230557"/>
                </a:lnTo>
                <a:lnTo>
                  <a:pt x="62951" y="230857"/>
                </a:lnTo>
                <a:lnTo>
                  <a:pt x="66441" y="231057"/>
                </a:lnTo>
                <a:lnTo>
                  <a:pt x="75398" y="231279"/>
                </a:lnTo>
                <a:lnTo>
                  <a:pt x="131876" y="231456"/>
                </a:lnTo>
                <a:lnTo>
                  <a:pt x="136203" y="230504"/>
                </a:lnTo>
                <a:lnTo>
                  <a:pt x="140041" y="228917"/>
                </a:lnTo>
                <a:lnTo>
                  <a:pt x="143551" y="226906"/>
                </a:lnTo>
                <a:lnTo>
                  <a:pt x="149992" y="224672"/>
                </a:lnTo>
                <a:lnTo>
                  <a:pt x="153043" y="224076"/>
                </a:lnTo>
                <a:lnTo>
                  <a:pt x="158974" y="220874"/>
                </a:lnTo>
                <a:lnTo>
                  <a:pt x="164784" y="216276"/>
                </a:lnTo>
                <a:lnTo>
                  <a:pt x="170541" y="211058"/>
                </a:lnTo>
                <a:lnTo>
                  <a:pt x="176275" y="205563"/>
                </a:lnTo>
                <a:lnTo>
                  <a:pt x="179137" y="202764"/>
                </a:lnTo>
                <a:lnTo>
                  <a:pt x="181998" y="200899"/>
                </a:lnTo>
                <a:lnTo>
                  <a:pt x="187717" y="198826"/>
                </a:lnTo>
                <a:lnTo>
                  <a:pt x="193434" y="195364"/>
                </a:lnTo>
                <a:lnTo>
                  <a:pt x="196292" y="193108"/>
                </a:lnTo>
                <a:lnTo>
                  <a:pt x="198197" y="190651"/>
                </a:lnTo>
                <a:lnTo>
                  <a:pt x="199467" y="188060"/>
                </a:lnTo>
                <a:lnTo>
                  <a:pt x="200878" y="182642"/>
                </a:lnTo>
                <a:lnTo>
                  <a:pt x="201506" y="177059"/>
                </a:lnTo>
                <a:lnTo>
                  <a:pt x="202626" y="175189"/>
                </a:lnTo>
                <a:lnTo>
                  <a:pt x="204325" y="173943"/>
                </a:lnTo>
                <a:lnTo>
                  <a:pt x="206410" y="173112"/>
                </a:lnTo>
                <a:lnTo>
                  <a:pt x="206847" y="171605"/>
                </a:lnTo>
                <a:lnTo>
                  <a:pt x="206187" y="169648"/>
                </a:lnTo>
                <a:lnTo>
                  <a:pt x="202833" y="164215"/>
                </a:lnTo>
                <a:lnTo>
                  <a:pt x="197701" y="158723"/>
                </a:lnTo>
                <a:lnTo>
                  <a:pt x="196279" y="156297"/>
                </a:lnTo>
                <a:lnTo>
                  <a:pt x="194278" y="149286"/>
                </a:lnTo>
                <a:lnTo>
                  <a:pt x="193810" y="147312"/>
                </a:lnTo>
                <a:lnTo>
                  <a:pt x="192732" y="146785"/>
                </a:lnTo>
                <a:lnTo>
                  <a:pt x="186665" y="146044"/>
                </a:lnTo>
                <a:lnTo>
                  <a:pt x="181537" y="145871"/>
                </a:lnTo>
                <a:lnTo>
                  <a:pt x="169370" y="145744"/>
                </a:lnTo>
                <a:lnTo>
                  <a:pt x="155931" y="145733"/>
                </a:lnTo>
                <a:lnTo>
                  <a:pt x="154145" y="146685"/>
                </a:lnTo>
                <a:lnTo>
                  <a:pt x="152954" y="148272"/>
                </a:lnTo>
                <a:lnTo>
                  <a:pt x="152160" y="150284"/>
                </a:lnTo>
                <a:lnTo>
                  <a:pt x="146493" y="157664"/>
                </a:lnTo>
                <a:lnTo>
                  <a:pt x="141456" y="163100"/>
                </a:lnTo>
                <a:lnTo>
                  <a:pt x="138781" y="165883"/>
                </a:lnTo>
                <a:lnTo>
                  <a:pt x="135091" y="168691"/>
                </a:lnTo>
                <a:lnTo>
                  <a:pt x="130726" y="171516"/>
                </a:lnTo>
                <a:lnTo>
                  <a:pt x="125912" y="174351"/>
                </a:lnTo>
                <a:lnTo>
                  <a:pt x="122702" y="178147"/>
                </a:lnTo>
                <a:lnTo>
                  <a:pt x="120562" y="182582"/>
                </a:lnTo>
                <a:lnTo>
                  <a:pt x="119136" y="187444"/>
                </a:lnTo>
                <a:lnTo>
                  <a:pt x="115011" y="195385"/>
                </a:lnTo>
                <a:lnTo>
                  <a:pt x="110002" y="202090"/>
                </a:lnTo>
                <a:lnTo>
                  <a:pt x="104602" y="208245"/>
                </a:lnTo>
                <a:lnTo>
                  <a:pt x="99026" y="214156"/>
                </a:lnTo>
                <a:lnTo>
                  <a:pt x="96206" y="217065"/>
                </a:lnTo>
                <a:lnTo>
                  <a:pt x="94326" y="219958"/>
                </a:lnTo>
                <a:lnTo>
                  <a:pt x="92236" y="225711"/>
                </a:lnTo>
                <a:lnTo>
                  <a:pt x="88768" y="231443"/>
                </a:lnTo>
                <a:lnTo>
                  <a:pt x="86509" y="234306"/>
                </a:lnTo>
                <a:lnTo>
                  <a:pt x="84000" y="240026"/>
                </a:lnTo>
                <a:lnTo>
                  <a:pt x="82389" y="246908"/>
                </a:lnTo>
                <a:lnTo>
                  <a:pt x="82169" y="250389"/>
                </a:lnTo>
                <a:lnTo>
                  <a:pt x="81993" y="257175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355"/>
          <p:cNvSpPr/>
          <p:nvPr/>
        </p:nvSpPr>
        <p:spPr>
          <a:xfrm>
            <a:off x="4314825" y="3960504"/>
            <a:ext cx="1945958" cy="85717"/>
          </a:xfrm>
          <a:custGeom>
            <a:avLst/>
            <a:gdLst/>
            <a:ahLst/>
            <a:cxnLst/>
            <a:rect l="0" t="0" r="0" b="0"/>
            <a:pathLst>
              <a:path w="1945958" h="85717">
                <a:moveTo>
                  <a:pt x="0" y="51425"/>
                </a:moveTo>
                <a:lnTo>
                  <a:pt x="60692" y="50473"/>
                </a:lnTo>
                <a:lnTo>
                  <a:pt x="67131" y="48886"/>
                </a:lnTo>
                <a:lnTo>
                  <a:pt x="73329" y="46875"/>
                </a:lnTo>
                <a:lnTo>
                  <a:pt x="87836" y="44641"/>
                </a:lnTo>
                <a:lnTo>
                  <a:pt x="146609" y="41971"/>
                </a:lnTo>
                <a:lnTo>
                  <a:pt x="154889" y="40360"/>
                </a:lnTo>
                <a:lnTo>
                  <a:pt x="163267" y="38334"/>
                </a:lnTo>
                <a:lnTo>
                  <a:pt x="182735" y="36082"/>
                </a:lnTo>
                <a:lnTo>
                  <a:pt x="231638" y="33565"/>
                </a:lnTo>
                <a:lnTo>
                  <a:pt x="242055" y="31899"/>
                </a:lnTo>
                <a:lnTo>
                  <a:pt x="252810" y="29835"/>
                </a:lnTo>
                <a:lnTo>
                  <a:pt x="274920" y="25003"/>
                </a:lnTo>
                <a:lnTo>
                  <a:pt x="286149" y="22380"/>
                </a:lnTo>
                <a:lnTo>
                  <a:pt x="297446" y="20632"/>
                </a:lnTo>
                <a:lnTo>
                  <a:pt x="331549" y="18172"/>
                </a:lnTo>
                <a:lnTo>
                  <a:pt x="388630" y="17272"/>
                </a:lnTo>
                <a:lnTo>
                  <a:pt x="414025" y="14656"/>
                </a:lnTo>
                <a:lnTo>
                  <a:pt x="427463" y="12625"/>
                </a:lnTo>
                <a:lnTo>
                  <a:pt x="452556" y="10369"/>
                </a:lnTo>
                <a:lnTo>
                  <a:pt x="504260" y="8919"/>
                </a:lnTo>
                <a:lnTo>
                  <a:pt x="518101" y="7848"/>
                </a:lnTo>
                <a:lnTo>
                  <a:pt x="532090" y="6182"/>
                </a:lnTo>
                <a:lnTo>
                  <a:pt x="546179" y="4118"/>
                </a:lnTo>
                <a:lnTo>
                  <a:pt x="574534" y="1825"/>
                </a:lnTo>
                <a:lnTo>
                  <a:pt x="626991" y="353"/>
                </a:lnTo>
                <a:lnTo>
                  <a:pt x="759847" y="0"/>
                </a:lnTo>
                <a:lnTo>
                  <a:pt x="788560" y="2535"/>
                </a:lnTo>
                <a:lnTo>
                  <a:pt x="802884" y="4545"/>
                </a:lnTo>
                <a:lnTo>
                  <a:pt x="831500" y="6777"/>
                </a:lnTo>
                <a:lnTo>
                  <a:pt x="888675" y="8210"/>
                </a:lnTo>
                <a:lnTo>
                  <a:pt x="1064683" y="8560"/>
                </a:lnTo>
                <a:lnTo>
                  <a:pt x="1098032" y="11102"/>
                </a:lnTo>
                <a:lnTo>
                  <a:pt x="1114926" y="13113"/>
                </a:lnTo>
                <a:lnTo>
                  <a:pt x="1148938" y="15348"/>
                </a:lnTo>
                <a:lnTo>
                  <a:pt x="1197676" y="16606"/>
                </a:lnTo>
                <a:lnTo>
                  <a:pt x="1677318" y="17136"/>
                </a:lnTo>
                <a:lnTo>
                  <a:pt x="1705912" y="19675"/>
                </a:lnTo>
                <a:lnTo>
                  <a:pt x="1720205" y="21686"/>
                </a:lnTo>
                <a:lnTo>
                  <a:pt x="1743705" y="23921"/>
                </a:lnTo>
                <a:lnTo>
                  <a:pt x="1764627" y="25867"/>
                </a:lnTo>
                <a:lnTo>
                  <a:pt x="1775541" y="27719"/>
                </a:lnTo>
                <a:lnTo>
                  <a:pt x="1786626" y="29906"/>
                </a:lnTo>
                <a:lnTo>
                  <a:pt x="1806563" y="32336"/>
                </a:lnTo>
                <a:lnTo>
                  <a:pt x="1824949" y="34369"/>
                </a:lnTo>
                <a:lnTo>
                  <a:pt x="1833853" y="36245"/>
                </a:lnTo>
                <a:lnTo>
                  <a:pt x="1842646" y="38448"/>
                </a:lnTo>
                <a:lnTo>
                  <a:pt x="1851366" y="40868"/>
                </a:lnTo>
                <a:lnTo>
                  <a:pt x="1868674" y="46098"/>
                </a:lnTo>
                <a:lnTo>
                  <a:pt x="1876337" y="47874"/>
                </a:lnTo>
                <a:lnTo>
                  <a:pt x="1889933" y="49847"/>
                </a:lnTo>
                <a:lnTo>
                  <a:pt x="1895272" y="51326"/>
                </a:lnTo>
                <a:lnTo>
                  <a:pt x="1899785" y="53264"/>
                </a:lnTo>
                <a:lnTo>
                  <a:pt x="1903746" y="55509"/>
                </a:lnTo>
                <a:lnTo>
                  <a:pt x="1913227" y="60543"/>
                </a:lnTo>
                <a:lnTo>
                  <a:pt x="1918422" y="63219"/>
                </a:lnTo>
                <a:lnTo>
                  <a:pt x="1922838" y="65003"/>
                </a:lnTo>
                <a:lnTo>
                  <a:pt x="1930284" y="66985"/>
                </a:lnTo>
                <a:lnTo>
                  <a:pt x="1932651" y="68466"/>
                </a:lnTo>
                <a:lnTo>
                  <a:pt x="1934229" y="70406"/>
                </a:lnTo>
                <a:lnTo>
                  <a:pt x="1935281" y="72652"/>
                </a:lnTo>
                <a:lnTo>
                  <a:pt x="1936934" y="74149"/>
                </a:lnTo>
                <a:lnTo>
                  <a:pt x="1938990" y="75147"/>
                </a:lnTo>
                <a:lnTo>
                  <a:pt x="1944581" y="76749"/>
                </a:lnTo>
                <a:lnTo>
                  <a:pt x="1945039" y="77833"/>
                </a:lnTo>
                <a:lnTo>
                  <a:pt x="1945345" y="79508"/>
                </a:lnTo>
                <a:lnTo>
                  <a:pt x="1945957" y="85716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356"/>
          <p:cNvSpPr/>
          <p:nvPr/>
        </p:nvSpPr>
        <p:spPr>
          <a:xfrm>
            <a:off x="4657725" y="4191952"/>
            <a:ext cx="274321" cy="8571"/>
          </a:xfrm>
          <a:custGeom>
            <a:avLst/>
            <a:gdLst/>
            <a:ahLst/>
            <a:cxnLst/>
            <a:rect l="0" t="0" r="0" b="0"/>
            <a:pathLst>
              <a:path w="274321" h="8571">
                <a:moveTo>
                  <a:pt x="0" y="0"/>
                </a:moveTo>
                <a:lnTo>
                  <a:pt x="8219" y="0"/>
                </a:lnTo>
                <a:lnTo>
                  <a:pt x="9289" y="952"/>
                </a:lnTo>
                <a:lnTo>
                  <a:pt x="13018" y="4551"/>
                </a:lnTo>
                <a:lnTo>
                  <a:pt x="16299" y="5891"/>
                </a:lnTo>
                <a:lnTo>
                  <a:pt x="20391" y="6785"/>
                </a:lnTo>
                <a:lnTo>
                  <a:pt x="25024" y="7381"/>
                </a:lnTo>
                <a:lnTo>
                  <a:pt x="29064" y="7778"/>
                </a:lnTo>
                <a:lnTo>
                  <a:pt x="32711" y="8043"/>
                </a:lnTo>
                <a:lnTo>
                  <a:pt x="36095" y="8219"/>
                </a:lnTo>
                <a:lnTo>
                  <a:pt x="44934" y="8416"/>
                </a:lnTo>
                <a:lnTo>
                  <a:pt x="100048" y="8570"/>
                </a:lnTo>
                <a:lnTo>
                  <a:pt x="105751" y="7618"/>
                </a:lnTo>
                <a:lnTo>
                  <a:pt x="111458" y="6031"/>
                </a:lnTo>
                <a:lnTo>
                  <a:pt x="117168" y="4021"/>
                </a:lnTo>
                <a:lnTo>
                  <a:pt x="122879" y="2681"/>
                </a:lnTo>
                <a:lnTo>
                  <a:pt x="128592" y="1787"/>
                </a:lnTo>
                <a:lnTo>
                  <a:pt x="134305" y="1192"/>
                </a:lnTo>
                <a:lnTo>
                  <a:pt x="140019" y="794"/>
                </a:lnTo>
                <a:lnTo>
                  <a:pt x="145734" y="530"/>
                </a:lnTo>
                <a:lnTo>
                  <a:pt x="157163" y="235"/>
                </a:lnTo>
                <a:lnTo>
                  <a:pt x="274320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357"/>
          <p:cNvSpPr/>
          <p:nvPr/>
        </p:nvSpPr>
        <p:spPr>
          <a:xfrm>
            <a:off x="5069208" y="4080510"/>
            <a:ext cx="128467" cy="240031"/>
          </a:xfrm>
          <a:custGeom>
            <a:avLst/>
            <a:gdLst/>
            <a:ahLst/>
            <a:cxnLst/>
            <a:rect l="0" t="0" r="0" b="0"/>
            <a:pathLst>
              <a:path w="128467" h="240031">
                <a:moveTo>
                  <a:pt x="17142" y="0"/>
                </a:moveTo>
                <a:lnTo>
                  <a:pt x="17142" y="45402"/>
                </a:lnTo>
                <a:lnTo>
                  <a:pt x="16189" y="49318"/>
                </a:lnTo>
                <a:lnTo>
                  <a:pt x="14602" y="53833"/>
                </a:lnTo>
                <a:lnTo>
                  <a:pt x="12591" y="58748"/>
                </a:lnTo>
                <a:lnTo>
                  <a:pt x="11250" y="62978"/>
                </a:lnTo>
                <a:lnTo>
                  <a:pt x="9761" y="70218"/>
                </a:lnTo>
                <a:lnTo>
                  <a:pt x="8411" y="74434"/>
                </a:lnTo>
                <a:lnTo>
                  <a:pt x="6559" y="79150"/>
                </a:lnTo>
                <a:lnTo>
                  <a:pt x="4371" y="84199"/>
                </a:lnTo>
                <a:lnTo>
                  <a:pt x="2913" y="89470"/>
                </a:lnTo>
                <a:lnTo>
                  <a:pt x="1941" y="94889"/>
                </a:lnTo>
                <a:lnTo>
                  <a:pt x="1293" y="100407"/>
                </a:lnTo>
                <a:lnTo>
                  <a:pt x="861" y="105990"/>
                </a:lnTo>
                <a:lnTo>
                  <a:pt x="572" y="111618"/>
                </a:lnTo>
                <a:lnTo>
                  <a:pt x="253" y="122950"/>
                </a:lnTo>
                <a:lnTo>
                  <a:pt x="12" y="162882"/>
                </a:lnTo>
                <a:lnTo>
                  <a:pt x="0" y="185738"/>
                </a:lnTo>
                <a:lnTo>
                  <a:pt x="951" y="190500"/>
                </a:lnTo>
                <a:lnTo>
                  <a:pt x="2538" y="194628"/>
                </a:lnTo>
                <a:lnTo>
                  <a:pt x="4548" y="198332"/>
                </a:lnTo>
                <a:lnTo>
                  <a:pt x="6841" y="201753"/>
                </a:lnTo>
                <a:lnTo>
                  <a:pt x="9322" y="204987"/>
                </a:lnTo>
                <a:lnTo>
                  <a:pt x="11929" y="208096"/>
                </a:lnTo>
                <a:lnTo>
                  <a:pt x="14618" y="211120"/>
                </a:lnTo>
                <a:lnTo>
                  <a:pt x="20148" y="217021"/>
                </a:lnTo>
                <a:lnTo>
                  <a:pt x="28616" y="225698"/>
                </a:lnTo>
                <a:lnTo>
                  <a:pt x="31458" y="227618"/>
                </a:lnTo>
                <a:lnTo>
                  <a:pt x="34306" y="228897"/>
                </a:lnTo>
                <a:lnTo>
                  <a:pt x="37157" y="229751"/>
                </a:lnTo>
                <a:lnTo>
                  <a:pt x="40010" y="230319"/>
                </a:lnTo>
                <a:lnTo>
                  <a:pt x="42865" y="230699"/>
                </a:lnTo>
                <a:lnTo>
                  <a:pt x="45720" y="230952"/>
                </a:lnTo>
                <a:lnTo>
                  <a:pt x="48577" y="231120"/>
                </a:lnTo>
                <a:lnTo>
                  <a:pt x="54290" y="231307"/>
                </a:lnTo>
                <a:lnTo>
                  <a:pt x="66672" y="231427"/>
                </a:lnTo>
                <a:lnTo>
                  <a:pt x="75985" y="231444"/>
                </a:lnTo>
                <a:lnTo>
                  <a:pt x="80183" y="230496"/>
                </a:lnTo>
                <a:lnTo>
                  <a:pt x="83934" y="228911"/>
                </a:lnTo>
                <a:lnTo>
                  <a:pt x="87388" y="226903"/>
                </a:lnTo>
                <a:lnTo>
                  <a:pt x="90642" y="224611"/>
                </a:lnTo>
                <a:lnTo>
                  <a:pt x="93764" y="222130"/>
                </a:lnTo>
                <a:lnTo>
                  <a:pt x="96798" y="219524"/>
                </a:lnTo>
                <a:lnTo>
                  <a:pt x="99774" y="216834"/>
                </a:lnTo>
                <a:lnTo>
                  <a:pt x="105620" y="211305"/>
                </a:lnTo>
                <a:lnTo>
                  <a:pt x="114265" y="202838"/>
                </a:lnTo>
                <a:lnTo>
                  <a:pt x="116181" y="199995"/>
                </a:lnTo>
                <a:lnTo>
                  <a:pt x="118309" y="194297"/>
                </a:lnTo>
                <a:lnTo>
                  <a:pt x="121795" y="188589"/>
                </a:lnTo>
                <a:lnTo>
                  <a:pt x="124057" y="185733"/>
                </a:lnTo>
                <a:lnTo>
                  <a:pt x="125567" y="182877"/>
                </a:lnTo>
                <a:lnTo>
                  <a:pt x="127243" y="177164"/>
                </a:lnTo>
                <a:lnTo>
                  <a:pt x="127988" y="171449"/>
                </a:lnTo>
                <a:lnTo>
                  <a:pt x="128319" y="165735"/>
                </a:lnTo>
                <a:lnTo>
                  <a:pt x="128466" y="160019"/>
                </a:lnTo>
                <a:lnTo>
                  <a:pt x="127553" y="157162"/>
                </a:lnTo>
                <a:lnTo>
                  <a:pt x="123999" y="151447"/>
                </a:lnTo>
                <a:lnTo>
                  <a:pt x="121784" y="145732"/>
                </a:lnTo>
                <a:lnTo>
                  <a:pt x="121193" y="142874"/>
                </a:lnTo>
                <a:lnTo>
                  <a:pt x="119847" y="140970"/>
                </a:lnTo>
                <a:lnTo>
                  <a:pt x="117997" y="139700"/>
                </a:lnTo>
                <a:lnTo>
                  <a:pt x="115811" y="138853"/>
                </a:lnTo>
                <a:lnTo>
                  <a:pt x="113401" y="138289"/>
                </a:lnTo>
                <a:lnTo>
                  <a:pt x="110842" y="137912"/>
                </a:lnTo>
                <a:lnTo>
                  <a:pt x="108184" y="137661"/>
                </a:lnTo>
                <a:lnTo>
                  <a:pt x="105459" y="137494"/>
                </a:lnTo>
                <a:lnTo>
                  <a:pt x="99891" y="137308"/>
                </a:lnTo>
                <a:lnTo>
                  <a:pt x="91402" y="137203"/>
                </a:lnTo>
                <a:lnTo>
                  <a:pt x="88556" y="138141"/>
                </a:lnTo>
                <a:lnTo>
                  <a:pt x="85706" y="139719"/>
                </a:lnTo>
                <a:lnTo>
                  <a:pt x="82854" y="141723"/>
                </a:lnTo>
                <a:lnTo>
                  <a:pt x="80000" y="144012"/>
                </a:lnTo>
                <a:lnTo>
                  <a:pt x="77144" y="146490"/>
                </a:lnTo>
                <a:lnTo>
                  <a:pt x="74288" y="149095"/>
                </a:lnTo>
                <a:lnTo>
                  <a:pt x="68576" y="154529"/>
                </a:lnTo>
                <a:lnTo>
                  <a:pt x="65718" y="157312"/>
                </a:lnTo>
                <a:lnTo>
                  <a:pt x="62861" y="161072"/>
                </a:lnTo>
                <a:lnTo>
                  <a:pt x="60004" y="165484"/>
                </a:lnTo>
                <a:lnTo>
                  <a:pt x="57146" y="170330"/>
                </a:lnTo>
                <a:lnTo>
                  <a:pt x="54289" y="174513"/>
                </a:lnTo>
                <a:lnTo>
                  <a:pt x="51432" y="178255"/>
                </a:lnTo>
                <a:lnTo>
                  <a:pt x="48574" y="181701"/>
                </a:lnTo>
                <a:lnTo>
                  <a:pt x="45717" y="185904"/>
                </a:lnTo>
                <a:lnTo>
                  <a:pt x="42859" y="190611"/>
                </a:lnTo>
                <a:lnTo>
                  <a:pt x="40002" y="195654"/>
                </a:lnTo>
                <a:lnTo>
                  <a:pt x="38096" y="199968"/>
                </a:lnTo>
                <a:lnTo>
                  <a:pt x="35979" y="207302"/>
                </a:lnTo>
                <a:lnTo>
                  <a:pt x="35039" y="213737"/>
                </a:lnTo>
                <a:lnTo>
                  <a:pt x="34621" y="219771"/>
                </a:lnTo>
                <a:lnTo>
                  <a:pt x="34436" y="225628"/>
                </a:lnTo>
                <a:lnTo>
                  <a:pt x="34291" y="239525"/>
                </a:lnTo>
                <a:lnTo>
                  <a:pt x="36828" y="239805"/>
                </a:lnTo>
                <a:lnTo>
                  <a:pt x="42859" y="24003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358"/>
          <p:cNvSpPr/>
          <p:nvPr/>
        </p:nvSpPr>
        <p:spPr>
          <a:xfrm>
            <a:off x="5249341" y="4071937"/>
            <a:ext cx="205627" cy="107787"/>
          </a:xfrm>
          <a:custGeom>
            <a:avLst/>
            <a:gdLst/>
            <a:ahLst/>
            <a:cxnLst/>
            <a:rect l="0" t="0" r="0" b="0"/>
            <a:pathLst>
              <a:path w="205627" h="107787">
                <a:moveTo>
                  <a:pt x="51321" y="0"/>
                </a:moveTo>
                <a:lnTo>
                  <a:pt x="51321" y="21312"/>
                </a:lnTo>
                <a:lnTo>
                  <a:pt x="50369" y="23733"/>
                </a:lnTo>
                <a:lnTo>
                  <a:pt x="48781" y="26300"/>
                </a:lnTo>
                <a:lnTo>
                  <a:pt x="46771" y="28963"/>
                </a:lnTo>
                <a:lnTo>
                  <a:pt x="44477" y="31691"/>
                </a:lnTo>
                <a:lnTo>
                  <a:pt x="41996" y="34463"/>
                </a:lnTo>
                <a:lnTo>
                  <a:pt x="39390" y="37262"/>
                </a:lnTo>
                <a:lnTo>
                  <a:pt x="37652" y="40082"/>
                </a:lnTo>
                <a:lnTo>
                  <a:pt x="36493" y="42914"/>
                </a:lnTo>
                <a:lnTo>
                  <a:pt x="35720" y="45754"/>
                </a:lnTo>
                <a:lnTo>
                  <a:pt x="34253" y="49553"/>
                </a:lnTo>
                <a:lnTo>
                  <a:pt x="32323" y="53990"/>
                </a:lnTo>
                <a:lnTo>
                  <a:pt x="30083" y="58854"/>
                </a:lnTo>
                <a:lnTo>
                  <a:pt x="27637" y="63048"/>
                </a:lnTo>
                <a:lnTo>
                  <a:pt x="25055" y="66797"/>
                </a:lnTo>
                <a:lnTo>
                  <a:pt x="18616" y="75107"/>
                </a:lnTo>
                <a:lnTo>
                  <a:pt x="17135" y="76741"/>
                </a:lnTo>
                <a:lnTo>
                  <a:pt x="12950" y="81097"/>
                </a:lnTo>
                <a:lnTo>
                  <a:pt x="11453" y="83593"/>
                </a:lnTo>
                <a:lnTo>
                  <a:pt x="10455" y="86209"/>
                </a:lnTo>
                <a:lnTo>
                  <a:pt x="9789" y="88905"/>
                </a:lnTo>
                <a:lnTo>
                  <a:pt x="8393" y="90703"/>
                </a:lnTo>
                <a:lnTo>
                  <a:pt x="6510" y="91901"/>
                </a:lnTo>
                <a:lnTo>
                  <a:pt x="4302" y="92700"/>
                </a:lnTo>
                <a:lnTo>
                  <a:pt x="2830" y="94185"/>
                </a:lnTo>
                <a:lnTo>
                  <a:pt x="1848" y="96127"/>
                </a:lnTo>
                <a:lnTo>
                  <a:pt x="0" y="102475"/>
                </a:lnTo>
                <a:lnTo>
                  <a:pt x="4471" y="102753"/>
                </a:lnTo>
                <a:lnTo>
                  <a:pt x="5800" y="103745"/>
                </a:lnTo>
                <a:lnTo>
                  <a:pt x="6687" y="105358"/>
                </a:lnTo>
                <a:lnTo>
                  <a:pt x="7277" y="107386"/>
                </a:lnTo>
                <a:lnTo>
                  <a:pt x="8623" y="107786"/>
                </a:lnTo>
                <a:lnTo>
                  <a:pt x="10473" y="107100"/>
                </a:lnTo>
                <a:lnTo>
                  <a:pt x="12659" y="105690"/>
                </a:lnTo>
                <a:lnTo>
                  <a:pt x="17628" y="104123"/>
                </a:lnTo>
                <a:lnTo>
                  <a:pt x="23011" y="103427"/>
                </a:lnTo>
                <a:lnTo>
                  <a:pt x="28579" y="103118"/>
                </a:lnTo>
                <a:lnTo>
                  <a:pt x="32350" y="102083"/>
                </a:lnTo>
                <a:lnTo>
                  <a:pt x="36768" y="100440"/>
                </a:lnTo>
                <a:lnTo>
                  <a:pt x="41619" y="98392"/>
                </a:lnTo>
                <a:lnTo>
                  <a:pt x="45806" y="97027"/>
                </a:lnTo>
                <a:lnTo>
                  <a:pt x="49549" y="96118"/>
                </a:lnTo>
                <a:lnTo>
                  <a:pt x="52997" y="95511"/>
                </a:lnTo>
                <a:lnTo>
                  <a:pt x="57201" y="94154"/>
                </a:lnTo>
                <a:lnTo>
                  <a:pt x="61908" y="92297"/>
                </a:lnTo>
                <a:lnTo>
                  <a:pt x="66952" y="90106"/>
                </a:lnTo>
                <a:lnTo>
                  <a:pt x="72219" y="88646"/>
                </a:lnTo>
                <a:lnTo>
                  <a:pt x="77636" y="87672"/>
                </a:lnTo>
                <a:lnTo>
                  <a:pt x="83152" y="87023"/>
                </a:lnTo>
                <a:lnTo>
                  <a:pt x="88734" y="86590"/>
                </a:lnTo>
                <a:lnTo>
                  <a:pt x="94360" y="86302"/>
                </a:lnTo>
                <a:lnTo>
                  <a:pt x="100017" y="86110"/>
                </a:lnTo>
                <a:lnTo>
                  <a:pt x="104739" y="85029"/>
                </a:lnTo>
                <a:lnTo>
                  <a:pt x="108841" y="83356"/>
                </a:lnTo>
                <a:lnTo>
                  <a:pt x="112528" y="81288"/>
                </a:lnTo>
                <a:lnTo>
                  <a:pt x="116890" y="79910"/>
                </a:lnTo>
                <a:lnTo>
                  <a:pt x="121704" y="78991"/>
                </a:lnTo>
                <a:lnTo>
                  <a:pt x="126818" y="78378"/>
                </a:lnTo>
                <a:lnTo>
                  <a:pt x="132132" y="78922"/>
                </a:lnTo>
                <a:lnTo>
                  <a:pt x="137580" y="80237"/>
                </a:lnTo>
                <a:lnTo>
                  <a:pt x="143117" y="82066"/>
                </a:lnTo>
                <a:lnTo>
                  <a:pt x="147761" y="83286"/>
                </a:lnTo>
                <a:lnTo>
                  <a:pt x="151809" y="84099"/>
                </a:lnTo>
                <a:lnTo>
                  <a:pt x="155461" y="84641"/>
                </a:lnTo>
                <a:lnTo>
                  <a:pt x="159800" y="85003"/>
                </a:lnTo>
                <a:lnTo>
                  <a:pt x="164598" y="85244"/>
                </a:lnTo>
                <a:lnTo>
                  <a:pt x="176884" y="85630"/>
                </a:lnTo>
                <a:lnTo>
                  <a:pt x="178845" y="86614"/>
                </a:lnTo>
                <a:lnTo>
                  <a:pt x="181105" y="88223"/>
                </a:lnTo>
                <a:lnTo>
                  <a:pt x="183563" y="90248"/>
                </a:lnTo>
                <a:lnTo>
                  <a:pt x="186155" y="91598"/>
                </a:lnTo>
                <a:lnTo>
                  <a:pt x="191575" y="93097"/>
                </a:lnTo>
                <a:lnTo>
                  <a:pt x="197159" y="93764"/>
                </a:lnTo>
                <a:lnTo>
                  <a:pt x="205626" y="94298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359"/>
          <p:cNvSpPr/>
          <p:nvPr/>
        </p:nvSpPr>
        <p:spPr>
          <a:xfrm>
            <a:off x="5403532" y="4063365"/>
            <a:ext cx="25719" cy="265748"/>
          </a:xfrm>
          <a:custGeom>
            <a:avLst/>
            <a:gdLst/>
            <a:ahLst/>
            <a:cxnLst/>
            <a:rect l="0" t="0" r="0" b="0"/>
            <a:pathLst>
              <a:path w="25719" h="265748">
                <a:moveTo>
                  <a:pt x="25718" y="0"/>
                </a:moveTo>
                <a:lnTo>
                  <a:pt x="17250" y="0"/>
                </a:lnTo>
                <a:lnTo>
                  <a:pt x="17154" y="7381"/>
                </a:lnTo>
                <a:lnTo>
                  <a:pt x="17145" y="141333"/>
                </a:lnTo>
                <a:lnTo>
                  <a:pt x="16193" y="147562"/>
                </a:lnTo>
                <a:lnTo>
                  <a:pt x="14605" y="153620"/>
                </a:lnTo>
                <a:lnTo>
                  <a:pt x="12595" y="159563"/>
                </a:lnTo>
                <a:lnTo>
                  <a:pt x="11254" y="166383"/>
                </a:lnTo>
                <a:lnTo>
                  <a:pt x="10360" y="173787"/>
                </a:lnTo>
                <a:lnTo>
                  <a:pt x="9764" y="181580"/>
                </a:lnTo>
                <a:lnTo>
                  <a:pt x="9367" y="188681"/>
                </a:lnTo>
                <a:lnTo>
                  <a:pt x="8926" y="201651"/>
                </a:lnTo>
                <a:lnTo>
                  <a:pt x="8677" y="215112"/>
                </a:lnTo>
                <a:lnTo>
                  <a:pt x="7690" y="219608"/>
                </a:lnTo>
                <a:lnTo>
                  <a:pt x="6079" y="224510"/>
                </a:lnTo>
                <a:lnTo>
                  <a:pt x="1201" y="236964"/>
                </a:lnTo>
                <a:lnTo>
                  <a:pt x="534" y="241207"/>
                </a:lnTo>
                <a:lnTo>
                  <a:pt x="159" y="248951"/>
                </a:lnTo>
                <a:lnTo>
                  <a:pt x="3" y="257032"/>
                </a:lnTo>
                <a:lnTo>
                  <a:pt x="0" y="265747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360"/>
          <p:cNvSpPr/>
          <p:nvPr/>
        </p:nvSpPr>
        <p:spPr>
          <a:xfrm>
            <a:off x="4100512" y="3386501"/>
            <a:ext cx="728653" cy="565422"/>
          </a:xfrm>
          <a:custGeom>
            <a:avLst/>
            <a:gdLst/>
            <a:ahLst/>
            <a:cxnLst/>
            <a:rect l="0" t="0" r="0" b="0"/>
            <a:pathLst>
              <a:path w="728653" h="565422">
                <a:moveTo>
                  <a:pt x="514350" y="59644"/>
                </a:moveTo>
                <a:lnTo>
                  <a:pt x="509800" y="55093"/>
                </a:lnTo>
                <a:lnTo>
                  <a:pt x="507506" y="53752"/>
                </a:lnTo>
                <a:lnTo>
                  <a:pt x="502419" y="52263"/>
                </a:lnTo>
                <a:lnTo>
                  <a:pt x="500681" y="50913"/>
                </a:lnTo>
                <a:lnTo>
                  <a:pt x="499522" y="49061"/>
                </a:lnTo>
                <a:lnTo>
                  <a:pt x="498749" y="46873"/>
                </a:lnTo>
                <a:lnTo>
                  <a:pt x="496330" y="45415"/>
                </a:lnTo>
                <a:lnTo>
                  <a:pt x="484775" y="42410"/>
                </a:lnTo>
                <a:lnTo>
                  <a:pt x="474895" y="36863"/>
                </a:lnTo>
                <a:lnTo>
                  <a:pt x="465936" y="33844"/>
                </a:lnTo>
                <a:lnTo>
                  <a:pt x="457248" y="28292"/>
                </a:lnTo>
                <a:lnTo>
                  <a:pt x="434168" y="19720"/>
                </a:lnTo>
                <a:lnTo>
                  <a:pt x="426961" y="18087"/>
                </a:lnTo>
                <a:lnTo>
                  <a:pt x="420583" y="14822"/>
                </a:lnTo>
                <a:lnTo>
                  <a:pt x="417549" y="12617"/>
                </a:lnTo>
                <a:lnTo>
                  <a:pt x="411637" y="10168"/>
                </a:lnTo>
                <a:lnTo>
                  <a:pt x="402954" y="8789"/>
                </a:lnTo>
                <a:lnTo>
                  <a:pt x="400081" y="8596"/>
                </a:lnTo>
                <a:lnTo>
                  <a:pt x="397213" y="7514"/>
                </a:lnTo>
                <a:lnTo>
                  <a:pt x="391487" y="3773"/>
                </a:lnTo>
                <a:lnTo>
                  <a:pt x="383227" y="1474"/>
                </a:lnTo>
                <a:lnTo>
                  <a:pt x="366952" y="0"/>
                </a:lnTo>
                <a:lnTo>
                  <a:pt x="358035" y="2337"/>
                </a:lnTo>
                <a:lnTo>
                  <a:pt x="344844" y="6469"/>
                </a:lnTo>
                <a:lnTo>
                  <a:pt x="327303" y="7865"/>
                </a:lnTo>
                <a:lnTo>
                  <a:pt x="311079" y="8107"/>
                </a:lnTo>
                <a:lnTo>
                  <a:pt x="306446" y="9093"/>
                </a:lnTo>
                <a:lnTo>
                  <a:pt x="294422" y="14080"/>
                </a:lnTo>
                <a:lnTo>
                  <a:pt x="273775" y="18788"/>
                </a:lnTo>
                <a:lnTo>
                  <a:pt x="263601" y="23388"/>
                </a:lnTo>
                <a:lnTo>
                  <a:pt x="255903" y="28607"/>
                </a:lnTo>
                <a:lnTo>
                  <a:pt x="246767" y="31562"/>
                </a:lnTo>
                <a:lnTo>
                  <a:pt x="236357" y="33828"/>
                </a:lnTo>
                <a:lnTo>
                  <a:pt x="214151" y="43044"/>
                </a:lnTo>
                <a:lnTo>
                  <a:pt x="191421" y="54037"/>
                </a:lnTo>
                <a:lnTo>
                  <a:pt x="169538" y="65380"/>
                </a:lnTo>
                <a:lnTo>
                  <a:pt x="147397" y="79649"/>
                </a:lnTo>
                <a:lnTo>
                  <a:pt x="132338" y="91077"/>
                </a:lnTo>
                <a:lnTo>
                  <a:pt x="117652" y="105046"/>
                </a:lnTo>
                <a:lnTo>
                  <a:pt x="101239" y="121317"/>
                </a:lnTo>
                <a:lnTo>
                  <a:pt x="91803" y="135279"/>
                </a:lnTo>
                <a:lnTo>
                  <a:pt x="78424" y="151481"/>
                </a:lnTo>
                <a:lnTo>
                  <a:pt x="63681" y="168131"/>
                </a:lnTo>
                <a:lnTo>
                  <a:pt x="54534" y="183334"/>
                </a:lnTo>
                <a:lnTo>
                  <a:pt x="45791" y="199903"/>
                </a:lnTo>
                <a:lnTo>
                  <a:pt x="37169" y="215925"/>
                </a:lnTo>
                <a:lnTo>
                  <a:pt x="25722" y="232895"/>
                </a:lnTo>
                <a:lnTo>
                  <a:pt x="22863" y="238009"/>
                </a:lnTo>
                <a:lnTo>
                  <a:pt x="19686" y="248772"/>
                </a:lnTo>
                <a:lnTo>
                  <a:pt x="17322" y="259906"/>
                </a:lnTo>
                <a:lnTo>
                  <a:pt x="11588" y="276884"/>
                </a:lnTo>
                <a:lnTo>
                  <a:pt x="8513" y="293980"/>
                </a:lnTo>
                <a:lnTo>
                  <a:pt x="2946" y="310157"/>
                </a:lnTo>
                <a:lnTo>
                  <a:pt x="873" y="322359"/>
                </a:lnTo>
                <a:lnTo>
                  <a:pt x="259" y="337616"/>
                </a:lnTo>
                <a:lnTo>
                  <a:pt x="15" y="367548"/>
                </a:lnTo>
                <a:lnTo>
                  <a:pt x="0" y="405036"/>
                </a:lnTo>
                <a:lnTo>
                  <a:pt x="2540" y="413494"/>
                </a:lnTo>
                <a:lnTo>
                  <a:pt x="5892" y="422650"/>
                </a:lnTo>
                <a:lnTo>
                  <a:pt x="7381" y="429895"/>
                </a:lnTo>
                <a:lnTo>
                  <a:pt x="10583" y="436290"/>
                </a:lnTo>
                <a:lnTo>
                  <a:pt x="12770" y="439329"/>
                </a:lnTo>
                <a:lnTo>
                  <a:pt x="15201" y="445245"/>
                </a:lnTo>
                <a:lnTo>
                  <a:pt x="15849" y="448156"/>
                </a:lnTo>
                <a:lnTo>
                  <a:pt x="21649" y="456471"/>
                </a:lnTo>
                <a:lnTo>
                  <a:pt x="28672" y="465564"/>
                </a:lnTo>
                <a:lnTo>
                  <a:pt x="35720" y="479163"/>
                </a:lnTo>
                <a:lnTo>
                  <a:pt x="51560" y="496794"/>
                </a:lnTo>
                <a:lnTo>
                  <a:pt x="54376" y="499667"/>
                </a:lnTo>
                <a:lnTo>
                  <a:pt x="57205" y="501583"/>
                </a:lnTo>
                <a:lnTo>
                  <a:pt x="65739" y="505231"/>
                </a:lnTo>
                <a:lnTo>
                  <a:pt x="77156" y="514515"/>
                </a:lnTo>
                <a:lnTo>
                  <a:pt x="80013" y="517196"/>
                </a:lnTo>
                <a:lnTo>
                  <a:pt x="83822" y="518983"/>
                </a:lnTo>
                <a:lnTo>
                  <a:pt x="97332" y="522452"/>
                </a:lnTo>
                <a:lnTo>
                  <a:pt x="104536" y="526639"/>
                </a:lnTo>
                <a:lnTo>
                  <a:pt x="116922" y="536135"/>
                </a:lnTo>
                <a:lnTo>
                  <a:pt x="135965" y="543785"/>
                </a:lnTo>
                <a:lnTo>
                  <a:pt x="143932" y="546280"/>
                </a:lnTo>
                <a:lnTo>
                  <a:pt x="156311" y="547685"/>
                </a:lnTo>
                <a:lnTo>
                  <a:pt x="161358" y="547882"/>
                </a:lnTo>
                <a:lnTo>
                  <a:pt x="165674" y="548966"/>
                </a:lnTo>
                <a:lnTo>
                  <a:pt x="177253" y="554090"/>
                </a:lnTo>
                <a:lnTo>
                  <a:pt x="191373" y="556983"/>
                </a:lnTo>
                <a:lnTo>
                  <a:pt x="202965" y="562498"/>
                </a:lnTo>
                <a:lnTo>
                  <a:pt x="220926" y="564844"/>
                </a:lnTo>
                <a:lnTo>
                  <a:pt x="242806" y="565345"/>
                </a:lnTo>
                <a:lnTo>
                  <a:pt x="323261" y="565421"/>
                </a:lnTo>
                <a:lnTo>
                  <a:pt x="334489" y="562881"/>
                </a:lnTo>
                <a:lnTo>
                  <a:pt x="345829" y="559530"/>
                </a:lnTo>
                <a:lnTo>
                  <a:pt x="362924" y="556690"/>
                </a:lnTo>
                <a:lnTo>
                  <a:pt x="380054" y="550240"/>
                </a:lnTo>
                <a:lnTo>
                  <a:pt x="397194" y="543249"/>
                </a:lnTo>
                <a:lnTo>
                  <a:pt x="414338" y="539802"/>
                </a:lnTo>
                <a:lnTo>
                  <a:pt x="431483" y="533171"/>
                </a:lnTo>
                <a:lnTo>
                  <a:pt x="448627" y="525174"/>
                </a:lnTo>
                <a:lnTo>
                  <a:pt x="466725" y="516772"/>
                </a:lnTo>
                <a:lnTo>
                  <a:pt x="488809" y="508250"/>
                </a:lnTo>
                <a:lnTo>
                  <a:pt x="508793" y="498740"/>
                </a:lnTo>
                <a:lnTo>
                  <a:pt x="531436" y="485233"/>
                </a:lnTo>
                <a:lnTo>
                  <a:pt x="551586" y="474775"/>
                </a:lnTo>
                <a:lnTo>
                  <a:pt x="574278" y="464691"/>
                </a:lnTo>
                <a:lnTo>
                  <a:pt x="594442" y="451015"/>
                </a:lnTo>
                <a:lnTo>
                  <a:pt x="617138" y="440506"/>
                </a:lnTo>
                <a:lnTo>
                  <a:pt x="636351" y="430408"/>
                </a:lnTo>
                <a:lnTo>
                  <a:pt x="654109" y="416726"/>
                </a:lnTo>
                <a:lnTo>
                  <a:pt x="674636" y="403087"/>
                </a:lnTo>
                <a:lnTo>
                  <a:pt x="692696" y="386670"/>
                </a:lnTo>
                <a:lnTo>
                  <a:pt x="707765" y="370974"/>
                </a:lnTo>
                <a:lnTo>
                  <a:pt x="713977" y="361208"/>
                </a:lnTo>
                <a:lnTo>
                  <a:pt x="717373" y="353057"/>
                </a:lnTo>
                <a:lnTo>
                  <a:pt x="718279" y="349550"/>
                </a:lnTo>
                <a:lnTo>
                  <a:pt x="721825" y="343113"/>
                </a:lnTo>
                <a:lnTo>
                  <a:pt x="724104" y="340064"/>
                </a:lnTo>
                <a:lnTo>
                  <a:pt x="726637" y="334135"/>
                </a:lnTo>
                <a:lnTo>
                  <a:pt x="727762" y="327372"/>
                </a:lnTo>
                <a:lnTo>
                  <a:pt x="728485" y="310048"/>
                </a:lnTo>
                <a:lnTo>
                  <a:pt x="728627" y="292621"/>
                </a:lnTo>
                <a:lnTo>
                  <a:pt x="728652" y="276417"/>
                </a:lnTo>
                <a:lnTo>
                  <a:pt x="727703" y="271787"/>
                </a:lnTo>
                <a:lnTo>
                  <a:pt x="722769" y="259767"/>
                </a:lnTo>
                <a:lnTo>
                  <a:pt x="719931" y="244563"/>
                </a:lnTo>
                <a:lnTo>
                  <a:pt x="714434" y="227994"/>
                </a:lnTo>
                <a:lnTo>
                  <a:pt x="711429" y="211019"/>
                </a:lnTo>
                <a:lnTo>
                  <a:pt x="707351" y="199629"/>
                </a:lnTo>
                <a:lnTo>
                  <a:pt x="702363" y="190757"/>
                </a:lnTo>
                <a:lnTo>
                  <a:pt x="699700" y="187058"/>
                </a:lnTo>
                <a:lnTo>
                  <a:pt x="696740" y="177867"/>
                </a:lnTo>
                <a:lnTo>
                  <a:pt x="695951" y="172749"/>
                </a:lnTo>
                <a:lnTo>
                  <a:pt x="689994" y="161983"/>
                </a:lnTo>
                <a:lnTo>
                  <a:pt x="678470" y="145211"/>
                </a:lnTo>
                <a:lnTo>
                  <a:pt x="669024" y="130717"/>
                </a:lnTo>
                <a:lnTo>
                  <a:pt x="657652" y="117850"/>
                </a:lnTo>
                <a:lnTo>
                  <a:pt x="641293" y="100986"/>
                </a:lnTo>
                <a:lnTo>
                  <a:pt x="627316" y="86922"/>
                </a:lnTo>
                <a:lnTo>
                  <a:pt x="611110" y="75240"/>
                </a:lnTo>
                <a:lnTo>
                  <a:pt x="594242" y="65746"/>
                </a:lnTo>
                <a:lnTo>
                  <a:pt x="582878" y="62356"/>
                </a:lnTo>
                <a:lnTo>
                  <a:pt x="571477" y="59897"/>
                </a:lnTo>
                <a:lnTo>
                  <a:pt x="553396" y="54109"/>
                </a:lnTo>
                <a:lnTo>
                  <a:pt x="531316" y="51019"/>
                </a:lnTo>
                <a:lnTo>
                  <a:pt x="512287" y="45446"/>
                </a:lnTo>
                <a:lnTo>
                  <a:pt x="494583" y="43372"/>
                </a:lnTo>
                <a:lnTo>
                  <a:pt x="483022" y="42887"/>
                </a:lnTo>
                <a:lnTo>
                  <a:pt x="461253" y="47164"/>
                </a:lnTo>
                <a:lnTo>
                  <a:pt x="441256" y="49914"/>
                </a:lnTo>
                <a:lnTo>
                  <a:pt x="422371" y="51795"/>
                </a:lnTo>
                <a:lnTo>
                  <a:pt x="402960" y="56895"/>
                </a:lnTo>
                <a:lnTo>
                  <a:pt x="394041" y="58422"/>
                </a:lnTo>
                <a:lnTo>
                  <a:pt x="386902" y="61641"/>
                </a:lnTo>
                <a:lnTo>
                  <a:pt x="377190" y="68216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361"/>
          <p:cNvSpPr/>
          <p:nvPr/>
        </p:nvSpPr>
        <p:spPr>
          <a:xfrm>
            <a:off x="4143375" y="4809175"/>
            <a:ext cx="240030" cy="17143"/>
          </a:xfrm>
          <a:custGeom>
            <a:avLst/>
            <a:gdLst/>
            <a:ahLst/>
            <a:cxnLst/>
            <a:rect l="0" t="0" r="0" b="0"/>
            <a:pathLst>
              <a:path w="240030" h="17143">
                <a:moveTo>
                  <a:pt x="0" y="8570"/>
                </a:moveTo>
                <a:lnTo>
                  <a:pt x="49091" y="8570"/>
                </a:lnTo>
                <a:lnTo>
                  <a:pt x="54635" y="7617"/>
                </a:lnTo>
                <a:lnTo>
                  <a:pt x="60236" y="6030"/>
                </a:lnTo>
                <a:lnTo>
                  <a:pt x="65875" y="4019"/>
                </a:lnTo>
                <a:lnTo>
                  <a:pt x="70586" y="2678"/>
                </a:lnTo>
                <a:lnTo>
                  <a:pt x="74680" y="1784"/>
                </a:lnTo>
                <a:lnTo>
                  <a:pt x="78362" y="1189"/>
                </a:lnTo>
                <a:lnTo>
                  <a:pt x="83673" y="791"/>
                </a:lnTo>
                <a:lnTo>
                  <a:pt x="90072" y="527"/>
                </a:lnTo>
                <a:lnTo>
                  <a:pt x="110190" y="154"/>
                </a:lnTo>
                <a:lnTo>
                  <a:pt x="176789" y="0"/>
                </a:lnTo>
                <a:lnTo>
                  <a:pt x="182630" y="951"/>
                </a:lnTo>
                <a:lnTo>
                  <a:pt x="188428" y="2539"/>
                </a:lnTo>
                <a:lnTo>
                  <a:pt x="194199" y="4549"/>
                </a:lnTo>
                <a:lnTo>
                  <a:pt x="198998" y="5889"/>
                </a:lnTo>
                <a:lnTo>
                  <a:pt x="203150" y="6783"/>
                </a:lnTo>
                <a:lnTo>
                  <a:pt x="206871" y="7378"/>
                </a:lnTo>
                <a:lnTo>
                  <a:pt x="211256" y="7775"/>
                </a:lnTo>
                <a:lnTo>
                  <a:pt x="216085" y="8040"/>
                </a:lnTo>
                <a:lnTo>
                  <a:pt x="221209" y="8217"/>
                </a:lnTo>
                <a:lnTo>
                  <a:pt x="225578" y="9287"/>
                </a:lnTo>
                <a:lnTo>
                  <a:pt x="229442" y="10953"/>
                </a:lnTo>
                <a:lnTo>
                  <a:pt x="240029" y="17142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362"/>
          <p:cNvSpPr/>
          <p:nvPr/>
        </p:nvSpPr>
        <p:spPr>
          <a:xfrm>
            <a:off x="4160882" y="4920615"/>
            <a:ext cx="231096" cy="42863"/>
          </a:xfrm>
          <a:custGeom>
            <a:avLst/>
            <a:gdLst/>
            <a:ahLst/>
            <a:cxnLst/>
            <a:rect l="0" t="0" r="0" b="0"/>
            <a:pathLst>
              <a:path w="231096" h="42863">
                <a:moveTo>
                  <a:pt x="16783" y="0"/>
                </a:moveTo>
                <a:lnTo>
                  <a:pt x="0" y="0"/>
                </a:lnTo>
                <a:lnTo>
                  <a:pt x="7050" y="0"/>
                </a:lnTo>
                <a:lnTo>
                  <a:pt x="8389" y="952"/>
                </a:lnTo>
                <a:lnTo>
                  <a:pt x="10234" y="2540"/>
                </a:lnTo>
                <a:lnTo>
                  <a:pt x="12417" y="4551"/>
                </a:lnTo>
                <a:lnTo>
                  <a:pt x="14825" y="5891"/>
                </a:lnTo>
                <a:lnTo>
                  <a:pt x="17383" y="6785"/>
                </a:lnTo>
                <a:lnTo>
                  <a:pt x="23780" y="8219"/>
                </a:lnTo>
                <a:lnTo>
                  <a:pt x="29735" y="8415"/>
                </a:lnTo>
                <a:lnTo>
                  <a:pt x="33990" y="8467"/>
                </a:lnTo>
                <a:lnTo>
                  <a:pt x="37779" y="9455"/>
                </a:lnTo>
                <a:lnTo>
                  <a:pt x="41258" y="11066"/>
                </a:lnTo>
                <a:lnTo>
                  <a:pt x="44529" y="13092"/>
                </a:lnTo>
                <a:lnTo>
                  <a:pt x="47663" y="14443"/>
                </a:lnTo>
                <a:lnTo>
                  <a:pt x="50705" y="15344"/>
                </a:lnTo>
                <a:lnTo>
                  <a:pt x="56624" y="16344"/>
                </a:lnTo>
                <a:lnTo>
                  <a:pt x="62430" y="16789"/>
                </a:lnTo>
                <a:lnTo>
                  <a:pt x="66264" y="17860"/>
                </a:lnTo>
                <a:lnTo>
                  <a:pt x="70725" y="19527"/>
                </a:lnTo>
                <a:lnTo>
                  <a:pt x="75604" y="21591"/>
                </a:lnTo>
                <a:lnTo>
                  <a:pt x="80762" y="22966"/>
                </a:lnTo>
                <a:lnTo>
                  <a:pt x="86106" y="23883"/>
                </a:lnTo>
                <a:lnTo>
                  <a:pt x="91573" y="24494"/>
                </a:lnTo>
                <a:lnTo>
                  <a:pt x="96170" y="24902"/>
                </a:lnTo>
                <a:lnTo>
                  <a:pt x="100188" y="25173"/>
                </a:lnTo>
                <a:lnTo>
                  <a:pt x="103819" y="25354"/>
                </a:lnTo>
                <a:lnTo>
                  <a:pt x="108144" y="26428"/>
                </a:lnTo>
                <a:lnTo>
                  <a:pt x="112933" y="28096"/>
                </a:lnTo>
                <a:lnTo>
                  <a:pt x="118030" y="30161"/>
                </a:lnTo>
                <a:lnTo>
                  <a:pt x="122380" y="31537"/>
                </a:lnTo>
                <a:lnTo>
                  <a:pt x="126234" y="32455"/>
                </a:lnTo>
                <a:lnTo>
                  <a:pt x="129755" y="33066"/>
                </a:lnTo>
                <a:lnTo>
                  <a:pt x="134008" y="33474"/>
                </a:lnTo>
                <a:lnTo>
                  <a:pt x="138748" y="33746"/>
                </a:lnTo>
                <a:lnTo>
                  <a:pt x="148141" y="34048"/>
                </a:lnTo>
                <a:lnTo>
                  <a:pt x="161933" y="34242"/>
                </a:lnTo>
                <a:lnTo>
                  <a:pt x="164985" y="34258"/>
                </a:lnTo>
                <a:lnTo>
                  <a:pt x="167971" y="35221"/>
                </a:lnTo>
                <a:lnTo>
                  <a:pt x="170915" y="36816"/>
                </a:lnTo>
                <a:lnTo>
                  <a:pt x="173830" y="38831"/>
                </a:lnTo>
                <a:lnTo>
                  <a:pt x="177679" y="40175"/>
                </a:lnTo>
                <a:lnTo>
                  <a:pt x="182149" y="41070"/>
                </a:lnTo>
                <a:lnTo>
                  <a:pt x="187034" y="41668"/>
                </a:lnTo>
                <a:lnTo>
                  <a:pt x="191244" y="42066"/>
                </a:lnTo>
                <a:lnTo>
                  <a:pt x="198461" y="42508"/>
                </a:lnTo>
                <a:lnTo>
                  <a:pt x="204844" y="42705"/>
                </a:lnTo>
                <a:lnTo>
                  <a:pt x="219595" y="42842"/>
                </a:lnTo>
                <a:lnTo>
                  <a:pt x="231095" y="42862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363"/>
          <p:cNvSpPr/>
          <p:nvPr/>
        </p:nvSpPr>
        <p:spPr>
          <a:xfrm>
            <a:off x="5009301" y="4569142"/>
            <a:ext cx="17042" cy="342901"/>
          </a:xfrm>
          <a:custGeom>
            <a:avLst/>
            <a:gdLst/>
            <a:ahLst/>
            <a:cxnLst/>
            <a:rect l="0" t="0" r="0" b="0"/>
            <a:pathLst>
              <a:path w="17042" h="342901">
                <a:moveTo>
                  <a:pt x="8469" y="0"/>
                </a:moveTo>
                <a:lnTo>
                  <a:pt x="8469" y="15922"/>
                </a:lnTo>
                <a:lnTo>
                  <a:pt x="7516" y="17283"/>
                </a:lnTo>
                <a:lnTo>
                  <a:pt x="5929" y="19142"/>
                </a:lnTo>
                <a:lnTo>
                  <a:pt x="3918" y="21334"/>
                </a:lnTo>
                <a:lnTo>
                  <a:pt x="2577" y="24700"/>
                </a:lnTo>
                <a:lnTo>
                  <a:pt x="1683" y="28849"/>
                </a:lnTo>
                <a:lnTo>
                  <a:pt x="1087" y="33520"/>
                </a:lnTo>
                <a:lnTo>
                  <a:pt x="690" y="37587"/>
                </a:lnTo>
                <a:lnTo>
                  <a:pt x="249" y="44645"/>
                </a:lnTo>
                <a:lnTo>
                  <a:pt x="53" y="53498"/>
                </a:lnTo>
                <a:lnTo>
                  <a:pt x="0" y="58525"/>
                </a:lnTo>
                <a:lnTo>
                  <a:pt x="918" y="63782"/>
                </a:lnTo>
                <a:lnTo>
                  <a:pt x="2483" y="69191"/>
                </a:lnTo>
                <a:lnTo>
                  <a:pt x="4478" y="74702"/>
                </a:lnTo>
                <a:lnTo>
                  <a:pt x="5808" y="81234"/>
                </a:lnTo>
                <a:lnTo>
                  <a:pt x="6695" y="88446"/>
                </a:lnTo>
                <a:lnTo>
                  <a:pt x="7286" y="96111"/>
                </a:lnTo>
                <a:lnTo>
                  <a:pt x="7681" y="103127"/>
                </a:lnTo>
                <a:lnTo>
                  <a:pt x="8118" y="116002"/>
                </a:lnTo>
                <a:lnTo>
                  <a:pt x="8422" y="154906"/>
                </a:lnTo>
                <a:lnTo>
                  <a:pt x="8469" y="341162"/>
                </a:lnTo>
                <a:lnTo>
                  <a:pt x="9421" y="341742"/>
                </a:lnTo>
                <a:lnTo>
                  <a:pt x="11009" y="342128"/>
                </a:lnTo>
                <a:lnTo>
                  <a:pt x="17041" y="34290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364"/>
          <p:cNvSpPr/>
          <p:nvPr/>
        </p:nvSpPr>
        <p:spPr>
          <a:xfrm>
            <a:off x="5112067" y="4586287"/>
            <a:ext cx="145339" cy="274321"/>
          </a:xfrm>
          <a:custGeom>
            <a:avLst/>
            <a:gdLst/>
            <a:ahLst/>
            <a:cxnLst/>
            <a:rect l="0" t="0" r="0" b="0"/>
            <a:pathLst>
              <a:path w="145339" h="274321">
                <a:moveTo>
                  <a:pt x="68580" y="0"/>
                </a:moveTo>
                <a:lnTo>
                  <a:pt x="60039" y="0"/>
                </a:lnTo>
                <a:lnTo>
                  <a:pt x="60017" y="4551"/>
                </a:lnTo>
                <a:lnTo>
                  <a:pt x="59061" y="5892"/>
                </a:lnTo>
                <a:lnTo>
                  <a:pt x="57472" y="6785"/>
                </a:lnTo>
                <a:lnTo>
                  <a:pt x="55460" y="7381"/>
                </a:lnTo>
                <a:lnTo>
                  <a:pt x="54118" y="8730"/>
                </a:lnTo>
                <a:lnTo>
                  <a:pt x="53224" y="10583"/>
                </a:lnTo>
                <a:lnTo>
                  <a:pt x="52627" y="12771"/>
                </a:lnTo>
                <a:lnTo>
                  <a:pt x="49425" y="17741"/>
                </a:lnTo>
                <a:lnTo>
                  <a:pt x="47238" y="20400"/>
                </a:lnTo>
                <a:lnTo>
                  <a:pt x="45779" y="24077"/>
                </a:lnTo>
                <a:lnTo>
                  <a:pt x="44807" y="28434"/>
                </a:lnTo>
                <a:lnTo>
                  <a:pt x="44159" y="33244"/>
                </a:lnTo>
                <a:lnTo>
                  <a:pt x="40899" y="41128"/>
                </a:lnTo>
                <a:lnTo>
                  <a:pt x="38696" y="44563"/>
                </a:lnTo>
                <a:lnTo>
                  <a:pt x="36274" y="48759"/>
                </a:lnTo>
                <a:lnTo>
                  <a:pt x="31045" y="58501"/>
                </a:lnTo>
                <a:lnTo>
                  <a:pt x="29269" y="63765"/>
                </a:lnTo>
                <a:lnTo>
                  <a:pt x="28085" y="69180"/>
                </a:lnTo>
                <a:lnTo>
                  <a:pt x="27296" y="74695"/>
                </a:lnTo>
                <a:lnTo>
                  <a:pt x="25817" y="80277"/>
                </a:lnTo>
                <a:lnTo>
                  <a:pt x="23879" y="85903"/>
                </a:lnTo>
                <a:lnTo>
                  <a:pt x="21634" y="91559"/>
                </a:lnTo>
                <a:lnTo>
                  <a:pt x="20138" y="97234"/>
                </a:lnTo>
                <a:lnTo>
                  <a:pt x="19141" y="102923"/>
                </a:lnTo>
                <a:lnTo>
                  <a:pt x="18475" y="108621"/>
                </a:lnTo>
                <a:lnTo>
                  <a:pt x="18032" y="114324"/>
                </a:lnTo>
                <a:lnTo>
                  <a:pt x="17736" y="120031"/>
                </a:lnTo>
                <a:lnTo>
                  <a:pt x="17408" y="131452"/>
                </a:lnTo>
                <a:lnTo>
                  <a:pt x="17161" y="171451"/>
                </a:lnTo>
                <a:lnTo>
                  <a:pt x="17155" y="177165"/>
                </a:lnTo>
                <a:lnTo>
                  <a:pt x="18105" y="181928"/>
                </a:lnTo>
                <a:lnTo>
                  <a:pt x="21699" y="189759"/>
                </a:lnTo>
                <a:lnTo>
                  <a:pt x="23038" y="194134"/>
                </a:lnTo>
                <a:lnTo>
                  <a:pt x="23932" y="198955"/>
                </a:lnTo>
                <a:lnTo>
                  <a:pt x="24527" y="204074"/>
                </a:lnTo>
                <a:lnTo>
                  <a:pt x="25876" y="208439"/>
                </a:lnTo>
                <a:lnTo>
                  <a:pt x="29916" y="215830"/>
                </a:lnTo>
                <a:lnTo>
                  <a:pt x="32346" y="222290"/>
                </a:lnTo>
                <a:lnTo>
                  <a:pt x="34378" y="229288"/>
                </a:lnTo>
                <a:lnTo>
                  <a:pt x="36254" y="233821"/>
                </a:lnTo>
                <a:lnTo>
                  <a:pt x="38457" y="238748"/>
                </a:lnTo>
                <a:lnTo>
                  <a:pt x="40878" y="242033"/>
                </a:lnTo>
                <a:lnTo>
                  <a:pt x="43444" y="244223"/>
                </a:lnTo>
                <a:lnTo>
                  <a:pt x="46108" y="245683"/>
                </a:lnTo>
                <a:lnTo>
                  <a:pt x="48836" y="247609"/>
                </a:lnTo>
                <a:lnTo>
                  <a:pt x="51608" y="249845"/>
                </a:lnTo>
                <a:lnTo>
                  <a:pt x="54407" y="252288"/>
                </a:lnTo>
                <a:lnTo>
                  <a:pt x="57227" y="254870"/>
                </a:lnTo>
                <a:lnTo>
                  <a:pt x="62899" y="260278"/>
                </a:lnTo>
                <a:lnTo>
                  <a:pt x="65745" y="262101"/>
                </a:lnTo>
                <a:lnTo>
                  <a:pt x="68595" y="263317"/>
                </a:lnTo>
                <a:lnTo>
                  <a:pt x="71448" y="264127"/>
                </a:lnTo>
                <a:lnTo>
                  <a:pt x="74302" y="264667"/>
                </a:lnTo>
                <a:lnTo>
                  <a:pt x="77157" y="265027"/>
                </a:lnTo>
                <a:lnTo>
                  <a:pt x="80013" y="265267"/>
                </a:lnTo>
                <a:lnTo>
                  <a:pt x="82870" y="265427"/>
                </a:lnTo>
                <a:lnTo>
                  <a:pt x="88583" y="265605"/>
                </a:lnTo>
                <a:lnTo>
                  <a:pt x="91441" y="264700"/>
                </a:lnTo>
                <a:lnTo>
                  <a:pt x="94298" y="263144"/>
                </a:lnTo>
                <a:lnTo>
                  <a:pt x="97155" y="261155"/>
                </a:lnTo>
                <a:lnTo>
                  <a:pt x="100013" y="259828"/>
                </a:lnTo>
                <a:lnTo>
                  <a:pt x="102870" y="258944"/>
                </a:lnTo>
                <a:lnTo>
                  <a:pt x="105727" y="258354"/>
                </a:lnTo>
                <a:lnTo>
                  <a:pt x="108585" y="257009"/>
                </a:lnTo>
                <a:lnTo>
                  <a:pt x="111442" y="255159"/>
                </a:lnTo>
                <a:lnTo>
                  <a:pt x="118322" y="249898"/>
                </a:lnTo>
                <a:lnTo>
                  <a:pt x="121802" y="246638"/>
                </a:lnTo>
                <a:lnTo>
                  <a:pt x="131798" y="236784"/>
                </a:lnTo>
                <a:lnTo>
                  <a:pt x="133585" y="234056"/>
                </a:lnTo>
                <a:lnTo>
                  <a:pt x="137053" y="225666"/>
                </a:lnTo>
                <a:lnTo>
                  <a:pt x="141240" y="219994"/>
                </a:lnTo>
                <a:lnTo>
                  <a:pt x="142738" y="217148"/>
                </a:lnTo>
                <a:lnTo>
                  <a:pt x="144402" y="211445"/>
                </a:lnTo>
                <a:lnTo>
                  <a:pt x="145338" y="202879"/>
                </a:lnTo>
                <a:lnTo>
                  <a:pt x="144517" y="200023"/>
                </a:lnTo>
                <a:lnTo>
                  <a:pt x="141065" y="194309"/>
                </a:lnTo>
                <a:lnTo>
                  <a:pt x="138317" y="190288"/>
                </a:lnTo>
                <a:lnTo>
                  <a:pt x="136979" y="189724"/>
                </a:lnTo>
                <a:lnTo>
                  <a:pt x="132952" y="189097"/>
                </a:lnTo>
                <a:lnTo>
                  <a:pt x="130545" y="188930"/>
                </a:lnTo>
                <a:lnTo>
                  <a:pt x="127987" y="188818"/>
                </a:lnTo>
                <a:lnTo>
                  <a:pt x="122606" y="188694"/>
                </a:lnTo>
                <a:lnTo>
                  <a:pt x="117039" y="188639"/>
                </a:lnTo>
                <a:lnTo>
                  <a:pt x="113269" y="189577"/>
                </a:lnTo>
                <a:lnTo>
                  <a:pt x="108850" y="191155"/>
                </a:lnTo>
                <a:lnTo>
                  <a:pt x="103999" y="193159"/>
                </a:lnTo>
                <a:lnTo>
                  <a:pt x="99813" y="195448"/>
                </a:lnTo>
                <a:lnTo>
                  <a:pt x="96070" y="197926"/>
                </a:lnTo>
                <a:lnTo>
                  <a:pt x="92622" y="200531"/>
                </a:lnTo>
                <a:lnTo>
                  <a:pt x="88417" y="203220"/>
                </a:lnTo>
                <a:lnTo>
                  <a:pt x="83710" y="205965"/>
                </a:lnTo>
                <a:lnTo>
                  <a:pt x="78667" y="208748"/>
                </a:lnTo>
                <a:lnTo>
                  <a:pt x="74352" y="212508"/>
                </a:lnTo>
                <a:lnTo>
                  <a:pt x="70523" y="216919"/>
                </a:lnTo>
                <a:lnTo>
                  <a:pt x="67018" y="221766"/>
                </a:lnTo>
                <a:lnTo>
                  <a:pt x="62776" y="225949"/>
                </a:lnTo>
                <a:lnTo>
                  <a:pt x="58043" y="229690"/>
                </a:lnTo>
                <a:lnTo>
                  <a:pt x="52983" y="233137"/>
                </a:lnTo>
                <a:lnTo>
                  <a:pt x="48657" y="236387"/>
                </a:lnTo>
                <a:lnTo>
                  <a:pt x="44820" y="239506"/>
                </a:lnTo>
                <a:lnTo>
                  <a:pt x="41311" y="242538"/>
                </a:lnTo>
                <a:lnTo>
                  <a:pt x="37065" y="246465"/>
                </a:lnTo>
                <a:lnTo>
                  <a:pt x="22941" y="260140"/>
                </a:lnTo>
                <a:lnTo>
                  <a:pt x="15594" y="267383"/>
                </a:lnTo>
                <a:lnTo>
                  <a:pt x="12301" y="269695"/>
                </a:lnTo>
                <a:lnTo>
                  <a:pt x="9153" y="271237"/>
                </a:lnTo>
                <a:lnTo>
                  <a:pt x="0" y="27432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365"/>
          <p:cNvSpPr/>
          <p:nvPr/>
        </p:nvSpPr>
        <p:spPr>
          <a:xfrm>
            <a:off x="4837747" y="4963511"/>
            <a:ext cx="488633" cy="34257"/>
          </a:xfrm>
          <a:custGeom>
            <a:avLst/>
            <a:gdLst/>
            <a:ahLst/>
            <a:cxnLst/>
            <a:rect l="0" t="0" r="0" b="0"/>
            <a:pathLst>
              <a:path w="488633" h="34257">
                <a:moveTo>
                  <a:pt x="0" y="34256"/>
                </a:moveTo>
                <a:lnTo>
                  <a:pt x="49953" y="34256"/>
                </a:lnTo>
                <a:lnTo>
                  <a:pt x="55210" y="33304"/>
                </a:lnTo>
                <a:lnTo>
                  <a:pt x="60619" y="31717"/>
                </a:lnTo>
                <a:lnTo>
                  <a:pt x="66130" y="29705"/>
                </a:lnTo>
                <a:lnTo>
                  <a:pt x="72662" y="28364"/>
                </a:lnTo>
                <a:lnTo>
                  <a:pt x="79874" y="27471"/>
                </a:lnTo>
                <a:lnTo>
                  <a:pt x="87539" y="26875"/>
                </a:lnTo>
                <a:lnTo>
                  <a:pt x="95507" y="26478"/>
                </a:lnTo>
                <a:lnTo>
                  <a:pt x="111980" y="26037"/>
                </a:lnTo>
                <a:lnTo>
                  <a:pt x="121326" y="24967"/>
                </a:lnTo>
                <a:lnTo>
                  <a:pt x="131366" y="23301"/>
                </a:lnTo>
                <a:lnTo>
                  <a:pt x="141870" y="21237"/>
                </a:lnTo>
                <a:lnTo>
                  <a:pt x="151730" y="19862"/>
                </a:lnTo>
                <a:lnTo>
                  <a:pt x="161161" y="18945"/>
                </a:lnTo>
                <a:lnTo>
                  <a:pt x="170306" y="18334"/>
                </a:lnTo>
                <a:lnTo>
                  <a:pt x="180212" y="17926"/>
                </a:lnTo>
                <a:lnTo>
                  <a:pt x="201379" y="17473"/>
                </a:lnTo>
                <a:lnTo>
                  <a:pt x="212358" y="16400"/>
                </a:lnTo>
                <a:lnTo>
                  <a:pt x="223487" y="14732"/>
                </a:lnTo>
                <a:lnTo>
                  <a:pt x="234716" y="12668"/>
                </a:lnTo>
                <a:lnTo>
                  <a:pt x="245060" y="11291"/>
                </a:lnTo>
                <a:lnTo>
                  <a:pt x="254813" y="10374"/>
                </a:lnTo>
                <a:lnTo>
                  <a:pt x="264173" y="9762"/>
                </a:lnTo>
                <a:lnTo>
                  <a:pt x="274223" y="8402"/>
                </a:lnTo>
                <a:lnTo>
                  <a:pt x="284733" y="6542"/>
                </a:lnTo>
                <a:lnTo>
                  <a:pt x="295549" y="4350"/>
                </a:lnTo>
                <a:lnTo>
                  <a:pt x="305618" y="2889"/>
                </a:lnTo>
                <a:lnTo>
                  <a:pt x="315188" y="1914"/>
                </a:lnTo>
                <a:lnTo>
                  <a:pt x="324425" y="1265"/>
                </a:lnTo>
                <a:lnTo>
                  <a:pt x="334393" y="832"/>
                </a:lnTo>
                <a:lnTo>
                  <a:pt x="355630" y="351"/>
                </a:lnTo>
                <a:lnTo>
                  <a:pt x="406542" y="0"/>
                </a:lnTo>
                <a:lnTo>
                  <a:pt x="412950" y="941"/>
                </a:lnTo>
                <a:lnTo>
                  <a:pt x="419128" y="2521"/>
                </a:lnTo>
                <a:lnTo>
                  <a:pt x="425151" y="4527"/>
                </a:lnTo>
                <a:lnTo>
                  <a:pt x="432024" y="5864"/>
                </a:lnTo>
                <a:lnTo>
                  <a:pt x="439464" y="6756"/>
                </a:lnTo>
                <a:lnTo>
                  <a:pt x="453445" y="7746"/>
                </a:lnTo>
                <a:lnTo>
                  <a:pt x="466671" y="8304"/>
                </a:lnTo>
                <a:lnTo>
                  <a:pt x="479673" y="8492"/>
                </a:lnTo>
                <a:lnTo>
                  <a:pt x="488632" y="8539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366"/>
          <p:cNvSpPr/>
          <p:nvPr/>
        </p:nvSpPr>
        <p:spPr>
          <a:xfrm>
            <a:off x="4709159" y="5212079"/>
            <a:ext cx="180024" cy="17147"/>
          </a:xfrm>
          <a:custGeom>
            <a:avLst/>
            <a:gdLst/>
            <a:ahLst/>
            <a:cxnLst/>
            <a:rect l="0" t="0" r="0" b="0"/>
            <a:pathLst>
              <a:path w="180024" h="17147">
                <a:moveTo>
                  <a:pt x="0" y="17146"/>
                </a:moveTo>
                <a:lnTo>
                  <a:pt x="36074" y="17146"/>
                </a:lnTo>
                <a:lnTo>
                  <a:pt x="40242" y="16193"/>
                </a:lnTo>
                <a:lnTo>
                  <a:pt x="44926" y="14606"/>
                </a:lnTo>
                <a:lnTo>
                  <a:pt x="49953" y="12595"/>
                </a:lnTo>
                <a:lnTo>
                  <a:pt x="54257" y="11254"/>
                </a:lnTo>
                <a:lnTo>
                  <a:pt x="58079" y="10360"/>
                </a:lnTo>
                <a:lnTo>
                  <a:pt x="61580" y="9765"/>
                </a:lnTo>
                <a:lnTo>
                  <a:pt x="64866" y="9367"/>
                </a:lnTo>
                <a:lnTo>
                  <a:pt x="68009" y="9103"/>
                </a:lnTo>
                <a:lnTo>
                  <a:pt x="71057" y="8926"/>
                </a:lnTo>
                <a:lnTo>
                  <a:pt x="79524" y="8730"/>
                </a:lnTo>
                <a:lnTo>
                  <a:pt x="100481" y="8604"/>
                </a:lnTo>
                <a:lnTo>
                  <a:pt x="106040" y="7641"/>
                </a:lnTo>
                <a:lnTo>
                  <a:pt x="111651" y="6047"/>
                </a:lnTo>
                <a:lnTo>
                  <a:pt x="117297" y="4032"/>
                </a:lnTo>
                <a:lnTo>
                  <a:pt x="122013" y="2688"/>
                </a:lnTo>
                <a:lnTo>
                  <a:pt x="126109" y="1792"/>
                </a:lnTo>
                <a:lnTo>
                  <a:pt x="129793" y="1195"/>
                </a:lnTo>
                <a:lnTo>
                  <a:pt x="134154" y="797"/>
                </a:lnTo>
                <a:lnTo>
                  <a:pt x="138966" y="532"/>
                </a:lnTo>
                <a:lnTo>
                  <a:pt x="148441" y="236"/>
                </a:lnTo>
                <a:lnTo>
                  <a:pt x="160082" y="71"/>
                </a:lnTo>
                <a:lnTo>
                  <a:pt x="180023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367"/>
          <p:cNvSpPr/>
          <p:nvPr/>
        </p:nvSpPr>
        <p:spPr>
          <a:xfrm>
            <a:off x="4992056" y="5100990"/>
            <a:ext cx="101663" cy="291113"/>
          </a:xfrm>
          <a:custGeom>
            <a:avLst/>
            <a:gdLst/>
            <a:ahLst/>
            <a:cxnLst/>
            <a:rect l="0" t="0" r="0" b="0"/>
            <a:pathLst>
              <a:path w="101663" h="291113">
                <a:moveTo>
                  <a:pt x="85721" y="8220"/>
                </a:moveTo>
                <a:lnTo>
                  <a:pt x="85721" y="0"/>
                </a:lnTo>
                <a:lnTo>
                  <a:pt x="85721" y="4303"/>
                </a:lnTo>
                <a:lnTo>
                  <a:pt x="84769" y="5608"/>
                </a:lnTo>
                <a:lnTo>
                  <a:pt x="83181" y="6479"/>
                </a:lnTo>
                <a:lnTo>
                  <a:pt x="81171" y="7059"/>
                </a:lnTo>
                <a:lnTo>
                  <a:pt x="79830" y="8398"/>
                </a:lnTo>
                <a:lnTo>
                  <a:pt x="78936" y="10244"/>
                </a:lnTo>
                <a:lnTo>
                  <a:pt x="77943" y="14834"/>
                </a:lnTo>
                <a:lnTo>
                  <a:pt x="77502" y="20050"/>
                </a:lnTo>
                <a:lnTo>
                  <a:pt x="76432" y="22773"/>
                </a:lnTo>
                <a:lnTo>
                  <a:pt x="74766" y="25542"/>
                </a:lnTo>
                <a:lnTo>
                  <a:pt x="72702" y="28341"/>
                </a:lnTo>
                <a:lnTo>
                  <a:pt x="70374" y="32111"/>
                </a:lnTo>
                <a:lnTo>
                  <a:pt x="67870" y="36530"/>
                </a:lnTo>
                <a:lnTo>
                  <a:pt x="62547" y="46520"/>
                </a:lnTo>
                <a:lnTo>
                  <a:pt x="57007" y="57309"/>
                </a:lnTo>
                <a:lnTo>
                  <a:pt x="55148" y="62854"/>
                </a:lnTo>
                <a:lnTo>
                  <a:pt x="53909" y="68455"/>
                </a:lnTo>
                <a:lnTo>
                  <a:pt x="53083" y="74094"/>
                </a:lnTo>
                <a:lnTo>
                  <a:pt x="50627" y="79758"/>
                </a:lnTo>
                <a:lnTo>
                  <a:pt x="47085" y="85439"/>
                </a:lnTo>
                <a:lnTo>
                  <a:pt x="42819" y="91132"/>
                </a:lnTo>
                <a:lnTo>
                  <a:pt x="39022" y="96832"/>
                </a:lnTo>
                <a:lnTo>
                  <a:pt x="35539" y="102537"/>
                </a:lnTo>
                <a:lnTo>
                  <a:pt x="32264" y="108245"/>
                </a:lnTo>
                <a:lnTo>
                  <a:pt x="26084" y="119668"/>
                </a:lnTo>
                <a:lnTo>
                  <a:pt x="11475" y="148238"/>
                </a:lnTo>
                <a:lnTo>
                  <a:pt x="5733" y="159667"/>
                </a:lnTo>
                <a:lnTo>
                  <a:pt x="3821" y="165383"/>
                </a:lnTo>
                <a:lnTo>
                  <a:pt x="2546" y="171097"/>
                </a:lnTo>
                <a:lnTo>
                  <a:pt x="1696" y="176812"/>
                </a:lnTo>
                <a:lnTo>
                  <a:pt x="752" y="185702"/>
                </a:lnTo>
                <a:lnTo>
                  <a:pt x="332" y="193781"/>
                </a:lnTo>
                <a:lnTo>
                  <a:pt x="95" y="209039"/>
                </a:lnTo>
                <a:lnTo>
                  <a:pt x="0" y="242064"/>
                </a:lnTo>
                <a:lnTo>
                  <a:pt x="952" y="245078"/>
                </a:lnTo>
                <a:lnTo>
                  <a:pt x="2538" y="248040"/>
                </a:lnTo>
                <a:lnTo>
                  <a:pt x="4548" y="250968"/>
                </a:lnTo>
                <a:lnTo>
                  <a:pt x="6841" y="252920"/>
                </a:lnTo>
                <a:lnTo>
                  <a:pt x="9322" y="254220"/>
                </a:lnTo>
                <a:lnTo>
                  <a:pt x="11928" y="255088"/>
                </a:lnTo>
                <a:lnTo>
                  <a:pt x="14618" y="256618"/>
                </a:lnTo>
                <a:lnTo>
                  <a:pt x="17364" y="258591"/>
                </a:lnTo>
                <a:lnTo>
                  <a:pt x="20147" y="260859"/>
                </a:lnTo>
                <a:lnTo>
                  <a:pt x="22955" y="262371"/>
                </a:lnTo>
                <a:lnTo>
                  <a:pt x="25780" y="263379"/>
                </a:lnTo>
                <a:lnTo>
                  <a:pt x="28615" y="264051"/>
                </a:lnTo>
                <a:lnTo>
                  <a:pt x="31458" y="264499"/>
                </a:lnTo>
                <a:lnTo>
                  <a:pt x="34306" y="264797"/>
                </a:lnTo>
                <a:lnTo>
                  <a:pt x="37156" y="264996"/>
                </a:lnTo>
                <a:lnTo>
                  <a:pt x="40010" y="265129"/>
                </a:lnTo>
                <a:lnTo>
                  <a:pt x="45720" y="265277"/>
                </a:lnTo>
                <a:lnTo>
                  <a:pt x="54290" y="265359"/>
                </a:lnTo>
                <a:lnTo>
                  <a:pt x="57147" y="264419"/>
                </a:lnTo>
                <a:lnTo>
                  <a:pt x="60004" y="262839"/>
                </a:lnTo>
                <a:lnTo>
                  <a:pt x="66883" y="258010"/>
                </a:lnTo>
                <a:lnTo>
                  <a:pt x="68400" y="256662"/>
                </a:lnTo>
                <a:lnTo>
                  <a:pt x="72625" y="252623"/>
                </a:lnTo>
                <a:lnTo>
                  <a:pt x="80359" y="244994"/>
                </a:lnTo>
                <a:lnTo>
                  <a:pt x="83099" y="243222"/>
                </a:lnTo>
                <a:lnTo>
                  <a:pt x="85878" y="242040"/>
                </a:lnTo>
                <a:lnTo>
                  <a:pt x="88683" y="241253"/>
                </a:lnTo>
                <a:lnTo>
                  <a:pt x="90553" y="239775"/>
                </a:lnTo>
                <a:lnTo>
                  <a:pt x="91800" y="237837"/>
                </a:lnTo>
                <a:lnTo>
                  <a:pt x="93185" y="233145"/>
                </a:lnTo>
                <a:lnTo>
                  <a:pt x="93966" y="225147"/>
                </a:lnTo>
                <a:lnTo>
                  <a:pt x="94148" y="219567"/>
                </a:lnTo>
                <a:lnTo>
                  <a:pt x="95149" y="216745"/>
                </a:lnTo>
                <a:lnTo>
                  <a:pt x="96769" y="213912"/>
                </a:lnTo>
                <a:lnTo>
                  <a:pt x="98801" y="211071"/>
                </a:lnTo>
                <a:lnTo>
                  <a:pt x="101059" y="205373"/>
                </a:lnTo>
                <a:lnTo>
                  <a:pt x="101662" y="202520"/>
                </a:lnTo>
                <a:lnTo>
                  <a:pt x="101111" y="199666"/>
                </a:lnTo>
                <a:lnTo>
                  <a:pt x="97959" y="193954"/>
                </a:lnTo>
                <a:lnTo>
                  <a:pt x="95922" y="188241"/>
                </a:lnTo>
                <a:lnTo>
                  <a:pt x="94508" y="179846"/>
                </a:lnTo>
                <a:lnTo>
                  <a:pt x="94389" y="175620"/>
                </a:lnTo>
                <a:lnTo>
                  <a:pt x="93404" y="174113"/>
                </a:lnTo>
                <a:lnTo>
                  <a:pt x="91796" y="173108"/>
                </a:lnTo>
                <a:lnTo>
                  <a:pt x="89771" y="172438"/>
                </a:lnTo>
                <a:lnTo>
                  <a:pt x="87469" y="171991"/>
                </a:lnTo>
                <a:lnTo>
                  <a:pt x="84981" y="171693"/>
                </a:lnTo>
                <a:lnTo>
                  <a:pt x="82370" y="171494"/>
                </a:lnTo>
                <a:lnTo>
                  <a:pt x="79677" y="171362"/>
                </a:lnTo>
                <a:lnTo>
                  <a:pt x="70226" y="171132"/>
                </a:lnTo>
                <a:lnTo>
                  <a:pt x="64514" y="171107"/>
                </a:lnTo>
                <a:lnTo>
                  <a:pt x="62058" y="172057"/>
                </a:lnTo>
                <a:lnTo>
                  <a:pt x="59468" y="173642"/>
                </a:lnTo>
                <a:lnTo>
                  <a:pt x="53019" y="178479"/>
                </a:lnTo>
                <a:lnTo>
                  <a:pt x="51537" y="179828"/>
                </a:lnTo>
                <a:lnTo>
                  <a:pt x="47351" y="183868"/>
                </a:lnTo>
                <a:lnTo>
                  <a:pt x="44901" y="187231"/>
                </a:lnTo>
                <a:lnTo>
                  <a:pt x="42315" y="191378"/>
                </a:lnTo>
                <a:lnTo>
                  <a:pt x="39639" y="196048"/>
                </a:lnTo>
                <a:lnTo>
                  <a:pt x="36665" y="203777"/>
                </a:lnTo>
                <a:lnTo>
                  <a:pt x="34391" y="211339"/>
                </a:lnTo>
                <a:lnTo>
                  <a:pt x="32451" y="216023"/>
                </a:lnTo>
                <a:lnTo>
                  <a:pt x="30205" y="221050"/>
                </a:lnTo>
                <a:lnTo>
                  <a:pt x="27710" y="229176"/>
                </a:lnTo>
                <a:lnTo>
                  <a:pt x="25648" y="236915"/>
                </a:lnTo>
                <a:lnTo>
                  <a:pt x="23765" y="241645"/>
                </a:lnTo>
                <a:lnTo>
                  <a:pt x="21557" y="246704"/>
                </a:lnTo>
                <a:lnTo>
                  <a:pt x="19104" y="254865"/>
                </a:lnTo>
                <a:lnTo>
                  <a:pt x="18013" y="261668"/>
                </a:lnTo>
                <a:lnTo>
                  <a:pt x="17529" y="267866"/>
                </a:lnTo>
                <a:lnTo>
                  <a:pt x="17256" y="276710"/>
                </a:lnTo>
                <a:lnTo>
                  <a:pt x="17175" y="285363"/>
                </a:lnTo>
                <a:lnTo>
                  <a:pt x="18116" y="287279"/>
                </a:lnTo>
                <a:lnTo>
                  <a:pt x="19697" y="288557"/>
                </a:lnTo>
                <a:lnTo>
                  <a:pt x="25714" y="291112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368"/>
          <p:cNvSpPr/>
          <p:nvPr/>
        </p:nvSpPr>
        <p:spPr>
          <a:xfrm>
            <a:off x="5197826" y="5117782"/>
            <a:ext cx="197134" cy="120016"/>
          </a:xfrm>
          <a:custGeom>
            <a:avLst/>
            <a:gdLst/>
            <a:ahLst/>
            <a:cxnLst/>
            <a:rect l="0" t="0" r="0" b="0"/>
            <a:pathLst>
              <a:path w="197134" h="120016">
                <a:moveTo>
                  <a:pt x="42828" y="0"/>
                </a:moveTo>
                <a:lnTo>
                  <a:pt x="35447" y="7381"/>
                </a:lnTo>
                <a:lnTo>
                  <a:pt x="34786" y="10583"/>
                </a:lnTo>
                <a:lnTo>
                  <a:pt x="34609" y="12770"/>
                </a:lnTo>
                <a:lnTo>
                  <a:pt x="34491" y="16134"/>
                </a:lnTo>
                <a:lnTo>
                  <a:pt x="34361" y="24950"/>
                </a:lnTo>
                <a:lnTo>
                  <a:pt x="33373" y="29016"/>
                </a:lnTo>
                <a:lnTo>
                  <a:pt x="31763" y="32679"/>
                </a:lnTo>
                <a:lnTo>
                  <a:pt x="29736" y="36074"/>
                </a:lnTo>
                <a:lnTo>
                  <a:pt x="27432" y="40242"/>
                </a:lnTo>
                <a:lnTo>
                  <a:pt x="22334" y="49953"/>
                </a:lnTo>
                <a:lnTo>
                  <a:pt x="20593" y="54257"/>
                </a:lnTo>
                <a:lnTo>
                  <a:pt x="19432" y="58079"/>
                </a:lnTo>
                <a:lnTo>
                  <a:pt x="18659" y="61579"/>
                </a:lnTo>
                <a:lnTo>
                  <a:pt x="17190" y="65818"/>
                </a:lnTo>
                <a:lnTo>
                  <a:pt x="15259" y="70548"/>
                </a:lnTo>
                <a:lnTo>
                  <a:pt x="13019" y="75607"/>
                </a:lnTo>
                <a:lnTo>
                  <a:pt x="11526" y="79932"/>
                </a:lnTo>
                <a:lnTo>
                  <a:pt x="10530" y="83768"/>
                </a:lnTo>
                <a:lnTo>
                  <a:pt x="9866" y="87278"/>
                </a:lnTo>
                <a:lnTo>
                  <a:pt x="8471" y="90571"/>
                </a:lnTo>
                <a:lnTo>
                  <a:pt x="6588" y="93718"/>
                </a:lnTo>
                <a:lnTo>
                  <a:pt x="354" y="102335"/>
                </a:lnTo>
                <a:lnTo>
                  <a:pt x="138" y="105172"/>
                </a:lnTo>
                <a:lnTo>
                  <a:pt x="0" y="110204"/>
                </a:lnTo>
                <a:lnTo>
                  <a:pt x="941" y="110617"/>
                </a:lnTo>
                <a:lnTo>
                  <a:pt x="6756" y="111279"/>
                </a:lnTo>
                <a:lnTo>
                  <a:pt x="12737" y="111410"/>
                </a:lnTo>
                <a:lnTo>
                  <a:pt x="134739" y="111443"/>
                </a:lnTo>
                <a:lnTo>
                  <a:pt x="139345" y="112396"/>
                </a:lnTo>
                <a:lnTo>
                  <a:pt x="143368" y="113983"/>
                </a:lnTo>
                <a:lnTo>
                  <a:pt x="147002" y="115994"/>
                </a:lnTo>
                <a:lnTo>
                  <a:pt x="151330" y="117334"/>
                </a:lnTo>
                <a:lnTo>
                  <a:pt x="156121" y="118228"/>
                </a:lnTo>
                <a:lnTo>
                  <a:pt x="161219" y="118824"/>
                </a:lnTo>
                <a:lnTo>
                  <a:pt x="166523" y="119221"/>
                </a:lnTo>
                <a:lnTo>
                  <a:pt x="171964" y="119485"/>
                </a:lnTo>
                <a:lnTo>
                  <a:pt x="185283" y="119911"/>
                </a:lnTo>
                <a:lnTo>
                  <a:pt x="197133" y="120015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PenAnnotation369"/>
          <p:cNvSpPr/>
          <p:nvPr/>
        </p:nvSpPr>
        <p:spPr>
          <a:xfrm>
            <a:off x="5326379" y="5109210"/>
            <a:ext cx="51437" cy="317183"/>
          </a:xfrm>
          <a:custGeom>
            <a:avLst/>
            <a:gdLst/>
            <a:ahLst/>
            <a:cxnLst/>
            <a:rect l="0" t="0" r="0" b="0"/>
            <a:pathLst>
              <a:path w="51437" h="317183">
                <a:moveTo>
                  <a:pt x="51436" y="0"/>
                </a:moveTo>
                <a:lnTo>
                  <a:pt x="43216" y="0"/>
                </a:lnTo>
                <a:lnTo>
                  <a:pt x="42968" y="4551"/>
                </a:lnTo>
                <a:lnTo>
                  <a:pt x="41980" y="6844"/>
                </a:lnTo>
                <a:lnTo>
                  <a:pt x="40370" y="9324"/>
                </a:lnTo>
                <a:lnTo>
                  <a:pt x="38343" y="11931"/>
                </a:lnTo>
                <a:lnTo>
                  <a:pt x="36992" y="15574"/>
                </a:lnTo>
                <a:lnTo>
                  <a:pt x="35491" y="24701"/>
                </a:lnTo>
                <a:lnTo>
                  <a:pt x="34824" y="32568"/>
                </a:lnTo>
                <a:lnTo>
                  <a:pt x="34528" y="40192"/>
                </a:lnTo>
                <a:lnTo>
                  <a:pt x="34337" y="63149"/>
                </a:lnTo>
                <a:lnTo>
                  <a:pt x="34293" y="112818"/>
                </a:lnTo>
                <a:lnTo>
                  <a:pt x="33340" y="120932"/>
                </a:lnTo>
                <a:lnTo>
                  <a:pt x="31752" y="129198"/>
                </a:lnTo>
                <a:lnTo>
                  <a:pt x="29740" y="137567"/>
                </a:lnTo>
                <a:lnTo>
                  <a:pt x="28399" y="145051"/>
                </a:lnTo>
                <a:lnTo>
                  <a:pt x="27506" y="151946"/>
                </a:lnTo>
                <a:lnTo>
                  <a:pt x="26910" y="158447"/>
                </a:lnTo>
                <a:lnTo>
                  <a:pt x="26513" y="165639"/>
                </a:lnTo>
                <a:lnTo>
                  <a:pt x="26071" y="181250"/>
                </a:lnTo>
                <a:lnTo>
                  <a:pt x="25749" y="227014"/>
                </a:lnTo>
                <a:lnTo>
                  <a:pt x="24786" y="233258"/>
                </a:lnTo>
                <a:lnTo>
                  <a:pt x="23192" y="239325"/>
                </a:lnTo>
                <a:lnTo>
                  <a:pt x="21176" y="245275"/>
                </a:lnTo>
                <a:lnTo>
                  <a:pt x="19833" y="251146"/>
                </a:lnTo>
                <a:lnTo>
                  <a:pt x="18937" y="256966"/>
                </a:lnTo>
                <a:lnTo>
                  <a:pt x="18340" y="262751"/>
                </a:lnTo>
                <a:lnTo>
                  <a:pt x="17942" y="268512"/>
                </a:lnTo>
                <a:lnTo>
                  <a:pt x="17676" y="274258"/>
                </a:lnTo>
                <a:lnTo>
                  <a:pt x="17499" y="279993"/>
                </a:lnTo>
                <a:lnTo>
                  <a:pt x="16428" y="284770"/>
                </a:lnTo>
                <a:lnTo>
                  <a:pt x="14763" y="288907"/>
                </a:lnTo>
                <a:lnTo>
                  <a:pt x="12700" y="292617"/>
                </a:lnTo>
                <a:lnTo>
                  <a:pt x="11324" y="296043"/>
                </a:lnTo>
                <a:lnTo>
                  <a:pt x="9796" y="302389"/>
                </a:lnTo>
                <a:lnTo>
                  <a:pt x="8936" y="311317"/>
                </a:lnTo>
                <a:lnTo>
                  <a:pt x="7862" y="313272"/>
                </a:lnTo>
                <a:lnTo>
                  <a:pt x="6194" y="314575"/>
                </a:lnTo>
                <a:lnTo>
                  <a:pt x="0" y="317182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PenAnnotation370"/>
          <p:cNvSpPr/>
          <p:nvPr/>
        </p:nvSpPr>
        <p:spPr>
          <a:xfrm>
            <a:off x="6938011" y="4817745"/>
            <a:ext cx="119618" cy="137011"/>
          </a:xfrm>
          <a:custGeom>
            <a:avLst/>
            <a:gdLst/>
            <a:ahLst/>
            <a:cxnLst/>
            <a:rect l="0" t="0" r="0" b="0"/>
            <a:pathLst>
              <a:path w="119618" h="137011">
                <a:moveTo>
                  <a:pt x="51433" y="0"/>
                </a:moveTo>
                <a:lnTo>
                  <a:pt x="30122" y="0"/>
                </a:lnTo>
                <a:lnTo>
                  <a:pt x="28653" y="952"/>
                </a:lnTo>
                <a:lnTo>
                  <a:pt x="27674" y="2540"/>
                </a:lnTo>
                <a:lnTo>
                  <a:pt x="27022" y="4550"/>
                </a:lnTo>
                <a:lnTo>
                  <a:pt x="25634" y="5891"/>
                </a:lnTo>
                <a:lnTo>
                  <a:pt x="23757" y="6785"/>
                </a:lnTo>
                <a:lnTo>
                  <a:pt x="21552" y="7381"/>
                </a:lnTo>
                <a:lnTo>
                  <a:pt x="19131" y="8730"/>
                </a:lnTo>
                <a:lnTo>
                  <a:pt x="16562" y="10583"/>
                </a:lnTo>
                <a:lnTo>
                  <a:pt x="13899" y="12770"/>
                </a:lnTo>
                <a:lnTo>
                  <a:pt x="12123" y="15181"/>
                </a:lnTo>
                <a:lnTo>
                  <a:pt x="10939" y="17740"/>
                </a:lnTo>
                <a:lnTo>
                  <a:pt x="10150" y="20399"/>
                </a:lnTo>
                <a:lnTo>
                  <a:pt x="8671" y="23125"/>
                </a:lnTo>
                <a:lnTo>
                  <a:pt x="6733" y="25894"/>
                </a:lnTo>
                <a:lnTo>
                  <a:pt x="4488" y="28693"/>
                </a:lnTo>
                <a:lnTo>
                  <a:pt x="2992" y="31511"/>
                </a:lnTo>
                <a:lnTo>
                  <a:pt x="1994" y="34342"/>
                </a:lnTo>
                <a:lnTo>
                  <a:pt x="1328" y="37182"/>
                </a:lnTo>
                <a:lnTo>
                  <a:pt x="885" y="40028"/>
                </a:lnTo>
                <a:lnTo>
                  <a:pt x="590" y="42878"/>
                </a:lnTo>
                <a:lnTo>
                  <a:pt x="393" y="45731"/>
                </a:lnTo>
                <a:lnTo>
                  <a:pt x="262" y="48584"/>
                </a:lnTo>
                <a:lnTo>
                  <a:pt x="115" y="54295"/>
                </a:lnTo>
                <a:lnTo>
                  <a:pt x="0" y="104431"/>
                </a:lnTo>
                <a:lnTo>
                  <a:pt x="952" y="107721"/>
                </a:lnTo>
                <a:lnTo>
                  <a:pt x="2539" y="110866"/>
                </a:lnTo>
                <a:lnTo>
                  <a:pt x="4549" y="113916"/>
                </a:lnTo>
                <a:lnTo>
                  <a:pt x="6843" y="116901"/>
                </a:lnTo>
                <a:lnTo>
                  <a:pt x="9324" y="119844"/>
                </a:lnTo>
                <a:lnTo>
                  <a:pt x="11930" y="122758"/>
                </a:lnTo>
                <a:lnTo>
                  <a:pt x="17366" y="128536"/>
                </a:lnTo>
                <a:lnTo>
                  <a:pt x="20150" y="131411"/>
                </a:lnTo>
                <a:lnTo>
                  <a:pt x="22957" y="133327"/>
                </a:lnTo>
                <a:lnTo>
                  <a:pt x="25783" y="134605"/>
                </a:lnTo>
                <a:lnTo>
                  <a:pt x="28618" y="135456"/>
                </a:lnTo>
                <a:lnTo>
                  <a:pt x="31461" y="136024"/>
                </a:lnTo>
                <a:lnTo>
                  <a:pt x="34309" y="136402"/>
                </a:lnTo>
                <a:lnTo>
                  <a:pt x="37159" y="136655"/>
                </a:lnTo>
                <a:lnTo>
                  <a:pt x="40012" y="136823"/>
                </a:lnTo>
                <a:lnTo>
                  <a:pt x="45723" y="137010"/>
                </a:lnTo>
                <a:lnTo>
                  <a:pt x="48579" y="136108"/>
                </a:lnTo>
                <a:lnTo>
                  <a:pt x="51435" y="134553"/>
                </a:lnTo>
                <a:lnTo>
                  <a:pt x="54293" y="132565"/>
                </a:lnTo>
                <a:lnTo>
                  <a:pt x="57149" y="131239"/>
                </a:lnTo>
                <a:lnTo>
                  <a:pt x="60006" y="130355"/>
                </a:lnTo>
                <a:lnTo>
                  <a:pt x="62864" y="129766"/>
                </a:lnTo>
                <a:lnTo>
                  <a:pt x="65721" y="128420"/>
                </a:lnTo>
                <a:lnTo>
                  <a:pt x="68579" y="126571"/>
                </a:lnTo>
                <a:lnTo>
                  <a:pt x="71436" y="124386"/>
                </a:lnTo>
                <a:lnTo>
                  <a:pt x="74294" y="121023"/>
                </a:lnTo>
                <a:lnTo>
                  <a:pt x="77151" y="116877"/>
                </a:lnTo>
                <a:lnTo>
                  <a:pt x="80008" y="112208"/>
                </a:lnTo>
                <a:lnTo>
                  <a:pt x="82866" y="108143"/>
                </a:lnTo>
                <a:lnTo>
                  <a:pt x="85723" y="104480"/>
                </a:lnTo>
                <a:lnTo>
                  <a:pt x="88581" y="101086"/>
                </a:lnTo>
                <a:lnTo>
                  <a:pt x="91439" y="96918"/>
                </a:lnTo>
                <a:lnTo>
                  <a:pt x="94296" y="92235"/>
                </a:lnTo>
                <a:lnTo>
                  <a:pt x="97154" y="87207"/>
                </a:lnTo>
                <a:lnTo>
                  <a:pt x="102869" y="76541"/>
                </a:lnTo>
                <a:lnTo>
                  <a:pt x="105726" y="71030"/>
                </a:lnTo>
                <a:lnTo>
                  <a:pt x="107631" y="65451"/>
                </a:lnTo>
                <a:lnTo>
                  <a:pt x="108901" y="59826"/>
                </a:lnTo>
                <a:lnTo>
                  <a:pt x="109747" y="54171"/>
                </a:lnTo>
                <a:lnTo>
                  <a:pt x="111264" y="49450"/>
                </a:lnTo>
                <a:lnTo>
                  <a:pt x="113229" y="45348"/>
                </a:lnTo>
                <a:lnTo>
                  <a:pt x="115491" y="41662"/>
                </a:lnTo>
                <a:lnTo>
                  <a:pt x="116998" y="37300"/>
                </a:lnTo>
                <a:lnTo>
                  <a:pt x="118004" y="32487"/>
                </a:lnTo>
                <a:lnTo>
                  <a:pt x="118673" y="27373"/>
                </a:lnTo>
                <a:lnTo>
                  <a:pt x="119121" y="23011"/>
                </a:lnTo>
                <a:lnTo>
                  <a:pt x="119418" y="19151"/>
                </a:lnTo>
                <a:lnTo>
                  <a:pt x="119617" y="15625"/>
                </a:lnTo>
                <a:lnTo>
                  <a:pt x="118797" y="12321"/>
                </a:lnTo>
                <a:lnTo>
                  <a:pt x="117297" y="9166"/>
                </a:lnTo>
                <a:lnTo>
                  <a:pt x="115346" y="6111"/>
                </a:lnTo>
                <a:lnTo>
                  <a:pt x="113091" y="4074"/>
                </a:lnTo>
                <a:lnTo>
                  <a:pt x="110637" y="2716"/>
                </a:lnTo>
                <a:lnTo>
                  <a:pt x="108048" y="1810"/>
                </a:lnTo>
                <a:lnTo>
                  <a:pt x="105369" y="1206"/>
                </a:lnTo>
                <a:lnTo>
                  <a:pt x="102630" y="804"/>
                </a:lnTo>
                <a:lnTo>
                  <a:pt x="99852" y="536"/>
                </a:lnTo>
                <a:lnTo>
                  <a:pt x="96096" y="357"/>
                </a:lnTo>
                <a:lnTo>
                  <a:pt x="86841" y="158"/>
                </a:lnTo>
                <a:lnTo>
                  <a:pt x="82658" y="1058"/>
                </a:lnTo>
                <a:lnTo>
                  <a:pt x="78918" y="2611"/>
                </a:lnTo>
                <a:lnTo>
                  <a:pt x="75471" y="4598"/>
                </a:lnTo>
                <a:lnTo>
                  <a:pt x="72221" y="5922"/>
                </a:lnTo>
                <a:lnTo>
                  <a:pt x="69102" y="6806"/>
                </a:lnTo>
                <a:lnTo>
                  <a:pt x="66070" y="7394"/>
                </a:lnTo>
                <a:lnTo>
                  <a:pt x="63096" y="7787"/>
                </a:lnTo>
                <a:lnTo>
                  <a:pt x="60161" y="8049"/>
                </a:lnTo>
                <a:lnTo>
                  <a:pt x="57252" y="8223"/>
                </a:lnTo>
                <a:lnTo>
                  <a:pt x="55313" y="9292"/>
                </a:lnTo>
                <a:lnTo>
                  <a:pt x="54020" y="10957"/>
                </a:lnTo>
                <a:lnTo>
                  <a:pt x="51433" y="17145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MARTPenAnnotation371"/>
          <p:cNvSpPr/>
          <p:nvPr/>
        </p:nvSpPr>
        <p:spPr>
          <a:xfrm>
            <a:off x="7100887" y="4792072"/>
            <a:ext cx="162879" cy="162684"/>
          </a:xfrm>
          <a:custGeom>
            <a:avLst/>
            <a:gdLst/>
            <a:ahLst/>
            <a:cxnLst/>
            <a:rect l="0" t="0" r="0" b="0"/>
            <a:pathLst>
              <a:path w="162879" h="162684">
                <a:moveTo>
                  <a:pt x="0" y="25673"/>
                </a:moveTo>
                <a:lnTo>
                  <a:pt x="4551" y="25673"/>
                </a:lnTo>
                <a:lnTo>
                  <a:pt x="6845" y="26625"/>
                </a:lnTo>
                <a:lnTo>
                  <a:pt x="11932" y="30223"/>
                </a:lnTo>
                <a:lnTo>
                  <a:pt x="15601" y="33054"/>
                </a:lnTo>
                <a:lnTo>
                  <a:pt x="18999" y="36256"/>
                </a:lnTo>
                <a:lnTo>
                  <a:pt x="37256" y="54366"/>
                </a:lnTo>
                <a:lnTo>
                  <a:pt x="40077" y="58136"/>
                </a:lnTo>
                <a:lnTo>
                  <a:pt x="42911" y="62555"/>
                </a:lnTo>
                <a:lnTo>
                  <a:pt x="45752" y="67406"/>
                </a:lnTo>
                <a:lnTo>
                  <a:pt x="47647" y="72545"/>
                </a:lnTo>
                <a:lnTo>
                  <a:pt x="48909" y="77876"/>
                </a:lnTo>
                <a:lnTo>
                  <a:pt x="49751" y="83335"/>
                </a:lnTo>
                <a:lnTo>
                  <a:pt x="51265" y="88879"/>
                </a:lnTo>
                <a:lnTo>
                  <a:pt x="53227" y="94480"/>
                </a:lnTo>
                <a:lnTo>
                  <a:pt x="55487" y="100120"/>
                </a:lnTo>
                <a:lnTo>
                  <a:pt x="56993" y="105784"/>
                </a:lnTo>
                <a:lnTo>
                  <a:pt x="57998" y="111465"/>
                </a:lnTo>
                <a:lnTo>
                  <a:pt x="58668" y="117158"/>
                </a:lnTo>
                <a:lnTo>
                  <a:pt x="60067" y="121905"/>
                </a:lnTo>
                <a:lnTo>
                  <a:pt x="61952" y="126023"/>
                </a:lnTo>
                <a:lnTo>
                  <a:pt x="64162" y="129720"/>
                </a:lnTo>
                <a:lnTo>
                  <a:pt x="65634" y="133138"/>
                </a:lnTo>
                <a:lnTo>
                  <a:pt x="66616" y="136369"/>
                </a:lnTo>
                <a:lnTo>
                  <a:pt x="67271" y="139475"/>
                </a:lnTo>
                <a:lnTo>
                  <a:pt x="67707" y="142498"/>
                </a:lnTo>
                <a:lnTo>
                  <a:pt x="67998" y="145466"/>
                </a:lnTo>
                <a:lnTo>
                  <a:pt x="68192" y="148398"/>
                </a:lnTo>
                <a:lnTo>
                  <a:pt x="67370" y="151304"/>
                </a:lnTo>
                <a:lnTo>
                  <a:pt x="65867" y="154195"/>
                </a:lnTo>
                <a:lnTo>
                  <a:pt x="60109" y="162683"/>
                </a:lnTo>
                <a:lnTo>
                  <a:pt x="55487" y="158238"/>
                </a:lnTo>
                <a:lnTo>
                  <a:pt x="48085" y="150888"/>
                </a:lnTo>
                <a:lnTo>
                  <a:pt x="46344" y="148202"/>
                </a:lnTo>
                <a:lnTo>
                  <a:pt x="45183" y="145459"/>
                </a:lnTo>
                <a:lnTo>
                  <a:pt x="44410" y="142677"/>
                </a:lnTo>
                <a:lnTo>
                  <a:pt x="43893" y="138919"/>
                </a:lnTo>
                <a:lnTo>
                  <a:pt x="43550" y="134507"/>
                </a:lnTo>
                <a:lnTo>
                  <a:pt x="43321" y="129662"/>
                </a:lnTo>
                <a:lnTo>
                  <a:pt x="43066" y="119197"/>
                </a:lnTo>
                <a:lnTo>
                  <a:pt x="42875" y="79920"/>
                </a:lnTo>
                <a:lnTo>
                  <a:pt x="43823" y="74220"/>
                </a:lnTo>
                <a:lnTo>
                  <a:pt x="45408" y="68515"/>
                </a:lnTo>
                <a:lnTo>
                  <a:pt x="47416" y="62807"/>
                </a:lnTo>
                <a:lnTo>
                  <a:pt x="48756" y="58049"/>
                </a:lnTo>
                <a:lnTo>
                  <a:pt x="49649" y="53924"/>
                </a:lnTo>
                <a:lnTo>
                  <a:pt x="50245" y="50222"/>
                </a:lnTo>
                <a:lnTo>
                  <a:pt x="52546" y="45849"/>
                </a:lnTo>
                <a:lnTo>
                  <a:pt x="55986" y="41029"/>
                </a:lnTo>
                <a:lnTo>
                  <a:pt x="60185" y="35910"/>
                </a:lnTo>
                <a:lnTo>
                  <a:pt x="63936" y="31545"/>
                </a:lnTo>
                <a:lnTo>
                  <a:pt x="67389" y="27682"/>
                </a:lnTo>
                <a:lnTo>
                  <a:pt x="73766" y="20851"/>
                </a:lnTo>
                <a:lnTo>
                  <a:pt x="79775" y="14640"/>
                </a:lnTo>
                <a:lnTo>
                  <a:pt x="83664" y="11650"/>
                </a:lnTo>
                <a:lnTo>
                  <a:pt x="88161" y="8705"/>
                </a:lnTo>
                <a:lnTo>
                  <a:pt x="93064" y="5788"/>
                </a:lnTo>
                <a:lnTo>
                  <a:pt x="98237" y="3844"/>
                </a:lnTo>
                <a:lnTo>
                  <a:pt x="103591" y="2548"/>
                </a:lnTo>
                <a:lnTo>
                  <a:pt x="109066" y="1683"/>
                </a:lnTo>
                <a:lnTo>
                  <a:pt x="113668" y="1107"/>
                </a:lnTo>
                <a:lnTo>
                  <a:pt x="117689" y="723"/>
                </a:lnTo>
                <a:lnTo>
                  <a:pt x="121321" y="467"/>
                </a:lnTo>
                <a:lnTo>
                  <a:pt x="125649" y="297"/>
                </a:lnTo>
                <a:lnTo>
                  <a:pt x="139888" y="57"/>
                </a:lnTo>
                <a:lnTo>
                  <a:pt x="147262" y="0"/>
                </a:lnTo>
                <a:lnTo>
                  <a:pt x="150562" y="938"/>
                </a:lnTo>
                <a:lnTo>
                  <a:pt x="153715" y="2515"/>
                </a:lnTo>
                <a:lnTo>
                  <a:pt x="162878" y="8528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SMARTPenAnnotation372"/>
          <p:cNvSpPr/>
          <p:nvPr/>
        </p:nvSpPr>
        <p:spPr>
          <a:xfrm>
            <a:off x="7486650" y="4629150"/>
            <a:ext cx="145733" cy="8573"/>
          </a:xfrm>
          <a:custGeom>
            <a:avLst/>
            <a:gdLst/>
            <a:ahLst/>
            <a:cxnLst/>
            <a:rect l="0" t="0" r="0" b="0"/>
            <a:pathLst>
              <a:path w="145733" h="8573">
                <a:moveTo>
                  <a:pt x="0" y="0"/>
                </a:moveTo>
                <a:lnTo>
                  <a:pt x="113179" y="0"/>
                </a:lnTo>
                <a:lnTo>
                  <a:pt x="116410" y="953"/>
                </a:lnTo>
                <a:lnTo>
                  <a:pt x="119516" y="2540"/>
                </a:lnTo>
                <a:lnTo>
                  <a:pt x="126796" y="7381"/>
                </a:lnTo>
                <a:lnTo>
                  <a:pt x="128345" y="7778"/>
                </a:lnTo>
                <a:lnTo>
                  <a:pt x="130331" y="8042"/>
                </a:lnTo>
                <a:lnTo>
                  <a:pt x="132608" y="8219"/>
                </a:lnTo>
                <a:lnTo>
                  <a:pt x="135077" y="8337"/>
                </a:lnTo>
                <a:lnTo>
                  <a:pt x="145732" y="8572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SMARTPenAnnotation373"/>
          <p:cNvSpPr/>
          <p:nvPr/>
        </p:nvSpPr>
        <p:spPr>
          <a:xfrm>
            <a:off x="7632382" y="4637722"/>
            <a:ext cx="2542" cy="1"/>
          </a:xfrm>
          <a:custGeom>
            <a:avLst/>
            <a:gdLst/>
            <a:ahLst/>
            <a:cxnLst/>
            <a:rect l="0" t="0" r="0" b="0"/>
            <a:pathLst>
              <a:path w="2542" h="1">
                <a:moveTo>
                  <a:pt x="0" y="0"/>
                </a:moveTo>
                <a:lnTo>
                  <a:pt x="2541" y="0"/>
                </a:lnTo>
                <a:close/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SMARTPenAnnotation374"/>
          <p:cNvSpPr/>
          <p:nvPr/>
        </p:nvSpPr>
        <p:spPr>
          <a:xfrm>
            <a:off x="7675246" y="4543425"/>
            <a:ext cx="17145" cy="231458"/>
          </a:xfrm>
          <a:custGeom>
            <a:avLst/>
            <a:gdLst/>
            <a:ahLst/>
            <a:cxnLst/>
            <a:rect l="0" t="0" r="0" b="0"/>
            <a:pathLst>
              <a:path w="17145" h="231458">
                <a:moveTo>
                  <a:pt x="8571" y="0"/>
                </a:moveTo>
                <a:lnTo>
                  <a:pt x="352" y="0"/>
                </a:lnTo>
                <a:lnTo>
                  <a:pt x="45" y="6785"/>
                </a:lnTo>
                <a:lnTo>
                  <a:pt x="13" y="13123"/>
                </a:lnTo>
                <a:lnTo>
                  <a:pt x="0" y="36912"/>
                </a:lnTo>
                <a:lnTo>
                  <a:pt x="952" y="40800"/>
                </a:lnTo>
                <a:lnTo>
                  <a:pt x="2539" y="45298"/>
                </a:lnTo>
                <a:lnTo>
                  <a:pt x="4550" y="50201"/>
                </a:lnTo>
                <a:lnTo>
                  <a:pt x="5890" y="55374"/>
                </a:lnTo>
                <a:lnTo>
                  <a:pt x="6784" y="60729"/>
                </a:lnTo>
                <a:lnTo>
                  <a:pt x="7380" y="66203"/>
                </a:lnTo>
                <a:lnTo>
                  <a:pt x="7777" y="71758"/>
                </a:lnTo>
                <a:lnTo>
                  <a:pt x="8042" y="77366"/>
                </a:lnTo>
                <a:lnTo>
                  <a:pt x="8415" y="91821"/>
                </a:lnTo>
                <a:lnTo>
                  <a:pt x="8571" y="230114"/>
                </a:lnTo>
                <a:lnTo>
                  <a:pt x="9524" y="230562"/>
                </a:lnTo>
                <a:lnTo>
                  <a:pt x="11111" y="230860"/>
                </a:lnTo>
                <a:lnTo>
                  <a:pt x="17144" y="231457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SMARTPenAnnotation375"/>
          <p:cNvSpPr/>
          <p:nvPr/>
        </p:nvSpPr>
        <p:spPr>
          <a:xfrm>
            <a:off x="7778115" y="4543425"/>
            <a:ext cx="94286" cy="214300"/>
          </a:xfrm>
          <a:custGeom>
            <a:avLst/>
            <a:gdLst/>
            <a:ahLst/>
            <a:cxnLst/>
            <a:rect l="0" t="0" r="0" b="0"/>
            <a:pathLst>
              <a:path w="94286" h="214300">
                <a:moveTo>
                  <a:pt x="60007" y="0"/>
                </a:moveTo>
                <a:lnTo>
                  <a:pt x="55456" y="4551"/>
                </a:lnTo>
                <a:lnTo>
                  <a:pt x="54116" y="6843"/>
                </a:lnTo>
                <a:lnTo>
                  <a:pt x="52627" y="11931"/>
                </a:lnTo>
                <a:lnTo>
                  <a:pt x="51965" y="17367"/>
                </a:lnTo>
                <a:lnTo>
                  <a:pt x="51788" y="20151"/>
                </a:lnTo>
                <a:lnTo>
                  <a:pt x="50717" y="22959"/>
                </a:lnTo>
                <a:lnTo>
                  <a:pt x="49052" y="25783"/>
                </a:lnTo>
                <a:lnTo>
                  <a:pt x="46988" y="28619"/>
                </a:lnTo>
                <a:lnTo>
                  <a:pt x="44660" y="32414"/>
                </a:lnTo>
                <a:lnTo>
                  <a:pt x="42156" y="36849"/>
                </a:lnTo>
                <a:lnTo>
                  <a:pt x="36833" y="46857"/>
                </a:lnTo>
                <a:lnTo>
                  <a:pt x="31292" y="57655"/>
                </a:lnTo>
                <a:lnTo>
                  <a:pt x="29434" y="63202"/>
                </a:lnTo>
                <a:lnTo>
                  <a:pt x="28195" y="68805"/>
                </a:lnTo>
                <a:lnTo>
                  <a:pt x="27369" y="74445"/>
                </a:lnTo>
                <a:lnTo>
                  <a:pt x="25866" y="79157"/>
                </a:lnTo>
                <a:lnTo>
                  <a:pt x="23911" y="83251"/>
                </a:lnTo>
                <a:lnTo>
                  <a:pt x="21656" y="86933"/>
                </a:lnTo>
                <a:lnTo>
                  <a:pt x="20152" y="91293"/>
                </a:lnTo>
                <a:lnTo>
                  <a:pt x="19150" y="96104"/>
                </a:lnTo>
                <a:lnTo>
                  <a:pt x="18481" y="101217"/>
                </a:lnTo>
                <a:lnTo>
                  <a:pt x="18036" y="106531"/>
                </a:lnTo>
                <a:lnTo>
                  <a:pt x="17739" y="111978"/>
                </a:lnTo>
                <a:lnTo>
                  <a:pt x="17409" y="123110"/>
                </a:lnTo>
                <a:lnTo>
                  <a:pt x="17160" y="160351"/>
                </a:lnTo>
                <a:lnTo>
                  <a:pt x="17146" y="182732"/>
                </a:lnTo>
                <a:lnTo>
                  <a:pt x="18098" y="185639"/>
                </a:lnTo>
                <a:lnTo>
                  <a:pt x="19685" y="188529"/>
                </a:lnTo>
                <a:lnTo>
                  <a:pt x="21695" y="191408"/>
                </a:lnTo>
                <a:lnTo>
                  <a:pt x="23930" y="197148"/>
                </a:lnTo>
                <a:lnTo>
                  <a:pt x="24525" y="200012"/>
                </a:lnTo>
                <a:lnTo>
                  <a:pt x="25876" y="202874"/>
                </a:lnTo>
                <a:lnTo>
                  <a:pt x="27727" y="205734"/>
                </a:lnTo>
                <a:lnTo>
                  <a:pt x="29916" y="208593"/>
                </a:lnTo>
                <a:lnTo>
                  <a:pt x="32326" y="210500"/>
                </a:lnTo>
                <a:lnTo>
                  <a:pt x="34885" y="211770"/>
                </a:lnTo>
                <a:lnTo>
                  <a:pt x="37545" y="212618"/>
                </a:lnTo>
                <a:lnTo>
                  <a:pt x="40269" y="213183"/>
                </a:lnTo>
                <a:lnTo>
                  <a:pt x="43039" y="213559"/>
                </a:lnTo>
                <a:lnTo>
                  <a:pt x="49776" y="214164"/>
                </a:lnTo>
                <a:lnTo>
                  <a:pt x="51282" y="214213"/>
                </a:lnTo>
                <a:lnTo>
                  <a:pt x="60541" y="214293"/>
                </a:lnTo>
                <a:lnTo>
                  <a:pt x="63221" y="214299"/>
                </a:lnTo>
                <a:lnTo>
                  <a:pt x="65959" y="213351"/>
                </a:lnTo>
                <a:lnTo>
                  <a:pt x="68738" y="211766"/>
                </a:lnTo>
                <a:lnTo>
                  <a:pt x="75490" y="206930"/>
                </a:lnTo>
                <a:lnTo>
                  <a:pt x="76997" y="205580"/>
                </a:lnTo>
                <a:lnTo>
                  <a:pt x="81211" y="201541"/>
                </a:lnTo>
                <a:lnTo>
                  <a:pt x="88938" y="193912"/>
                </a:lnTo>
                <a:lnTo>
                  <a:pt x="90724" y="191187"/>
                </a:lnTo>
                <a:lnTo>
                  <a:pt x="92709" y="185620"/>
                </a:lnTo>
                <a:lnTo>
                  <a:pt x="93592" y="179970"/>
                </a:lnTo>
                <a:lnTo>
                  <a:pt x="93983" y="174284"/>
                </a:lnTo>
                <a:lnTo>
                  <a:pt x="94157" y="168582"/>
                </a:lnTo>
                <a:lnTo>
                  <a:pt x="94285" y="155997"/>
                </a:lnTo>
                <a:lnTo>
                  <a:pt x="91752" y="152517"/>
                </a:lnTo>
                <a:lnTo>
                  <a:pt x="89741" y="150255"/>
                </a:lnTo>
                <a:lnTo>
                  <a:pt x="87450" y="148747"/>
                </a:lnTo>
                <a:lnTo>
                  <a:pt x="84970" y="147742"/>
                </a:lnTo>
                <a:lnTo>
                  <a:pt x="78696" y="146129"/>
                </a:lnTo>
                <a:lnTo>
                  <a:pt x="77229" y="145997"/>
                </a:lnTo>
                <a:lnTo>
                  <a:pt x="75298" y="145909"/>
                </a:lnTo>
                <a:lnTo>
                  <a:pt x="70613" y="145811"/>
                </a:lnTo>
                <a:lnTo>
                  <a:pt x="65356" y="145767"/>
                </a:lnTo>
                <a:lnTo>
                  <a:pt x="62621" y="146708"/>
                </a:lnTo>
                <a:lnTo>
                  <a:pt x="59844" y="148287"/>
                </a:lnTo>
                <a:lnTo>
                  <a:pt x="57041" y="150293"/>
                </a:lnTo>
                <a:lnTo>
                  <a:pt x="54220" y="151631"/>
                </a:lnTo>
                <a:lnTo>
                  <a:pt x="51386" y="152522"/>
                </a:lnTo>
                <a:lnTo>
                  <a:pt x="48545" y="153117"/>
                </a:lnTo>
                <a:lnTo>
                  <a:pt x="46651" y="154465"/>
                </a:lnTo>
                <a:lnTo>
                  <a:pt x="45388" y="156316"/>
                </a:lnTo>
                <a:lnTo>
                  <a:pt x="44546" y="158503"/>
                </a:lnTo>
                <a:lnTo>
                  <a:pt x="42079" y="159961"/>
                </a:lnTo>
                <a:lnTo>
                  <a:pt x="38531" y="160933"/>
                </a:lnTo>
                <a:lnTo>
                  <a:pt x="34259" y="161581"/>
                </a:lnTo>
                <a:lnTo>
                  <a:pt x="30460" y="162966"/>
                </a:lnTo>
                <a:lnTo>
                  <a:pt x="26974" y="164841"/>
                </a:lnTo>
                <a:lnTo>
                  <a:pt x="23697" y="167044"/>
                </a:lnTo>
                <a:lnTo>
                  <a:pt x="21513" y="169465"/>
                </a:lnTo>
                <a:lnTo>
                  <a:pt x="20057" y="172031"/>
                </a:lnTo>
                <a:lnTo>
                  <a:pt x="19086" y="174695"/>
                </a:lnTo>
                <a:lnTo>
                  <a:pt x="17487" y="177423"/>
                </a:lnTo>
                <a:lnTo>
                  <a:pt x="15468" y="180195"/>
                </a:lnTo>
                <a:lnTo>
                  <a:pt x="13169" y="182995"/>
                </a:lnTo>
                <a:lnTo>
                  <a:pt x="10684" y="185814"/>
                </a:lnTo>
                <a:lnTo>
                  <a:pt x="8075" y="188646"/>
                </a:lnTo>
                <a:lnTo>
                  <a:pt x="0" y="197167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SMARTPenAnnotation376"/>
          <p:cNvSpPr/>
          <p:nvPr/>
        </p:nvSpPr>
        <p:spPr>
          <a:xfrm>
            <a:off x="7512367" y="4852035"/>
            <a:ext cx="420053" cy="25718"/>
          </a:xfrm>
          <a:custGeom>
            <a:avLst/>
            <a:gdLst/>
            <a:ahLst/>
            <a:cxnLst/>
            <a:rect l="0" t="0" r="0" b="0"/>
            <a:pathLst>
              <a:path w="420053" h="25718">
                <a:moveTo>
                  <a:pt x="0" y="25717"/>
                </a:moveTo>
                <a:lnTo>
                  <a:pt x="15600" y="25717"/>
                </a:lnTo>
                <a:lnTo>
                  <a:pt x="18020" y="24765"/>
                </a:lnTo>
                <a:lnTo>
                  <a:pt x="21539" y="23177"/>
                </a:lnTo>
                <a:lnTo>
                  <a:pt x="25789" y="21167"/>
                </a:lnTo>
                <a:lnTo>
                  <a:pt x="30528" y="19826"/>
                </a:lnTo>
                <a:lnTo>
                  <a:pt x="35592" y="18932"/>
                </a:lnTo>
                <a:lnTo>
                  <a:pt x="40873" y="18336"/>
                </a:lnTo>
                <a:lnTo>
                  <a:pt x="51820" y="17674"/>
                </a:lnTo>
                <a:lnTo>
                  <a:pt x="63037" y="17380"/>
                </a:lnTo>
                <a:lnTo>
                  <a:pt x="74372" y="17249"/>
                </a:lnTo>
                <a:lnTo>
                  <a:pt x="81013" y="16262"/>
                </a:lnTo>
                <a:lnTo>
                  <a:pt x="88300" y="14652"/>
                </a:lnTo>
                <a:lnTo>
                  <a:pt x="96014" y="12625"/>
                </a:lnTo>
                <a:lnTo>
                  <a:pt x="104014" y="11274"/>
                </a:lnTo>
                <a:lnTo>
                  <a:pt x="112205" y="10374"/>
                </a:lnTo>
                <a:lnTo>
                  <a:pt x="120524" y="9773"/>
                </a:lnTo>
                <a:lnTo>
                  <a:pt x="127975" y="9373"/>
                </a:lnTo>
                <a:lnTo>
                  <a:pt x="141332" y="8928"/>
                </a:lnTo>
                <a:lnTo>
                  <a:pt x="149467" y="7857"/>
                </a:lnTo>
                <a:lnTo>
                  <a:pt x="158700" y="6190"/>
                </a:lnTo>
                <a:lnTo>
                  <a:pt x="168664" y="4127"/>
                </a:lnTo>
                <a:lnTo>
                  <a:pt x="177213" y="2751"/>
                </a:lnTo>
                <a:lnTo>
                  <a:pt x="184818" y="1834"/>
                </a:lnTo>
                <a:lnTo>
                  <a:pt x="191792" y="1223"/>
                </a:lnTo>
                <a:lnTo>
                  <a:pt x="200251" y="815"/>
                </a:lnTo>
                <a:lnTo>
                  <a:pt x="219811" y="362"/>
                </a:lnTo>
                <a:lnTo>
                  <a:pt x="386914" y="0"/>
                </a:lnTo>
                <a:lnTo>
                  <a:pt x="390340" y="952"/>
                </a:lnTo>
                <a:lnTo>
                  <a:pt x="393576" y="2540"/>
                </a:lnTo>
                <a:lnTo>
                  <a:pt x="396688" y="4551"/>
                </a:lnTo>
                <a:lnTo>
                  <a:pt x="399712" y="5891"/>
                </a:lnTo>
                <a:lnTo>
                  <a:pt x="402683" y="6785"/>
                </a:lnTo>
                <a:lnTo>
                  <a:pt x="405616" y="7381"/>
                </a:lnTo>
                <a:lnTo>
                  <a:pt x="411414" y="8043"/>
                </a:lnTo>
                <a:lnTo>
                  <a:pt x="420052" y="8572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SMARTPenAnnotation377"/>
          <p:cNvSpPr/>
          <p:nvPr/>
        </p:nvSpPr>
        <p:spPr>
          <a:xfrm>
            <a:off x="7486684" y="4997767"/>
            <a:ext cx="119586" cy="197169"/>
          </a:xfrm>
          <a:custGeom>
            <a:avLst/>
            <a:gdLst/>
            <a:ahLst/>
            <a:cxnLst/>
            <a:rect l="0" t="0" r="0" b="0"/>
            <a:pathLst>
              <a:path w="119586" h="197169">
                <a:moveTo>
                  <a:pt x="51400" y="0"/>
                </a:moveTo>
                <a:lnTo>
                  <a:pt x="35478" y="0"/>
                </a:lnTo>
                <a:lnTo>
                  <a:pt x="35070" y="953"/>
                </a:lnTo>
                <a:lnTo>
                  <a:pt x="34498" y="6844"/>
                </a:lnTo>
                <a:lnTo>
                  <a:pt x="34363" y="11932"/>
                </a:lnTo>
                <a:lnTo>
                  <a:pt x="33374" y="14622"/>
                </a:lnTo>
                <a:lnTo>
                  <a:pt x="29737" y="20151"/>
                </a:lnTo>
                <a:lnTo>
                  <a:pt x="28385" y="23911"/>
                </a:lnTo>
                <a:lnTo>
                  <a:pt x="27485" y="28324"/>
                </a:lnTo>
                <a:lnTo>
                  <a:pt x="26884" y="33170"/>
                </a:lnTo>
                <a:lnTo>
                  <a:pt x="25531" y="38306"/>
                </a:lnTo>
                <a:lnTo>
                  <a:pt x="23677" y="43635"/>
                </a:lnTo>
                <a:lnTo>
                  <a:pt x="21487" y="49092"/>
                </a:lnTo>
                <a:lnTo>
                  <a:pt x="19076" y="53683"/>
                </a:lnTo>
                <a:lnTo>
                  <a:pt x="16516" y="57696"/>
                </a:lnTo>
                <a:lnTo>
                  <a:pt x="13857" y="61324"/>
                </a:lnTo>
                <a:lnTo>
                  <a:pt x="12084" y="65648"/>
                </a:lnTo>
                <a:lnTo>
                  <a:pt x="10902" y="70436"/>
                </a:lnTo>
                <a:lnTo>
                  <a:pt x="10114" y="75532"/>
                </a:lnTo>
                <a:lnTo>
                  <a:pt x="8636" y="80835"/>
                </a:lnTo>
                <a:lnTo>
                  <a:pt x="6698" y="86275"/>
                </a:lnTo>
                <a:lnTo>
                  <a:pt x="4454" y="91806"/>
                </a:lnTo>
                <a:lnTo>
                  <a:pt x="2958" y="96447"/>
                </a:lnTo>
                <a:lnTo>
                  <a:pt x="1961" y="100493"/>
                </a:lnTo>
                <a:lnTo>
                  <a:pt x="1296" y="104143"/>
                </a:lnTo>
                <a:lnTo>
                  <a:pt x="852" y="107529"/>
                </a:lnTo>
                <a:lnTo>
                  <a:pt x="557" y="110739"/>
                </a:lnTo>
                <a:lnTo>
                  <a:pt x="229" y="116845"/>
                </a:lnTo>
                <a:lnTo>
                  <a:pt x="83" y="122733"/>
                </a:lnTo>
                <a:lnTo>
                  <a:pt x="0" y="131404"/>
                </a:lnTo>
                <a:lnTo>
                  <a:pt x="941" y="134275"/>
                </a:lnTo>
                <a:lnTo>
                  <a:pt x="4526" y="140005"/>
                </a:lnTo>
                <a:lnTo>
                  <a:pt x="6756" y="145727"/>
                </a:lnTo>
                <a:lnTo>
                  <a:pt x="7746" y="151445"/>
                </a:lnTo>
                <a:lnTo>
                  <a:pt x="8186" y="157162"/>
                </a:lnTo>
                <a:lnTo>
                  <a:pt x="9256" y="159067"/>
                </a:lnTo>
                <a:lnTo>
                  <a:pt x="10922" y="160337"/>
                </a:lnTo>
                <a:lnTo>
                  <a:pt x="12984" y="161184"/>
                </a:lnTo>
                <a:lnTo>
                  <a:pt x="15312" y="162701"/>
                </a:lnTo>
                <a:lnTo>
                  <a:pt x="17817" y="164665"/>
                </a:lnTo>
                <a:lnTo>
                  <a:pt x="20439" y="166927"/>
                </a:lnTo>
                <a:lnTo>
                  <a:pt x="23139" y="168435"/>
                </a:lnTo>
                <a:lnTo>
                  <a:pt x="25893" y="169440"/>
                </a:lnTo>
                <a:lnTo>
                  <a:pt x="28680" y="170110"/>
                </a:lnTo>
                <a:lnTo>
                  <a:pt x="31491" y="170557"/>
                </a:lnTo>
                <a:lnTo>
                  <a:pt x="34318" y="170855"/>
                </a:lnTo>
                <a:lnTo>
                  <a:pt x="37155" y="171053"/>
                </a:lnTo>
                <a:lnTo>
                  <a:pt x="39999" y="171185"/>
                </a:lnTo>
                <a:lnTo>
                  <a:pt x="45698" y="171332"/>
                </a:lnTo>
                <a:lnTo>
                  <a:pt x="48552" y="170419"/>
                </a:lnTo>
                <a:lnTo>
                  <a:pt x="51407" y="168858"/>
                </a:lnTo>
                <a:lnTo>
                  <a:pt x="54262" y="166865"/>
                </a:lnTo>
                <a:lnTo>
                  <a:pt x="58070" y="165536"/>
                </a:lnTo>
                <a:lnTo>
                  <a:pt x="62515" y="164650"/>
                </a:lnTo>
                <a:lnTo>
                  <a:pt x="67383" y="164059"/>
                </a:lnTo>
                <a:lnTo>
                  <a:pt x="71581" y="162713"/>
                </a:lnTo>
                <a:lnTo>
                  <a:pt x="75331" y="160863"/>
                </a:lnTo>
                <a:lnTo>
                  <a:pt x="78785" y="158677"/>
                </a:lnTo>
                <a:lnTo>
                  <a:pt x="81087" y="156267"/>
                </a:lnTo>
                <a:lnTo>
                  <a:pt x="82621" y="153708"/>
                </a:lnTo>
                <a:lnTo>
                  <a:pt x="83644" y="151050"/>
                </a:lnTo>
                <a:lnTo>
                  <a:pt x="85279" y="149277"/>
                </a:lnTo>
                <a:lnTo>
                  <a:pt x="87321" y="148096"/>
                </a:lnTo>
                <a:lnTo>
                  <a:pt x="89635" y="147308"/>
                </a:lnTo>
                <a:lnTo>
                  <a:pt x="92130" y="145831"/>
                </a:lnTo>
                <a:lnTo>
                  <a:pt x="94747" y="143893"/>
                </a:lnTo>
                <a:lnTo>
                  <a:pt x="97442" y="141648"/>
                </a:lnTo>
                <a:lnTo>
                  <a:pt x="100193" y="138247"/>
                </a:lnTo>
                <a:lnTo>
                  <a:pt x="102979" y="134075"/>
                </a:lnTo>
                <a:lnTo>
                  <a:pt x="109743" y="122792"/>
                </a:lnTo>
                <a:lnTo>
                  <a:pt x="113208" y="118710"/>
                </a:lnTo>
                <a:lnTo>
                  <a:pt x="115465" y="116287"/>
                </a:lnTo>
                <a:lnTo>
                  <a:pt x="116971" y="113720"/>
                </a:lnTo>
                <a:lnTo>
                  <a:pt x="118644" y="108327"/>
                </a:lnTo>
                <a:lnTo>
                  <a:pt x="119585" y="104487"/>
                </a:lnTo>
                <a:lnTo>
                  <a:pt x="118764" y="102996"/>
                </a:lnTo>
                <a:lnTo>
                  <a:pt x="115312" y="98799"/>
                </a:lnTo>
                <a:lnTo>
                  <a:pt x="112566" y="95631"/>
                </a:lnTo>
                <a:lnTo>
                  <a:pt x="111227" y="95186"/>
                </a:lnTo>
                <a:lnTo>
                  <a:pt x="109383" y="94890"/>
                </a:lnTo>
                <a:lnTo>
                  <a:pt x="104128" y="94415"/>
                </a:lnTo>
                <a:lnTo>
                  <a:pt x="88187" y="94308"/>
                </a:lnTo>
                <a:lnTo>
                  <a:pt x="86403" y="95257"/>
                </a:lnTo>
                <a:lnTo>
                  <a:pt x="84260" y="96842"/>
                </a:lnTo>
                <a:lnTo>
                  <a:pt x="81879" y="98851"/>
                </a:lnTo>
                <a:lnTo>
                  <a:pt x="79340" y="101143"/>
                </a:lnTo>
                <a:lnTo>
                  <a:pt x="73977" y="106230"/>
                </a:lnTo>
                <a:lnTo>
                  <a:pt x="72167" y="108920"/>
                </a:lnTo>
                <a:lnTo>
                  <a:pt x="70156" y="114449"/>
                </a:lnTo>
                <a:lnTo>
                  <a:pt x="68667" y="118209"/>
                </a:lnTo>
                <a:lnTo>
                  <a:pt x="66721" y="122621"/>
                </a:lnTo>
                <a:lnTo>
                  <a:pt x="64472" y="127468"/>
                </a:lnTo>
                <a:lnTo>
                  <a:pt x="62020" y="131651"/>
                </a:lnTo>
                <a:lnTo>
                  <a:pt x="59432" y="135393"/>
                </a:lnTo>
                <a:lnTo>
                  <a:pt x="56755" y="138839"/>
                </a:lnTo>
                <a:lnTo>
                  <a:pt x="54018" y="142089"/>
                </a:lnTo>
                <a:lnTo>
                  <a:pt x="51241" y="145209"/>
                </a:lnTo>
                <a:lnTo>
                  <a:pt x="48436" y="148241"/>
                </a:lnTo>
                <a:lnTo>
                  <a:pt x="46567" y="152167"/>
                </a:lnTo>
                <a:lnTo>
                  <a:pt x="45321" y="156690"/>
                </a:lnTo>
                <a:lnTo>
                  <a:pt x="44490" y="161610"/>
                </a:lnTo>
                <a:lnTo>
                  <a:pt x="43936" y="165843"/>
                </a:lnTo>
                <a:lnTo>
                  <a:pt x="43567" y="169617"/>
                </a:lnTo>
                <a:lnTo>
                  <a:pt x="43320" y="173085"/>
                </a:lnTo>
                <a:lnTo>
                  <a:pt x="43156" y="176350"/>
                </a:lnTo>
                <a:lnTo>
                  <a:pt x="42974" y="182518"/>
                </a:lnTo>
                <a:lnTo>
                  <a:pt x="42828" y="197168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SMARTPenAnnotation378"/>
          <p:cNvSpPr/>
          <p:nvPr/>
        </p:nvSpPr>
        <p:spPr>
          <a:xfrm>
            <a:off x="7700962" y="4989195"/>
            <a:ext cx="154306" cy="60008"/>
          </a:xfrm>
          <a:custGeom>
            <a:avLst/>
            <a:gdLst/>
            <a:ahLst/>
            <a:cxnLst/>
            <a:rect l="0" t="0" r="0" b="0"/>
            <a:pathLst>
              <a:path w="154306" h="60008">
                <a:moveTo>
                  <a:pt x="8572" y="0"/>
                </a:moveTo>
                <a:lnTo>
                  <a:pt x="8572" y="20399"/>
                </a:lnTo>
                <a:lnTo>
                  <a:pt x="7620" y="23125"/>
                </a:lnTo>
                <a:lnTo>
                  <a:pt x="6033" y="25894"/>
                </a:lnTo>
                <a:lnTo>
                  <a:pt x="4021" y="28693"/>
                </a:lnTo>
                <a:lnTo>
                  <a:pt x="2681" y="31511"/>
                </a:lnTo>
                <a:lnTo>
                  <a:pt x="1787" y="34342"/>
                </a:lnTo>
                <a:lnTo>
                  <a:pt x="1192" y="37182"/>
                </a:lnTo>
                <a:lnTo>
                  <a:pt x="795" y="40028"/>
                </a:lnTo>
                <a:lnTo>
                  <a:pt x="530" y="42878"/>
                </a:lnTo>
                <a:lnTo>
                  <a:pt x="31" y="50934"/>
                </a:lnTo>
                <a:lnTo>
                  <a:pt x="1" y="59959"/>
                </a:lnTo>
                <a:lnTo>
                  <a:pt x="0" y="59975"/>
                </a:lnTo>
                <a:lnTo>
                  <a:pt x="15601" y="60006"/>
                </a:lnTo>
                <a:lnTo>
                  <a:pt x="17068" y="59054"/>
                </a:lnTo>
                <a:lnTo>
                  <a:pt x="18999" y="57467"/>
                </a:lnTo>
                <a:lnTo>
                  <a:pt x="21239" y="55456"/>
                </a:lnTo>
                <a:lnTo>
                  <a:pt x="24636" y="54116"/>
                </a:lnTo>
                <a:lnTo>
                  <a:pt x="28808" y="53222"/>
                </a:lnTo>
                <a:lnTo>
                  <a:pt x="40086" y="51788"/>
                </a:lnTo>
                <a:lnTo>
                  <a:pt x="42917" y="51670"/>
                </a:lnTo>
                <a:lnTo>
                  <a:pt x="51142" y="51539"/>
                </a:lnTo>
                <a:lnTo>
                  <a:pt x="55049" y="50552"/>
                </a:lnTo>
                <a:lnTo>
                  <a:pt x="58607" y="48942"/>
                </a:lnTo>
                <a:lnTo>
                  <a:pt x="61932" y="46915"/>
                </a:lnTo>
                <a:lnTo>
                  <a:pt x="65101" y="45564"/>
                </a:lnTo>
                <a:lnTo>
                  <a:pt x="68165" y="44664"/>
                </a:lnTo>
                <a:lnTo>
                  <a:pt x="71161" y="44063"/>
                </a:lnTo>
                <a:lnTo>
                  <a:pt x="74110" y="43663"/>
                </a:lnTo>
                <a:lnTo>
                  <a:pt x="77029" y="43396"/>
                </a:lnTo>
                <a:lnTo>
                  <a:pt x="79928" y="43218"/>
                </a:lnTo>
                <a:lnTo>
                  <a:pt x="88229" y="43020"/>
                </a:lnTo>
                <a:lnTo>
                  <a:pt x="104529" y="42893"/>
                </a:lnTo>
                <a:lnTo>
                  <a:pt x="107786" y="43835"/>
                </a:lnTo>
                <a:lnTo>
                  <a:pt x="110910" y="45416"/>
                </a:lnTo>
                <a:lnTo>
                  <a:pt x="113944" y="47422"/>
                </a:lnTo>
                <a:lnTo>
                  <a:pt x="116921" y="48760"/>
                </a:lnTo>
                <a:lnTo>
                  <a:pt x="119857" y="49652"/>
                </a:lnTo>
                <a:lnTo>
                  <a:pt x="122767" y="50246"/>
                </a:lnTo>
                <a:lnTo>
                  <a:pt x="125660" y="50642"/>
                </a:lnTo>
                <a:lnTo>
                  <a:pt x="128541" y="50906"/>
                </a:lnTo>
                <a:lnTo>
                  <a:pt x="131414" y="51083"/>
                </a:lnTo>
                <a:lnTo>
                  <a:pt x="134282" y="52153"/>
                </a:lnTo>
                <a:lnTo>
                  <a:pt x="137147" y="53818"/>
                </a:lnTo>
                <a:lnTo>
                  <a:pt x="140009" y="55881"/>
                </a:lnTo>
                <a:lnTo>
                  <a:pt x="142869" y="57257"/>
                </a:lnTo>
                <a:lnTo>
                  <a:pt x="145728" y="58173"/>
                </a:lnTo>
                <a:lnTo>
                  <a:pt x="154305" y="60007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SMARTPenAnnotation379"/>
          <p:cNvSpPr/>
          <p:nvPr/>
        </p:nvSpPr>
        <p:spPr>
          <a:xfrm>
            <a:off x="7795259" y="4937760"/>
            <a:ext cx="25366" cy="274320"/>
          </a:xfrm>
          <a:custGeom>
            <a:avLst/>
            <a:gdLst/>
            <a:ahLst/>
            <a:cxnLst/>
            <a:rect l="0" t="0" r="0" b="0"/>
            <a:pathLst>
              <a:path w="25366" h="274320">
                <a:moveTo>
                  <a:pt x="17146" y="0"/>
                </a:moveTo>
                <a:lnTo>
                  <a:pt x="17146" y="20473"/>
                </a:lnTo>
                <a:lnTo>
                  <a:pt x="18098" y="24126"/>
                </a:lnTo>
                <a:lnTo>
                  <a:pt x="19686" y="28466"/>
                </a:lnTo>
                <a:lnTo>
                  <a:pt x="21697" y="33265"/>
                </a:lnTo>
                <a:lnTo>
                  <a:pt x="23037" y="37416"/>
                </a:lnTo>
                <a:lnTo>
                  <a:pt x="23931" y="41136"/>
                </a:lnTo>
                <a:lnTo>
                  <a:pt x="24527" y="44569"/>
                </a:lnTo>
                <a:lnTo>
                  <a:pt x="24924" y="48763"/>
                </a:lnTo>
                <a:lnTo>
                  <a:pt x="25189" y="53464"/>
                </a:lnTo>
                <a:lnTo>
                  <a:pt x="25365" y="58502"/>
                </a:lnTo>
                <a:lnTo>
                  <a:pt x="24531" y="62814"/>
                </a:lnTo>
                <a:lnTo>
                  <a:pt x="23021" y="66641"/>
                </a:lnTo>
                <a:lnTo>
                  <a:pt x="21063" y="70145"/>
                </a:lnTo>
                <a:lnTo>
                  <a:pt x="19757" y="75338"/>
                </a:lnTo>
                <a:lnTo>
                  <a:pt x="18887" y="81658"/>
                </a:lnTo>
                <a:lnTo>
                  <a:pt x="18306" y="88728"/>
                </a:lnTo>
                <a:lnTo>
                  <a:pt x="17919" y="95347"/>
                </a:lnTo>
                <a:lnTo>
                  <a:pt x="17490" y="107781"/>
                </a:lnTo>
                <a:lnTo>
                  <a:pt x="17213" y="131286"/>
                </a:lnTo>
                <a:lnTo>
                  <a:pt x="17176" y="142804"/>
                </a:lnTo>
                <a:lnTo>
                  <a:pt x="16213" y="149495"/>
                </a:lnTo>
                <a:lnTo>
                  <a:pt x="14620" y="156813"/>
                </a:lnTo>
                <a:lnTo>
                  <a:pt x="12604" y="164550"/>
                </a:lnTo>
                <a:lnTo>
                  <a:pt x="11260" y="171612"/>
                </a:lnTo>
                <a:lnTo>
                  <a:pt x="10365" y="178225"/>
                </a:lnTo>
                <a:lnTo>
                  <a:pt x="9767" y="184540"/>
                </a:lnTo>
                <a:lnTo>
                  <a:pt x="9370" y="190654"/>
                </a:lnTo>
                <a:lnTo>
                  <a:pt x="9104" y="196635"/>
                </a:lnTo>
                <a:lnTo>
                  <a:pt x="8809" y="208360"/>
                </a:lnTo>
                <a:lnTo>
                  <a:pt x="8677" y="219922"/>
                </a:lnTo>
                <a:lnTo>
                  <a:pt x="9595" y="224719"/>
                </a:lnTo>
                <a:lnTo>
                  <a:pt x="11160" y="228870"/>
                </a:lnTo>
                <a:lnTo>
                  <a:pt x="13155" y="232590"/>
                </a:lnTo>
                <a:lnTo>
                  <a:pt x="14486" y="236022"/>
                </a:lnTo>
                <a:lnTo>
                  <a:pt x="15372" y="239263"/>
                </a:lnTo>
                <a:lnTo>
                  <a:pt x="15963" y="242376"/>
                </a:lnTo>
                <a:lnTo>
                  <a:pt x="16620" y="248375"/>
                </a:lnTo>
                <a:lnTo>
                  <a:pt x="16912" y="254216"/>
                </a:lnTo>
                <a:lnTo>
                  <a:pt x="17042" y="259987"/>
                </a:lnTo>
                <a:lnTo>
                  <a:pt x="16124" y="262859"/>
                </a:lnTo>
                <a:lnTo>
                  <a:pt x="14560" y="265727"/>
                </a:lnTo>
                <a:lnTo>
                  <a:pt x="8677" y="274171"/>
                </a:lnTo>
                <a:lnTo>
                  <a:pt x="7690" y="274220"/>
                </a:lnTo>
                <a:lnTo>
                  <a:pt x="0" y="274319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SMARTPenAnnotation380"/>
          <p:cNvSpPr/>
          <p:nvPr/>
        </p:nvSpPr>
        <p:spPr>
          <a:xfrm>
            <a:off x="7272337" y="5092065"/>
            <a:ext cx="128589" cy="8573"/>
          </a:xfrm>
          <a:custGeom>
            <a:avLst/>
            <a:gdLst/>
            <a:ahLst/>
            <a:cxnLst/>
            <a:rect l="0" t="0" r="0" b="0"/>
            <a:pathLst>
              <a:path w="128589" h="8573">
                <a:moveTo>
                  <a:pt x="0" y="8572"/>
                </a:moveTo>
                <a:lnTo>
                  <a:pt x="101322" y="8572"/>
                </a:lnTo>
                <a:lnTo>
                  <a:pt x="106600" y="7620"/>
                </a:lnTo>
                <a:lnTo>
                  <a:pt x="112024" y="6032"/>
                </a:lnTo>
                <a:lnTo>
                  <a:pt x="128588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SMARTPenAnnotation381"/>
          <p:cNvSpPr/>
          <p:nvPr/>
        </p:nvSpPr>
        <p:spPr>
          <a:xfrm>
            <a:off x="5497829" y="4937760"/>
            <a:ext cx="102872" cy="1"/>
          </a:xfrm>
          <a:custGeom>
            <a:avLst/>
            <a:gdLst/>
            <a:ahLst/>
            <a:cxnLst/>
            <a:rect l="0" t="0" r="0" b="0"/>
            <a:pathLst>
              <a:path w="102872" h="1">
                <a:moveTo>
                  <a:pt x="0" y="0"/>
                </a:moveTo>
                <a:lnTo>
                  <a:pt x="102871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SMARTPenAnnotation382"/>
          <p:cNvSpPr/>
          <p:nvPr/>
        </p:nvSpPr>
        <p:spPr>
          <a:xfrm>
            <a:off x="5497829" y="5006342"/>
            <a:ext cx="128589" cy="8571"/>
          </a:xfrm>
          <a:custGeom>
            <a:avLst/>
            <a:gdLst/>
            <a:ahLst/>
            <a:cxnLst/>
            <a:rect l="0" t="0" r="0" b="0"/>
            <a:pathLst>
              <a:path w="128589" h="8571">
                <a:moveTo>
                  <a:pt x="0" y="8570"/>
                </a:moveTo>
                <a:lnTo>
                  <a:pt x="15601" y="8570"/>
                </a:lnTo>
                <a:lnTo>
                  <a:pt x="17068" y="7618"/>
                </a:lnTo>
                <a:lnTo>
                  <a:pt x="18999" y="6030"/>
                </a:lnTo>
                <a:lnTo>
                  <a:pt x="21239" y="4020"/>
                </a:lnTo>
                <a:lnTo>
                  <a:pt x="23684" y="2678"/>
                </a:lnTo>
                <a:lnTo>
                  <a:pt x="26267" y="1785"/>
                </a:lnTo>
                <a:lnTo>
                  <a:pt x="28942" y="1189"/>
                </a:lnTo>
                <a:lnTo>
                  <a:pt x="32630" y="792"/>
                </a:lnTo>
                <a:lnTo>
                  <a:pt x="36994" y="527"/>
                </a:lnTo>
                <a:lnTo>
                  <a:pt x="45969" y="233"/>
                </a:lnTo>
                <a:lnTo>
                  <a:pt x="59493" y="44"/>
                </a:lnTo>
                <a:lnTo>
                  <a:pt x="79980" y="0"/>
                </a:lnTo>
                <a:lnTo>
                  <a:pt x="83801" y="952"/>
                </a:lnTo>
                <a:lnTo>
                  <a:pt x="88252" y="2539"/>
                </a:lnTo>
                <a:lnTo>
                  <a:pt x="99983" y="7379"/>
                </a:lnTo>
                <a:lnTo>
                  <a:pt x="101898" y="7776"/>
                </a:lnTo>
                <a:lnTo>
                  <a:pt x="104127" y="8041"/>
                </a:lnTo>
                <a:lnTo>
                  <a:pt x="106566" y="8217"/>
                </a:lnTo>
                <a:lnTo>
                  <a:pt x="109144" y="8335"/>
                </a:lnTo>
                <a:lnTo>
                  <a:pt x="114549" y="8465"/>
                </a:lnTo>
                <a:lnTo>
                  <a:pt x="128588" y="857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SMARTPenAnnotation383"/>
          <p:cNvSpPr/>
          <p:nvPr/>
        </p:nvSpPr>
        <p:spPr>
          <a:xfrm>
            <a:off x="5806440" y="4783454"/>
            <a:ext cx="171451" cy="8574"/>
          </a:xfrm>
          <a:custGeom>
            <a:avLst/>
            <a:gdLst/>
            <a:ahLst/>
            <a:cxnLst/>
            <a:rect l="0" t="0" r="0" b="0"/>
            <a:pathLst>
              <a:path w="171451" h="8574">
                <a:moveTo>
                  <a:pt x="0" y="0"/>
                </a:moveTo>
                <a:lnTo>
                  <a:pt x="20400" y="0"/>
                </a:lnTo>
                <a:lnTo>
                  <a:pt x="24077" y="953"/>
                </a:lnTo>
                <a:lnTo>
                  <a:pt x="28434" y="2541"/>
                </a:lnTo>
                <a:lnTo>
                  <a:pt x="33243" y="4552"/>
                </a:lnTo>
                <a:lnTo>
                  <a:pt x="37402" y="5892"/>
                </a:lnTo>
                <a:lnTo>
                  <a:pt x="41127" y="6786"/>
                </a:lnTo>
                <a:lnTo>
                  <a:pt x="44562" y="7382"/>
                </a:lnTo>
                <a:lnTo>
                  <a:pt x="48758" y="7779"/>
                </a:lnTo>
                <a:lnTo>
                  <a:pt x="53460" y="8044"/>
                </a:lnTo>
                <a:lnTo>
                  <a:pt x="63765" y="8338"/>
                </a:lnTo>
                <a:lnTo>
                  <a:pt x="112970" y="8570"/>
                </a:lnTo>
                <a:lnTo>
                  <a:pt x="156799" y="8573"/>
                </a:lnTo>
                <a:lnTo>
                  <a:pt x="159777" y="7621"/>
                </a:lnTo>
                <a:lnTo>
                  <a:pt x="162716" y="6033"/>
                </a:lnTo>
                <a:lnTo>
                  <a:pt x="171450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SMARTPenAnnotation384"/>
          <p:cNvSpPr/>
          <p:nvPr/>
        </p:nvSpPr>
        <p:spPr>
          <a:xfrm>
            <a:off x="6097914" y="4672012"/>
            <a:ext cx="17127" cy="197168"/>
          </a:xfrm>
          <a:custGeom>
            <a:avLst/>
            <a:gdLst/>
            <a:ahLst/>
            <a:cxnLst/>
            <a:rect l="0" t="0" r="0" b="0"/>
            <a:pathLst>
              <a:path w="17127" h="197168">
                <a:moveTo>
                  <a:pt x="8563" y="0"/>
                </a:moveTo>
                <a:lnTo>
                  <a:pt x="8563" y="7381"/>
                </a:lnTo>
                <a:lnTo>
                  <a:pt x="9516" y="8730"/>
                </a:lnTo>
                <a:lnTo>
                  <a:pt x="11103" y="10583"/>
                </a:lnTo>
                <a:lnTo>
                  <a:pt x="13114" y="12771"/>
                </a:lnTo>
                <a:lnTo>
                  <a:pt x="14455" y="15181"/>
                </a:lnTo>
                <a:lnTo>
                  <a:pt x="15348" y="17741"/>
                </a:lnTo>
                <a:lnTo>
                  <a:pt x="15944" y="20400"/>
                </a:lnTo>
                <a:lnTo>
                  <a:pt x="16341" y="23125"/>
                </a:lnTo>
                <a:lnTo>
                  <a:pt x="16782" y="28693"/>
                </a:lnTo>
                <a:lnTo>
                  <a:pt x="16979" y="34342"/>
                </a:lnTo>
                <a:lnTo>
                  <a:pt x="17089" y="45418"/>
                </a:lnTo>
                <a:lnTo>
                  <a:pt x="17126" y="66227"/>
                </a:lnTo>
                <a:lnTo>
                  <a:pt x="16177" y="71774"/>
                </a:lnTo>
                <a:lnTo>
                  <a:pt x="14591" y="77377"/>
                </a:lnTo>
                <a:lnTo>
                  <a:pt x="12582" y="83017"/>
                </a:lnTo>
                <a:lnTo>
                  <a:pt x="11242" y="88682"/>
                </a:lnTo>
                <a:lnTo>
                  <a:pt x="10349" y="94364"/>
                </a:lnTo>
                <a:lnTo>
                  <a:pt x="9754" y="100057"/>
                </a:lnTo>
                <a:lnTo>
                  <a:pt x="9357" y="105757"/>
                </a:lnTo>
                <a:lnTo>
                  <a:pt x="9093" y="111463"/>
                </a:lnTo>
                <a:lnTo>
                  <a:pt x="8915" y="117171"/>
                </a:lnTo>
                <a:lnTo>
                  <a:pt x="7846" y="122881"/>
                </a:lnTo>
                <a:lnTo>
                  <a:pt x="6180" y="128593"/>
                </a:lnTo>
                <a:lnTo>
                  <a:pt x="4117" y="134307"/>
                </a:lnTo>
                <a:lnTo>
                  <a:pt x="2741" y="139068"/>
                </a:lnTo>
                <a:lnTo>
                  <a:pt x="1824" y="143194"/>
                </a:lnTo>
                <a:lnTo>
                  <a:pt x="1213" y="146898"/>
                </a:lnTo>
                <a:lnTo>
                  <a:pt x="805" y="150320"/>
                </a:lnTo>
                <a:lnTo>
                  <a:pt x="534" y="153553"/>
                </a:lnTo>
                <a:lnTo>
                  <a:pt x="232" y="159686"/>
                </a:lnTo>
                <a:lnTo>
                  <a:pt x="98" y="165587"/>
                </a:lnTo>
                <a:lnTo>
                  <a:pt x="0" y="182868"/>
                </a:lnTo>
                <a:lnTo>
                  <a:pt x="950" y="184777"/>
                </a:lnTo>
                <a:lnTo>
                  <a:pt x="2535" y="186049"/>
                </a:lnTo>
                <a:lnTo>
                  <a:pt x="4545" y="186898"/>
                </a:lnTo>
                <a:lnTo>
                  <a:pt x="5884" y="188416"/>
                </a:lnTo>
                <a:lnTo>
                  <a:pt x="6777" y="190381"/>
                </a:lnTo>
                <a:lnTo>
                  <a:pt x="8563" y="197167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SMARTPenAnnotation385"/>
          <p:cNvSpPr/>
          <p:nvPr/>
        </p:nvSpPr>
        <p:spPr>
          <a:xfrm>
            <a:off x="5926559" y="4972050"/>
            <a:ext cx="351369" cy="17146"/>
          </a:xfrm>
          <a:custGeom>
            <a:avLst/>
            <a:gdLst/>
            <a:ahLst/>
            <a:cxnLst/>
            <a:rect l="0" t="0" r="0" b="0"/>
            <a:pathLst>
              <a:path w="351369" h="17146">
                <a:moveTo>
                  <a:pt x="8468" y="17145"/>
                </a:moveTo>
                <a:lnTo>
                  <a:pt x="0" y="17145"/>
                </a:lnTo>
                <a:lnTo>
                  <a:pt x="80054" y="17145"/>
                </a:lnTo>
                <a:lnTo>
                  <a:pt x="85719" y="16192"/>
                </a:lnTo>
                <a:lnTo>
                  <a:pt x="90449" y="14605"/>
                </a:lnTo>
                <a:lnTo>
                  <a:pt x="94554" y="12594"/>
                </a:lnTo>
                <a:lnTo>
                  <a:pt x="100149" y="11253"/>
                </a:lnTo>
                <a:lnTo>
                  <a:pt x="106736" y="10359"/>
                </a:lnTo>
                <a:lnTo>
                  <a:pt x="113985" y="9764"/>
                </a:lnTo>
                <a:lnTo>
                  <a:pt x="121675" y="9366"/>
                </a:lnTo>
                <a:lnTo>
                  <a:pt x="137840" y="8925"/>
                </a:lnTo>
                <a:lnTo>
                  <a:pt x="158454" y="8677"/>
                </a:lnTo>
                <a:lnTo>
                  <a:pt x="164657" y="7689"/>
                </a:lnTo>
                <a:lnTo>
                  <a:pt x="170696" y="6079"/>
                </a:lnTo>
                <a:lnTo>
                  <a:pt x="176628" y="4052"/>
                </a:lnTo>
                <a:lnTo>
                  <a:pt x="183439" y="2702"/>
                </a:lnTo>
                <a:lnTo>
                  <a:pt x="190838" y="1801"/>
                </a:lnTo>
                <a:lnTo>
                  <a:pt x="198629" y="1200"/>
                </a:lnTo>
                <a:lnTo>
                  <a:pt x="206679" y="800"/>
                </a:lnTo>
                <a:lnTo>
                  <a:pt x="223245" y="355"/>
                </a:lnTo>
                <a:lnTo>
                  <a:pt x="266876" y="31"/>
                </a:lnTo>
                <a:lnTo>
                  <a:pt x="351368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SMARTPenAnnotation386"/>
          <p:cNvSpPr/>
          <p:nvPr/>
        </p:nvSpPr>
        <p:spPr>
          <a:xfrm>
            <a:off x="5953395" y="5074920"/>
            <a:ext cx="187373" cy="84524"/>
          </a:xfrm>
          <a:custGeom>
            <a:avLst/>
            <a:gdLst/>
            <a:ahLst/>
            <a:cxnLst/>
            <a:rect l="0" t="0" r="0" b="0"/>
            <a:pathLst>
              <a:path w="187373" h="84524">
                <a:moveTo>
                  <a:pt x="33067" y="0"/>
                </a:moveTo>
                <a:lnTo>
                  <a:pt x="24495" y="0"/>
                </a:lnTo>
                <a:lnTo>
                  <a:pt x="24495" y="28693"/>
                </a:lnTo>
                <a:lnTo>
                  <a:pt x="23542" y="31511"/>
                </a:lnTo>
                <a:lnTo>
                  <a:pt x="21955" y="34342"/>
                </a:lnTo>
                <a:lnTo>
                  <a:pt x="17113" y="41179"/>
                </a:lnTo>
                <a:lnTo>
                  <a:pt x="16716" y="42693"/>
                </a:lnTo>
                <a:lnTo>
                  <a:pt x="16451" y="44654"/>
                </a:lnTo>
                <a:lnTo>
                  <a:pt x="16275" y="46915"/>
                </a:lnTo>
                <a:lnTo>
                  <a:pt x="15205" y="49374"/>
                </a:lnTo>
                <a:lnTo>
                  <a:pt x="13539" y="51966"/>
                </a:lnTo>
                <a:lnTo>
                  <a:pt x="11476" y="54646"/>
                </a:lnTo>
                <a:lnTo>
                  <a:pt x="10101" y="57386"/>
                </a:lnTo>
                <a:lnTo>
                  <a:pt x="9184" y="60165"/>
                </a:lnTo>
                <a:lnTo>
                  <a:pt x="7712" y="66917"/>
                </a:lnTo>
                <a:lnTo>
                  <a:pt x="6638" y="67471"/>
                </a:lnTo>
                <a:lnTo>
                  <a:pt x="2906" y="68087"/>
                </a:lnTo>
                <a:lnTo>
                  <a:pt x="1530" y="69204"/>
                </a:lnTo>
                <a:lnTo>
                  <a:pt x="612" y="70901"/>
                </a:lnTo>
                <a:lnTo>
                  <a:pt x="0" y="72985"/>
                </a:lnTo>
                <a:lnTo>
                  <a:pt x="545" y="74374"/>
                </a:lnTo>
                <a:lnTo>
                  <a:pt x="1861" y="75300"/>
                </a:lnTo>
                <a:lnTo>
                  <a:pt x="7028" y="77044"/>
                </a:lnTo>
                <a:lnTo>
                  <a:pt x="9747" y="79644"/>
                </a:lnTo>
                <a:lnTo>
                  <a:pt x="14702" y="84523"/>
                </a:lnTo>
                <a:lnTo>
                  <a:pt x="16061" y="83971"/>
                </a:lnTo>
                <a:lnTo>
                  <a:pt x="17920" y="82651"/>
                </a:lnTo>
                <a:lnTo>
                  <a:pt x="20112" y="80818"/>
                </a:lnTo>
                <a:lnTo>
                  <a:pt x="22525" y="79596"/>
                </a:lnTo>
                <a:lnTo>
                  <a:pt x="27747" y="78238"/>
                </a:lnTo>
                <a:lnTo>
                  <a:pt x="31490" y="77474"/>
                </a:lnTo>
                <a:lnTo>
                  <a:pt x="32969" y="76414"/>
                </a:lnTo>
                <a:lnTo>
                  <a:pt x="34907" y="74755"/>
                </a:lnTo>
                <a:lnTo>
                  <a:pt x="37151" y="72697"/>
                </a:lnTo>
                <a:lnTo>
                  <a:pt x="39600" y="71324"/>
                </a:lnTo>
                <a:lnTo>
                  <a:pt x="44860" y="69799"/>
                </a:lnTo>
                <a:lnTo>
                  <a:pt x="48549" y="69393"/>
                </a:lnTo>
                <a:lnTo>
                  <a:pt x="52913" y="69122"/>
                </a:lnTo>
                <a:lnTo>
                  <a:pt x="57728" y="68941"/>
                </a:lnTo>
                <a:lnTo>
                  <a:pt x="61890" y="67868"/>
                </a:lnTo>
                <a:lnTo>
                  <a:pt x="65618" y="66201"/>
                </a:lnTo>
                <a:lnTo>
                  <a:pt x="69055" y="64136"/>
                </a:lnTo>
                <a:lnTo>
                  <a:pt x="72299" y="62760"/>
                </a:lnTo>
                <a:lnTo>
                  <a:pt x="75414" y="61842"/>
                </a:lnTo>
                <a:lnTo>
                  <a:pt x="78444" y="61230"/>
                </a:lnTo>
                <a:lnTo>
                  <a:pt x="82368" y="60823"/>
                </a:lnTo>
                <a:lnTo>
                  <a:pt x="86889" y="60551"/>
                </a:lnTo>
                <a:lnTo>
                  <a:pt x="91809" y="60370"/>
                </a:lnTo>
                <a:lnTo>
                  <a:pt x="96041" y="59296"/>
                </a:lnTo>
                <a:lnTo>
                  <a:pt x="99814" y="57629"/>
                </a:lnTo>
                <a:lnTo>
                  <a:pt x="103283" y="55564"/>
                </a:lnTo>
                <a:lnTo>
                  <a:pt x="106547" y="54187"/>
                </a:lnTo>
                <a:lnTo>
                  <a:pt x="109677" y="53270"/>
                </a:lnTo>
                <a:lnTo>
                  <a:pt x="112715" y="52658"/>
                </a:lnTo>
                <a:lnTo>
                  <a:pt x="116646" y="52250"/>
                </a:lnTo>
                <a:lnTo>
                  <a:pt x="121171" y="51978"/>
                </a:lnTo>
                <a:lnTo>
                  <a:pt x="130327" y="51676"/>
                </a:lnTo>
                <a:lnTo>
                  <a:pt x="143966" y="51482"/>
                </a:lnTo>
                <a:lnTo>
                  <a:pt x="164480" y="51437"/>
                </a:lnTo>
                <a:lnTo>
                  <a:pt x="167348" y="52389"/>
                </a:lnTo>
                <a:lnTo>
                  <a:pt x="170213" y="53976"/>
                </a:lnTo>
                <a:lnTo>
                  <a:pt x="173076" y="55986"/>
                </a:lnTo>
                <a:lnTo>
                  <a:pt x="178795" y="58220"/>
                </a:lnTo>
                <a:lnTo>
                  <a:pt x="187372" y="60007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SMARTPenAnnotation387"/>
          <p:cNvSpPr/>
          <p:nvPr/>
        </p:nvSpPr>
        <p:spPr>
          <a:xfrm>
            <a:off x="6089332" y="5066347"/>
            <a:ext cx="42864" cy="291466"/>
          </a:xfrm>
          <a:custGeom>
            <a:avLst/>
            <a:gdLst/>
            <a:ahLst/>
            <a:cxnLst/>
            <a:rect l="0" t="0" r="0" b="0"/>
            <a:pathLst>
              <a:path w="42864" h="291466">
                <a:moveTo>
                  <a:pt x="42863" y="0"/>
                </a:moveTo>
                <a:lnTo>
                  <a:pt x="34300" y="0"/>
                </a:lnTo>
                <a:lnTo>
                  <a:pt x="34290" y="74349"/>
                </a:lnTo>
                <a:lnTo>
                  <a:pt x="33338" y="80999"/>
                </a:lnTo>
                <a:lnTo>
                  <a:pt x="31750" y="88289"/>
                </a:lnTo>
                <a:lnTo>
                  <a:pt x="29739" y="96007"/>
                </a:lnTo>
                <a:lnTo>
                  <a:pt x="28398" y="104010"/>
                </a:lnTo>
                <a:lnTo>
                  <a:pt x="27505" y="112202"/>
                </a:lnTo>
                <a:lnTo>
                  <a:pt x="26909" y="120522"/>
                </a:lnTo>
                <a:lnTo>
                  <a:pt x="25559" y="127973"/>
                </a:lnTo>
                <a:lnTo>
                  <a:pt x="23707" y="134845"/>
                </a:lnTo>
                <a:lnTo>
                  <a:pt x="21520" y="141332"/>
                </a:lnTo>
                <a:lnTo>
                  <a:pt x="20061" y="148514"/>
                </a:lnTo>
                <a:lnTo>
                  <a:pt x="19089" y="156159"/>
                </a:lnTo>
                <a:lnTo>
                  <a:pt x="18442" y="164114"/>
                </a:lnTo>
                <a:lnTo>
                  <a:pt x="17056" y="172274"/>
                </a:lnTo>
                <a:lnTo>
                  <a:pt x="15181" y="180572"/>
                </a:lnTo>
                <a:lnTo>
                  <a:pt x="12979" y="188961"/>
                </a:lnTo>
                <a:lnTo>
                  <a:pt x="11510" y="196459"/>
                </a:lnTo>
                <a:lnTo>
                  <a:pt x="10531" y="203363"/>
                </a:lnTo>
                <a:lnTo>
                  <a:pt x="9878" y="209870"/>
                </a:lnTo>
                <a:lnTo>
                  <a:pt x="9443" y="216113"/>
                </a:lnTo>
                <a:lnTo>
                  <a:pt x="9153" y="222181"/>
                </a:lnTo>
                <a:lnTo>
                  <a:pt x="8831" y="234002"/>
                </a:lnTo>
                <a:lnTo>
                  <a:pt x="8687" y="245606"/>
                </a:lnTo>
                <a:lnTo>
                  <a:pt x="7697" y="250415"/>
                </a:lnTo>
                <a:lnTo>
                  <a:pt x="6083" y="254573"/>
                </a:lnTo>
                <a:lnTo>
                  <a:pt x="4056" y="258298"/>
                </a:lnTo>
                <a:lnTo>
                  <a:pt x="2704" y="261734"/>
                </a:lnTo>
                <a:lnTo>
                  <a:pt x="1803" y="264977"/>
                </a:lnTo>
                <a:lnTo>
                  <a:pt x="801" y="271120"/>
                </a:lnTo>
                <a:lnTo>
                  <a:pt x="238" y="279934"/>
                </a:lnTo>
                <a:lnTo>
                  <a:pt x="0" y="291465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1" name="Group 80"/>
          <p:cNvGrpSpPr/>
          <p:nvPr/>
        </p:nvGrpSpPr>
        <p:grpSpPr>
          <a:xfrm>
            <a:off x="8112442" y="4603432"/>
            <a:ext cx="634366" cy="685801"/>
            <a:chOff x="8112442" y="4603432"/>
            <a:chExt cx="634366" cy="685801"/>
          </a:xfrm>
        </p:grpSpPr>
        <p:sp>
          <p:nvSpPr>
            <p:cNvPr id="75" name="SMARTPenAnnotation388"/>
            <p:cNvSpPr/>
            <p:nvPr/>
          </p:nvSpPr>
          <p:spPr>
            <a:xfrm>
              <a:off x="8112442" y="4774882"/>
              <a:ext cx="188596" cy="25719"/>
            </a:xfrm>
            <a:custGeom>
              <a:avLst/>
              <a:gdLst/>
              <a:ahLst/>
              <a:cxnLst/>
              <a:rect l="0" t="0" r="0" b="0"/>
              <a:pathLst>
                <a:path w="188596" h="25719">
                  <a:moveTo>
                    <a:pt x="0" y="0"/>
                  </a:moveTo>
                  <a:lnTo>
                    <a:pt x="7382" y="0"/>
                  </a:lnTo>
                  <a:lnTo>
                    <a:pt x="7778" y="953"/>
                  </a:lnTo>
                  <a:lnTo>
                    <a:pt x="8043" y="2540"/>
                  </a:lnTo>
                  <a:lnTo>
                    <a:pt x="8220" y="4551"/>
                  </a:lnTo>
                  <a:lnTo>
                    <a:pt x="9290" y="5892"/>
                  </a:lnTo>
                  <a:lnTo>
                    <a:pt x="10956" y="6785"/>
                  </a:lnTo>
                  <a:lnTo>
                    <a:pt x="15923" y="8219"/>
                  </a:lnTo>
                  <a:lnTo>
                    <a:pt x="21334" y="8468"/>
                  </a:lnTo>
                  <a:lnTo>
                    <a:pt x="100152" y="8572"/>
                  </a:lnTo>
                  <a:lnTo>
                    <a:pt x="104869" y="9525"/>
                  </a:lnTo>
                  <a:lnTo>
                    <a:pt x="108964" y="11113"/>
                  </a:lnTo>
                  <a:lnTo>
                    <a:pt x="112648" y="13124"/>
                  </a:lnTo>
                  <a:lnTo>
                    <a:pt x="117009" y="14464"/>
                  </a:lnTo>
                  <a:lnTo>
                    <a:pt x="121822" y="15358"/>
                  </a:lnTo>
                  <a:lnTo>
                    <a:pt x="126934" y="15954"/>
                  </a:lnTo>
                  <a:lnTo>
                    <a:pt x="131295" y="16351"/>
                  </a:lnTo>
                  <a:lnTo>
                    <a:pt x="135155" y="16616"/>
                  </a:lnTo>
                  <a:lnTo>
                    <a:pt x="138682" y="16792"/>
                  </a:lnTo>
                  <a:lnTo>
                    <a:pt x="145140" y="16988"/>
                  </a:lnTo>
                  <a:lnTo>
                    <a:pt x="157046" y="17114"/>
                  </a:lnTo>
                  <a:lnTo>
                    <a:pt x="170252" y="17136"/>
                  </a:lnTo>
                  <a:lnTo>
                    <a:pt x="174461" y="18092"/>
                  </a:lnTo>
                  <a:lnTo>
                    <a:pt x="178220" y="19681"/>
                  </a:lnTo>
                  <a:lnTo>
                    <a:pt x="188595" y="25718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6" name="SMARTPenAnnotation389"/>
            <p:cNvSpPr/>
            <p:nvPr/>
          </p:nvSpPr>
          <p:spPr>
            <a:xfrm>
              <a:off x="8138159" y="4894897"/>
              <a:ext cx="222886" cy="8574"/>
            </a:xfrm>
            <a:custGeom>
              <a:avLst/>
              <a:gdLst/>
              <a:ahLst/>
              <a:cxnLst/>
              <a:rect l="0" t="0" r="0" b="0"/>
              <a:pathLst>
                <a:path w="222886" h="8574">
                  <a:moveTo>
                    <a:pt x="0" y="0"/>
                  </a:moveTo>
                  <a:lnTo>
                    <a:pt x="70216" y="0"/>
                  </a:lnTo>
                  <a:lnTo>
                    <a:pt x="74433" y="953"/>
                  </a:lnTo>
                  <a:lnTo>
                    <a:pt x="79151" y="2540"/>
                  </a:lnTo>
                  <a:lnTo>
                    <a:pt x="84200" y="4551"/>
                  </a:lnTo>
                  <a:lnTo>
                    <a:pt x="89471" y="5892"/>
                  </a:lnTo>
                  <a:lnTo>
                    <a:pt x="94891" y="6785"/>
                  </a:lnTo>
                  <a:lnTo>
                    <a:pt x="100407" y="7381"/>
                  </a:lnTo>
                  <a:lnTo>
                    <a:pt x="105991" y="7778"/>
                  </a:lnTo>
                  <a:lnTo>
                    <a:pt x="111619" y="8043"/>
                  </a:lnTo>
                  <a:lnTo>
                    <a:pt x="126100" y="8416"/>
                  </a:lnTo>
                  <a:lnTo>
                    <a:pt x="180599" y="8571"/>
                  </a:lnTo>
                  <a:lnTo>
                    <a:pt x="222885" y="8573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7" name="SMARTPenAnnotation390"/>
            <p:cNvSpPr/>
            <p:nvPr/>
          </p:nvSpPr>
          <p:spPr>
            <a:xfrm>
              <a:off x="8575357" y="4603432"/>
              <a:ext cx="17146" cy="257176"/>
            </a:xfrm>
            <a:custGeom>
              <a:avLst/>
              <a:gdLst/>
              <a:ahLst/>
              <a:cxnLst/>
              <a:rect l="0" t="0" r="0" b="0"/>
              <a:pathLst>
                <a:path w="17146" h="257176">
                  <a:moveTo>
                    <a:pt x="0" y="0"/>
                  </a:moveTo>
                  <a:lnTo>
                    <a:pt x="4551" y="0"/>
                  </a:lnTo>
                  <a:lnTo>
                    <a:pt x="5892" y="953"/>
                  </a:lnTo>
                  <a:lnTo>
                    <a:pt x="6785" y="2540"/>
                  </a:lnTo>
                  <a:lnTo>
                    <a:pt x="8220" y="7381"/>
                  </a:lnTo>
                  <a:lnTo>
                    <a:pt x="8415" y="13123"/>
                  </a:lnTo>
                  <a:lnTo>
                    <a:pt x="8573" y="192974"/>
                  </a:lnTo>
                  <a:lnTo>
                    <a:pt x="7620" y="199134"/>
                  </a:lnTo>
                  <a:lnTo>
                    <a:pt x="6033" y="205146"/>
                  </a:lnTo>
                  <a:lnTo>
                    <a:pt x="4022" y="211059"/>
                  </a:lnTo>
                  <a:lnTo>
                    <a:pt x="3634" y="216906"/>
                  </a:lnTo>
                  <a:lnTo>
                    <a:pt x="4327" y="222709"/>
                  </a:lnTo>
                  <a:lnTo>
                    <a:pt x="5742" y="228483"/>
                  </a:lnTo>
                  <a:lnTo>
                    <a:pt x="6686" y="233285"/>
                  </a:lnTo>
                  <a:lnTo>
                    <a:pt x="7315" y="237438"/>
                  </a:lnTo>
                  <a:lnTo>
                    <a:pt x="8323" y="246397"/>
                  </a:lnTo>
                  <a:lnTo>
                    <a:pt x="9360" y="248085"/>
                  </a:lnTo>
                  <a:lnTo>
                    <a:pt x="11002" y="250162"/>
                  </a:lnTo>
                  <a:lnTo>
                    <a:pt x="17145" y="257175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8" name="SMARTPenAnnotation391"/>
            <p:cNvSpPr/>
            <p:nvPr/>
          </p:nvSpPr>
          <p:spPr>
            <a:xfrm>
              <a:off x="8472487" y="4946332"/>
              <a:ext cx="274321" cy="17146"/>
            </a:xfrm>
            <a:custGeom>
              <a:avLst/>
              <a:gdLst/>
              <a:ahLst/>
              <a:cxnLst/>
              <a:rect l="0" t="0" r="0" b="0"/>
              <a:pathLst>
                <a:path w="274321" h="17146">
                  <a:moveTo>
                    <a:pt x="0" y="0"/>
                  </a:moveTo>
                  <a:lnTo>
                    <a:pt x="0" y="4551"/>
                  </a:lnTo>
                  <a:lnTo>
                    <a:pt x="953" y="5892"/>
                  </a:lnTo>
                  <a:lnTo>
                    <a:pt x="2540" y="6785"/>
                  </a:lnTo>
                  <a:lnTo>
                    <a:pt x="7382" y="8219"/>
                  </a:lnTo>
                  <a:lnTo>
                    <a:pt x="12771" y="8468"/>
                  </a:lnTo>
                  <a:lnTo>
                    <a:pt x="185385" y="8572"/>
                  </a:lnTo>
                  <a:lnTo>
                    <a:pt x="192170" y="9525"/>
                  </a:lnTo>
                  <a:lnTo>
                    <a:pt x="199551" y="11113"/>
                  </a:lnTo>
                  <a:lnTo>
                    <a:pt x="207328" y="13124"/>
                  </a:lnTo>
                  <a:lnTo>
                    <a:pt x="214419" y="14464"/>
                  </a:lnTo>
                  <a:lnTo>
                    <a:pt x="221052" y="15358"/>
                  </a:lnTo>
                  <a:lnTo>
                    <a:pt x="227378" y="15954"/>
                  </a:lnTo>
                  <a:lnTo>
                    <a:pt x="233500" y="16351"/>
                  </a:lnTo>
                  <a:lnTo>
                    <a:pt x="239487" y="16616"/>
                  </a:lnTo>
                  <a:lnTo>
                    <a:pt x="254474" y="16988"/>
                  </a:lnTo>
                  <a:lnTo>
                    <a:pt x="274320" y="17145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9" name="SMARTPenAnnotation392"/>
            <p:cNvSpPr/>
            <p:nvPr/>
          </p:nvSpPr>
          <p:spPr>
            <a:xfrm>
              <a:off x="8481070" y="5006340"/>
              <a:ext cx="171440" cy="94298"/>
            </a:xfrm>
            <a:custGeom>
              <a:avLst/>
              <a:gdLst/>
              <a:ahLst/>
              <a:cxnLst/>
              <a:rect l="0" t="0" r="0" b="0"/>
              <a:pathLst>
                <a:path w="171440" h="94298">
                  <a:moveTo>
                    <a:pt x="68570" y="0"/>
                  </a:moveTo>
                  <a:lnTo>
                    <a:pt x="51787" y="0"/>
                  </a:lnTo>
                  <a:lnTo>
                    <a:pt x="51585" y="2540"/>
                  </a:lnTo>
                  <a:lnTo>
                    <a:pt x="51496" y="6843"/>
                  </a:lnTo>
                  <a:lnTo>
                    <a:pt x="51434" y="20150"/>
                  </a:lnTo>
                  <a:lnTo>
                    <a:pt x="50479" y="22959"/>
                  </a:lnTo>
                  <a:lnTo>
                    <a:pt x="48889" y="25783"/>
                  </a:lnTo>
                  <a:lnTo>
                    <a:pt x="46876" y="28619"/>
                  </a:lnTo>
                  <a:lnTo>
                    <a:pt x="45535" y="32414"/>
                  </a:lnTo>
                  <a:lnTo>
                    <a:pt x="44640" y="36849"/>
                  </a:lnTo>
                  <a:lnTo>
                    <a:pt x="44045" y="41711"/>
                  </a:lnTo>
                  <a:lnTo>
                    <a:pt x="42695" y="45905"/>
                  </a:lnTo>
                  <a:lnTo>
                    <a:pt x="40842" y="49653"/>
                  </a:lnTo>
                  <a:lnTo>
                    <a:pt x="38654" y="53104"/>
                  </a:lnTo>
                  <a:lnTo>
                    <a:pt x="37196" y="56357"/>
                  </a:lnTo>
                  <a:lnTo>
                    <a:pt x="36224" y="59479"/>
                  </a:lnTo>
                  <a:lnTo>
                    <a:pt x="35576" y="62513"/>
                  </a:lnTo>
                  <a:lnTo>
                    <a:pt x="34192" y="65488"/>
                  </a:lnTo>
                  <a:lnTo>
                    <a:pt x="32315" y="68423"/>
                  </a:lnTo>
                  <a:lnTo>
                    <a:pt x="30112" y="71333"/>
                  </a:lnTo>
                  <a:lnTo>
                    <a:pt x="27692" y="74225"/>
                  </a:lnTo>
                  <a:lnTo>
                    <a:pt x="25125" y="77106"/>
                  </a:lnTo>
                  <a:lnTo>
                    <a:pt x="22462" y="79979"/>
                  </a:lnTo>
                  <a:lnTo>
                    <a:pt x="19734" y="81894"/>
                  </a:lnTo>
                  <a:lnTo>
                    <a:pt x="16963" y="83171"/>
                  </a:lnTo>
                  <a:lnTo>
                    <a:pt x="14163" y="84022"/>
                  </a:lnTo>
                  <a:lnTo>
                    <a:pt x="12296" y="85542"/>
                  </a:lnTo>
                  <a:lnTo>
                    <a:pt x="11051" y="87508"/>
                  </a:lnTo>
                  <a:lnTo>
                    <a:pt x="10222" y="89771"/>
                  </a:lnTo>
                  <a:lnTo>
                    <a:pt x="8716" y="91280"/>
                  </a:lnTo>
                  <a:lnTo>
                    <a:pt x="6760" y="92285"/>
                  </a:lnTo>
                  <a:lnTo>
                    <a:pt x="24" y="94287"/>
                  </a:lnTo>
                  <a:lnTo>
                    <a:pt x="0" y="94294"/>
                  </a:lnTo>
                  <a:lnTo>
                    <a:pt x="12761" y="94297"/>
                  </a:lnTo>
                  <a:lnTo>
                    <a:pt x="15171" y="93345"/>
                  </a:lnTo>
                  <a:lnTo>
                    <a:pt x="17731" y="91757"/>
                  </a:lnTo>
                  <a:lnTo>
                    <a:pt x="20390" y="89747"/>
                  </a:lnTo>
                  <a:lnTo>
                    <a:pt x="23115" y="88405"/>
                  </a:lnTo>
                  <a:lnTo>
                    <a:pt x="25884" y="87512"/>
                  </a:lnTo>
                  <a:lnTo>
                    <a:pt x="28682" y="86916"/>
                  </a:lnTo>
                  <a:lnTo>
                    <a:pt x="31500" y="85567"/>
                  </a:lnTo>
                  <a:lnTo>
                    <a:pt x="34332" y="83714"/>
                  </a:lnTo>
                  <a:lnTo>
                    <a:pt x="37172" y="81527"/>
                  </a:lnTo>
                  <a:lnTo>
                    <a:pt x="40971" y="80068"/>
                  </a:lnTo>
                  <a:lnTo>
                    <a:pt x="45408" y="79096"/>
                  </a:lnTo>
                  <a:lnTo>
                    <a:pt x="50270" y="78449"/>
                  </a:lnTo>
                  <a:lnTo>
                    <a:pt x="55418" y="77064"/>
                  </a:lnTo>
                  <a:lnTo>
                    <a:pt x="60755" y="75188"/>
                  </a:lnTo>
                  <a:lnTo>
                    <a:pt x="66217" y="72986"/>
                  </a:lnTo>
                  <a:lnTo>
                    <a:pt x="70811" y="71517"/>
                  </a:lnTo>
                  <a:lnTo>
                    <a:pt x="74827" y="70538"/>
                  </a:lnTo>
                  <a:lnTo>
                    <a:pt x="78457" y="69885"/>
                  </a:lnTo>
                  <a:lnTo>
                    <a:pt x="82780" y="69450"/>
                  </a:lnTo>
                  <a:lnTo>
                    <a:pt x="87568" y="69160"/>
                  </a:lnTo>
                  <a:lnTo>
                    <a:pt x="97016" y="68838"/>
                  </a:lnTo>
                  <a:lnTo>
                    <a:pt x="107690" y="68656"/>
                  </a:lnTo>
                  <a:lnTo>
                    <a:pt x="171439" y="6858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0" name="SMARTPenAnnotation393"/>
            <p:cNvSpPr/>
            <p:nvPr/>
          </p:nvSpPr>
          <p:spPr>
            <a:xfrm>
              <a:off x="8583930" y="5006340"/>
              <a:ext cx="60008" cy="282893"/>
            </a:xfrm>
            <a:custGeom>
              <a:avLst/>
              <a:gdLst/>
              <a:ahLst/>
              <a:cxnLst/>
              <a:rect l="0" t="0" r="0" b="0"/>
              <a:pathLst>
                <a:path w="60008" h="282893">
                  <a:moveTo>
                    <a:pt x="60007" y="0"/>
                  </a:moveTo>
                  <a:lnTo>
                    <a:pt x="47291" y="0"/>
                  </a:lnTo>
                  <a:lnTo>
                    <a:pt x="48957" y="0"/>
                  </a:lnTo>
                  <a:lnTo>
                    <a:pt x="48831" y="952"/>
                  </a:lnTo>
                  <a:lnTo>
                    <a:pt x="47794" y="2540"/>
                  </a:lnTo>
                  <a:lnTo>
                    <a:pt x="46150" y="4551"/>
                  </a:lnTo>
                  <a:lnTo>
                    <a:pt x="44101" y="5891"/>
                  </a:lnTo>
                  <a:lnTo>
                    <a:pt x="41783" y="6785"/>
                  </a:lnTo>
                  <a:lnTo>
                    <a:pt x="39285" y="7381"/>
                  </a:lnTo>
                  <a:lnTo>
                    <a:pt x="37621" y="8730"/>
                  </a:lnTo>
                  <a:lnTo>
                    <a:pt x="36510" y="10583"/>
                  </a:lnTo>
                  <a:lnTo>
                    <a:pt x="35277" y="15181"/>
                  </a:lnTo>
                  <a:lnTo>
                    <a:pt x="34728" y="20400"/>
                  </a:lnTo>
                  <a:lnTo>
                    <a:pt x="34485" y="28434"/>
                  </a:lnTo>
                  <a:lnTo>
                    <a:pt x="34328" y="53665"/>
                  </a:lnTo>
                  <a:lnTo>
                    <a:pt x="33362" y="60541"/>
                  </a:lnTo>
                  <a:lnTo>
                    <a:pt x="31767" y="67031"/>
                  </a:lnTo>
                  <a:lnTo>
                    <a:pt x="29750" y="73262"/>
                  </a:lnTo>
                  <a:lnTo>
                    <a:pt x="28407" y="80274"/>
                  </a:lnTo>
                  <a:lnTo>
                    <a:pt x="27510" y="87806"/>
                  </a:lnTo>
                  <a:lnTo>
                    <a:pt x="26912" y="95685"/>
                  </a:lnTo>
                  <a:lnTo>
                    <a:pt x="25561" y="103794"/>
                  </a:lnTo>
                  <a:lnTo>
                    <a:pt x="23708" y="112059"/>
                  </a:lnTo>
                  <a:lnTo>
                    <a:pt x="21519" y="120426"/>
                  </a:lnTo>
                  <a:lnTo>
                    <a:pt x="20062" y="127909"/>
                  </a:lnTo>
                  <a:lnTo>
                    <a:pt x="19090" y="134802"/>
                  </a:lnTo>
                  <a:lnTo>
                    <a:pt x="18441" y="141303"/>
                  </a:lnTo>
                  <a:lnTo>
                    <a:pt x="17057" y="148495"/>
                  </a:lnTo>
                  <a:lnTo>
                    <a:pt x="15181" y="156146"/>
                  </a:lnTo>
                  <a:lnTo>
                    <a:pt x="12977" y="164105"/>
                  </a:lnTo>
                  <a:lnTo>
                    <a:pt x="11509" y="172269"/>
                  </a:lnTo>
                  <a:lnTo>
                    <a:pt x="10530" y="180568"/>
                  </a:lnTo>
                  <a:lnTo>
                    <a:pt x="9877" y="188958"/>
                  </a:lnTo>
                  <a:lnTo>
                    <a:pt x="9443" y="197409"/>
                  </a:lnTo>
                  <a:lnTo>
                    <a:pt x="8959" y="214420"/>
                  </a:lnTo>
                  <a:lnTo>
                    <a:pt x="7877" y="222004"/>
                  </a:lnTo>
                  <a:lnTo>
                    <a:pt x="6204" y="228965"/>
                  </a:lnTo>
                  <a:lnTo>
                    <a:pt x="4136" y="235511"/>
                  </a:lnTo>
                  <a:lnTo>
                    <a:pt x="2757" y="240827"/>
                  </a:lnTo>
                  <a:lnTo>
                    <a:pt x="1225" y="249274"/>
                  </a:lnTo>
                  <a:lnTo>
                    <a:pt x="817" y="253812"/>
                  </a:lnTo>
                  <a:lnTo>
                    <a:pt x="545" y="258743"/>
                  </a:lnTo>
                  <a:lnTo>
                    <a:pt x="161" y="272245"/>
                  </a:lnTo>
                  <a:lnTo>
                    <a:pt x="0" y="282892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9.) - 6x2 - 7x + 20 = 0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10.) - 32x2 + 0x + 8 = 0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11.) 4x2 + 14x + 11 = 0</a:t>
            </a:r>
            <a:endParaRPr lang="en-US" dirty="0"/>
          </a:p>
        </p:txBody>
      </p:sp>
      <p:sp>
        <p:nvSpPr>
          <p:cNvPr id="3" name="SMARTPenAnnotation205"/>
          <p:cNvSpPr/>
          <p:nvPr/>
        </p:nvSpPr>
        <p:spPr>
          <a:xfrm>
            <a:off x="1528762" y="2297430"/>
            <a:ext cx="205741" cy="188596"/>
          </a:xfrm>
          <a:custGeom>
            <a:avLst/>
            <a:gdLst/>
            <a:ahLst/>
            <a:cxnLst/>
            <a:rect l="0" t="0" r="0" b="0"/>
            <a:pathLst>
              <a:path w="205741" h="188596">
                <a:moveTo>
                  <a:pt x="0" y="0"/>
                </a:moveTo>
                <a:lnTo>
                  <a:pt x="7381" y="7380"/>
                </a:lnTo>
                <a:lnTo>
                  <a:pt x="10583" y="8043"/>
                </a:lnTo>
                <a:lnTo>
                  <a:pt x="12770" y="8219"/>
                </a:lnTo>
                <a:lnTo>
                  <a:pt x="14228" y="9289"/>
                </a:lnTo>
                <a:lnTo>
                  <a:pt x="15201" y="10955"/>
                </a:lnTo>
                <a:lnTo>
                  <a:pt x="15849" y="13018"/>
                </a:lnTo>
                <a:lnTo>
                  <a:pt x="17233" y="14394"/>
                </a:lnTo>
                <a:lnTo>
                  <a:pt x="19109" y="15311"/>
                </a:lnTo>
                <a:lnTo>
                  <a:pt x="21312" y="15922"/>
                </a:lnTo>
                <a:lnTo>
                  <a:pt x="26299" y="19141"/>
                </a:lnTo>
                <a:lnTo>
                  <a:pt x="31691" y="23747"/>
                </a:lnTo>
                <a:lnTo>
                  <a:pt x="37262" y="28969"/>
                </a:lnTo>
                <a:lnTo>
                  <a:pt x="45754" y="37264"/>
                </a:lnTo>
                <a:lnTo>
                  <a:pt x="48600" y="41035"/>
                </a:lnTo>
                <a:lnTo>
                  <a:pt x="51450" y="45454"/>
                </a:lnTo>
                <a:lnTo>
                  <a:pt x="54302" y="50305"/>
                </a:lnTo>
                <a:lnTo>
                  <a:pt x="58109" y="54491"/>
                </a:lnTo>
                <a:lnTo>
                  <a:pt x="62552" y="58235"/>
                </a:lnTo>
                <a:lnTo>
                  <a:pt x="67419" y="61683"/>
                </a:lnTo>
                <a:lnTo>
                  <a:pt x="71616" y="65887"/>
                </a:lnTo>
                <a:lnTo>
                  <a:pt x="75366" y="70595"/>
                </a:lnTo>
                <a:lnTo>
                  <a:pt x="78819" y="75638"/>
                </a:lnTo>
                <a:lnTo>
                  <a:pt x="82074" y="79953"/>
                </a:lnTo>
                <a:lnTo>
                  <a:pt x="85196" y="83782"/>
                </a:lnTo>
                <a:lnTo>
                  <a:pt x="88230" y="87287"/>
                </a:lnTo>
                <a:lnTo>
                  <a:pt x="92157" y="91529"/>
                </a:lnTo>
                <a:lnTo>
                  <a:pt x="105834" y="105648"/>
                </a:lnTo>
                <a:lnTo>
                  <a:pt x="148581" y="148580"/>
                </a:lnTo>
                <a:lnTo>
                  <a:pt x="152394" y="151440"/>
                </a:lnTo>
                <a:lnTo>
                  <a:pt x="156841" y="154300"/>
                </a:lnTo>
                <a:lnTo>
                  <a:pt x="161711" y="157159"/>
                </a:lnTo>
                <a:lnTo>
                  <a:pt x="165909" y="160018"/>
                </a:lnTo>
                <a:lnTo>
                  <a:pt x="169661" y="162876"/>
                </a:lnTo>
                <a:lnTo>
                  <a:pt x="173115" y="165733"/>
                </a:lnTo>
                <a:lnTo>
                  <a:pt x="175418" y="168591"/>
                </a:lnTo>
                <a:lnTo>
                  <a:pt x="176952" y="171449"/>
                </a:lnTo>
                <a:lnTo>
                  <a:pt x="177976" y="174307"/>
                </a:lnTo>
                <a:lnTo>
                  <a:pt x="179611" y="176212"/>
                </a:lnTo>
                <a:lnTo>
                  <a:pt x="181653" y="177482"/>
                </a:lnTo>
                <a:lnTo>
                  <a:pt x="183967" y="178329"/>
                </a:lnTo>
                <a:lnTo>
                  <a:pt x="189078" y="181809"/>
                </a:lnTo>
                <a:lnTo>
                  <a:pt x="195569" y="187254"/>
                </a:lnTo>
                <a:lnTo>
                  <a:pt x="198997" y="187999"/>
                </a:lnTo>
                <a:lnTo>
                  <a:pt x="205740" y="188595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MARTPenAnnotation206"/>
          <p:cNvSpPr/>
          <p:nvPr/>
        </p:nvSpPr>
        <p:spPr>
          <a:xfrm>
            <a:off x="1494472" y="2297430"/>
            <a:ext cx="205741" cy="188596"/>
          </a:xfrm>
          <a:custGeom>
            <a:avLst/>
            <a:gdLst/>
            <a:ahLst/>
            <a:cxnLst/>
            <a:rect l="0" t="0" r="0" b="0"/>
            <a:pathLst>
              <a:path w="205741" h="188596">
                <a:moveTo>
                  <a:pt x="205740" y="0"/>
                </a:moveTo>
                <a:lnTo>
                  <a:pt x="192721" y="13018"/>
                </a:lnTo>
                <a:lnTo>
                  <a:pt x="189441" y="14394"/>
                </a:lnTo>
                <a:lnTo>
                  <a:pt x="185349" y="15311"/>
                </a:lnTo>
                <a:lnTo>
                  <a:pt x="180716" y="15922"/>
                </a:lnTo>
                <a:lnTo>
                  <a:pt x="176675" y="18234"/>
                </a:lnTo>
                <a:lnTo>
                  <a:pt x="173028" y="21681"/>
                </a:lnTo>
                <a:lnTo>
                  <a:pt x="169645" y="25884"/>
                </a:lnTo>
                <a:lnTo>
                  <a:pt x="166436" y="29638"/>
                </a:lnTo>
                <a:lnTo>
                  <a:pt x="163345" y="33094"/>
                </a:lnTo>
                <a:lnTo>
                  <a:pt x="157370" y="39473"/>
                </a:lnTo>
                <a:lnTo>
                  <a:pt x="147699" y="49372"/>
                </a:lnTo>
                <a:lnTo>
                  <a:pt x="138351" y="58773"/>
                </a:lnTo>
                <a:lnTo>
                  <a:pt x="134144" y="63947"/>
                </a:lnTo>
                <a:lnTo>
                  <a:pt x="130387" y="69301"/>
                </a:lnTo>
                <a:lnTo>
                  <a:pt x="126930" y="74775"/>
                </a:lnTo>
                <a:lnTo>
                  <a:pt x="122720" y="79378"/>
                </a:lnTo>
                <a:lnTo>
                  <a:pt x="118008" y="83398"/>
                </a:lnTo>
                <a:lnTo>
                  <a:pt x="112962" y="87031"/>
                </a:lnTo>
                <a:lnTo>
                  <a:pt x="107693" y="91358"/>
                </a:lnTo>
                <a:lnTo>
                  <a:pt x="102275" y="96148"/>
                </a:lnTo>
                <a:lnTo>
                  <a:pt x="96758" y="101246"/>
                </a:lnTo>
                <a:lnTo>
                  <a:pt x="92128" y="106550"/>
                </a:lnTo>
                <a:lnTo>
                  <a:pt x="88089" y="111990"/>
                </a:lnTo>
                <a:lnTo>
                  <a:pt x="84443" y="117523"/>
                </a:lnTo>
                <a:lnTo>
                  <a:pt x="80108" y="122163"/>
                </a:lnTo>
                <a:lnTo>
                  <a:pt x="75313" y="126210"/>
                </a:lnTo>
                <a:lnTo>
                  <a:pt x="70211" y="129860"/>
                </a:lnTo>
                <a:lnTo>
                  <a:pt x="64905" y="134198"/>
                </a:lnTo>
                <a:lnTo>
                  <a:pt x="59462" y="138995"/>
                </a:lnTo>
                <a:lnTo>
                  <a:pt x="49288" y="148453"/>
                </a:lnTo>
                <a:lnTo>
                  <a:pt x="38204" y="159132"/>
                </a:lnTo>
                <a:lnTo>
                  <a:pt x="22999" y="174191"/>
                </a:lnTo>
                <a:lnTo>
                  <a:pt x="20095" y="176134"/>
                </a:lnTo>
                <a:lnTo>
                  <a:pt x="14329" y="178294"/>
                </a:lnTo>
                <a:lnTo>
                  <a:pt x="8591" y="179254"/>
                </a:lnTo>
                <a:lnTo>
                  <a:pt x="5727" y="179510"/>
                </a:lnTo>
                <a:lnTo>
                  <a:pt x="3818" y="180633"/>
                </a:lnTo>
                <a:lnTo>
                  <a:pt x="2545" y="182335"/>
                </a:lnTo>
                <a:lnTo>
                  <a:pt x="0" y="188595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207"/>
          <p:cNvSpPr/>
          <p:nvPr/>
        </p:nvSpPr>
        <p:spPr>
          <a:xfrm>
            <a:off x="1785937" y="2340292"/>
            <a:ext cx="180023" cy="25719"/>
          </a:xfrm>
          <a:custGeom>
            <a:avLst/>
            <a:gdLst/>
            <a:ahLst/>
            <a:cxnLst/>
            <a:rect l="0" t="0" r="0" b="0"/>
            <a:pathLst>
              <a:path w="180023" h="25719">
                <a:moveTo>
                  <a:pt x="0" y="25718"/>
                </a:moveTo>
                <a:lnTo>
                  <a:pt x="12770" y="25718"/>
                </a:lnTo>
                <a:lnTo>
                  <a:pt x="16134" y="24765"/>
                </a:lnTo>
                <a:lnTo>
                  <a:pt x="20281" y="23178"/>
                </a:lnTo>
                <a:lnTo>
                  <a:pt x="24950" y="21167"/>
                </a:lnTo>
                <a:lnTo>
                  <a:pt x="29969" y="19826"/>
                </a:lnTo>
                <a:lnTo>
                  <a:pt x="35219" y="18932"/>
                </a:lnTo>
                <a:lnTo>
                  <a:pt x="40624" y="18337"/>
                </a:lnTo>
                <a:lnTo>
                  <a:pt x="46133" y="17940"/>
                </a:lnTo>
                <a:lnTo>
                  <a:pt x="51710" y="17675"/>
                </a:lnTo>
                <a:lnTo>
                  <a:pt x="62987" y="17380"/>
                </a:lnTo>
                <a:lnTo>
                  <a:pt x="74349" y="17250"/>
                </a:lnTo>
                <a:lnTo>
                  <a:pt x="80046" y="16262"/>
                </a:lnTo>
                <a:lnTo>
                  <a:pt x="85749" y="14652"/>
                </a:lnTo>
                <a:lnTo>
                  <a:pt x="91456" y="12625"/>
                </a:lnTo>
                <a:lnTo>
                  <a:pt x="97166" y="11274"/>
                </a:lnTo>
                <a:lnTo>
                  <a:pt x="102877" y="10374"/>
                </a:lnTo>
                <a:lnTo>
                  <a:pt x="108590" y="9773"/>
                </a:lnTo>
                <a:lnTo>
                  <a:pt x="114303" y="9373"/>
                </a:lnTo>
                <a:lnTo>
                  <a:pt x="120017" y="9106"/>
                </a:lnTo>
                <a:lnTo>
                  <a:pt x="131446" y="8810"/>
                </a:lnTo>
                <a:lnTo>
                  <a:pt x="142875" y="8678"/>
                </a:lnTo>
                <a:lnTo>
                  <a:pt x="148590" y="7690"/>
                </a:lnTo>
                <a:lnTo>
                  <a:pt x="154305" y="6079"/>
                </a:lnTo>
                <a:lnTo>
                  <a:pt x="160020" y="4053"/>
                </a:lnTo>
                <a:lnTo>
                  <a:pt x="164783" y="2702"/>
                </a:lnTo>
                <a:lnTo>
                  <a:pt x="168910" y="1802"/>
                </a:lnTo>
                <a:lnTo>
                  <a:pt x="180022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208"/>
          <p:cNvSpPr/>
          <p:nvPr/>
        </p:nvSpPr>
        <p:spPr>
          <a:xfrm>
            <a:off x="1803082" y="2426017"/>
            <a:ext cx="180023" cy="8573"/>
          </a:xfrm>
          <a:custGeom>
            <a:avLst/>
            <a:gdLst/>
            <a:ahLst/>
            <a:cxnLst/>
            <a:rect l="0" t="0" r="0" b="0"/>
            <a:pathLst>
              <a:path w="180023" h="8573">
                <a:moveTo>
                  <a:pt x="0" y="8572"/>
                </a:moveTo>
                <a:lnTo>
                  <a:pt x="58501" y="8572"/>
                </a:lnTo>
                <a:lnTo>
                  <a:pt x="63766" y="7620"/>
                </a:lnTo>
                <a:lnTo>
                  <a:pt x="69180" y="6033"/>
                </a:lnTo>
                <a:lnTo>
                  <a:pt x="74695" y="4022"/>
                </a:lnTo>
                <a:lnTo>
                  <a:pt x="80277" y="2681"/>
                </a:lnTo>
                <a:lnTo>
                  <a:pt x="85903" y="1787"/>
                </a:lnTo>
                <a:lnTo>
                  <a:pt x="91559" y="1192"/>
                </a:lnTo>
                <a:lnTo>
                  <a:pt x="97234" y="795"/>
                </a:lnTo>
                <a:lnTo>
                  <a:pt x="102923" y="530"/>
                </a:lnTo>
                <a:lnTo>
                  <a:pt x="114323" y="236"/>
                </a:lnTo>
                <a:lnTo>
                  <a:pt x="180022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209"/>
          <p:cNvSpPr/>
          <p:nvPr/>
        </p:nvSpPr>
        <p:spPr>
          <a:xfrm>
            <a:off x="2171700" y="2383155"/>
            <a:ext cx="111443" cy="1"/>
          </a:xfrm>
          <a:custGeom>
            <a:avLst/>
            <a:gdLst/>
            <a:ahLst/>
            <a:cxnLst/>
            <a:rect l="0" t="0" r="0" b="0"/>
            <a:pathLst>
              <a:path w="111443" h="1">
                <a:moveTo>
                  <a:pt x="0" y="0"/>
                </a:moveTo>
                <a:lnTo>
                  <a:pt x="111442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210"/>
          <p:cNvSpPr/>
          <p:nvPr/>
        </p:nvSpPr>
        <p:spPr>
          <a:xfrm>
            <a:off x="2411729" y="2280285"/>
            <a:ext cx="77154" cy="214313"/>
          </a:xfrm>
          <a:custGeom>
            <a:avLst/>
            <a:gdLst/>
            <a:ahLst/>
            <a:cxnLst/>
            <a:rect l="0" t="0" r="0" b="0"/>
            <a:pathLst>
              <a:path w="77154" h="214313">
                <a:moveTo>
                  <a:pt x="0" y="0"/>
                </a:moveTo>
                <a:lnTo>
                  <a:pt x="0" y="4551"/>
                </a:lnTo>
                <a:lnTo>
                  <a:pt x="953" y="6844"/>
                </a:lnTo>
                <a:lnTo>
                  <a:pt x="2540" y="9325"/>
                </a:lnTo>
                <a:lnTo>
                  <a:pt x="7381" y="15600"/>
                </a:lnTo>
                <a:lnTo>
                  <a:pt x="8043" y="21538"/>
                </a:lnTo>
                <a:lnTo>
                  <a:pt x="8220" y="25788"/>
                </a:lnTo>
                <a:lnTo>
                  <a:pt x="9290" y="29575"/>
                </a:lnTo>
                <a:lnTo>
                  <a:pt x="10956" y="33051"/>
                </a:lnTo>
                <a:lnTo>
                  <a:pt x="13019" y="36322"/>
                </a:lnTo>
                <a:lnTo>
                  <a:pt x="15312" y="42495"/>
                </a:lnTo>
                <a:lnTo>
                  <a:pt x="15923" y="45475"/>
                </a:lnTo>
                <a:lnTo>
                  <a:pt x="16330" y="49366"/>
                </a:lnTo>
                <a:lnTo>
                  <a:pt x="16602" y="53866"/>
                </a:lnTo>
                <a:lnTo>
                  <a:pt x="16783" y="58770"/>
                </a:lnTo>
                <a:lnTo>
                  <a:pt x="17857" y="63945"/>
                </a:lnTo>
                <a:lnTo>
                  <a:pt x="19525" y="69300"/>
                </a:lnTo>
                <a:lnTo>
                  <a:pt x="21589" y="74775"/>
                </a:lnTo>
                <a:lnTo>
                  <a:pt x="22965" y="80330"/>
                </a:lnTo>
                <a:lnTo>
                  <a:pt x="23883" y="85938"/>
                </a:lnTo>
                <a:lnTo>
                  <a:pt x="24495" y="91582"/>
                </a:lnTo>
                <a:lnTo>
                  <a:pt x="25855" y="97249"/>
                </a:lnTo>
                <a:lnTo>
                  <a:pt x="27714" y="102933"/>
                </a:lnTo>
                <a:lnTo>
                  <a:pt x="29906" y="108627"/>
                </a:lnTo>
                <a:lnTo>
                  <a:pt x="32320" y="114328"/>
                </a:lnTo>
                <a:lnTo>
                  <a:pt x="37542" y="125742"/>
                </a:lnTo>
                <a:lnTo>
                  <a:pt x="39316" y="130500"/>
                </a:lnTo>
                <a:lnTo>
                  <a:pt x="40498" y="134625"/>
                </a:lnTo>
                <a:lnTo>
                  <a:pt x="41286" y="138327"/>
                </a:lnTo>
                <a:lnTo>
                  <a:pt x="42764" y="142701"/>
                </a:lnTo>
                <a:lnTo>
                  <a:pt x="44702" y="147521"/>
                </a:lnTo>
                <a:lnTo>
                  <a:pt x="46947" y="152640"/>
                </a:lnTo>
                <a:lnTo>
                  <a:pt x="48443" y="157005"/>
                </a:lnTo>
                <a:lnTo>
                  <a:pt x="49440" y="160867"/>
                </a:lnTo>
                <a:lnTo>
                  <a:pt x="50105" y="164395"/>
                </a:lnTo>
                <a:lnTo>
                  <a:pt x="51501" y="167699"/>
                </a:lnTo>
                <a:lnTo>
                  <a:pt x="53384" y="170854"/>
                </a:lnTo>
                <a:lnTo>
                  <a:pt x="55592" y="173910"/>
                </a:lnTo>
                <a:lnTo>
                  <a:pt x="57064" y="177852"/>
                </a:lnTo>
                <a:lnTo>
                  <a:pt x="58045" y="182386"/>
                </a:lnTo>
                <a:lnTo>
                  <a:pt x="58700" y="187313"/>
                </a:lnTo>
                <a:lnTo>
                  <a:pt x="60088" y="191550"/>
                </a:lnTo>
                <a:lnTo>
                  <a:pt x="61967" y="195327"/>
                </a:lnTo>
                <a:lnTo>
                  <a:pt x="67274" y="203683"/>
                </a:lnTo>
                <a:lnTo>
                  <a:pt x="68000" y="207365"/>
                </a:lnTo>
                <a:lnTo>
                  <a:pt x="68193" y="209681"/>
                </a:lnTo>
                <a:lnTo>
                  <a:pt x="69275" y="211225"/>
                </a:lnTo>
                <a:lnTo>
                  <a:pt x="70949" y="212254"/>
                </a:lnTo>
                <a:lnTo>
                  <a:pt x="77153" y="214312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211"/>
          <p:cNvSpPr/>
          <p:nvPr/>
        </p:nvSpPr>
        <p:spPr>
          <a:xfrm>
            <a:off x="2557462" y="2288857"/>
            <a:ext cx="154306" cy="94298"/>
          </a:xfrm>
          <a:custGeom>
            <a:avLst/>
            <a:gdLst/>
            <a:ahLst/>
            <a:cxnLst/>
            <a:rect l="0" t="0" r="0" b="0"/>
            <a:pathLst>
              <a:path w="154306" h="94298">
                <a:moveTo>
                  <a:pt x="0" y="0"/>
                </a:moveTo>
                <a:lnTo>
                  <a:pt x="0" y="84136"/>
                </a:lnTo>
                <a:lnTo>
                  <a:pt x="952" y="84666"/>
                </a:lnTo>
                <a:lnTo>
                  <a:pt x="4551" y="85254"/>
                </a:lnTo>
                <a:lnTo>
                  <a:pt x="5892" y="86364"/>
                </a:lnTo>
                <a:lnTo>
                  <a:pt x="6785" y="88056"/>
                </a:lnTo>
                <a:lnTo>
                  <a:pt x="7381" y="90136"/>
                </a:lnTo>
                <a:lnTo>
                  <a:pt x="8731" y="91523"/>
                </a:lnTo>
                <a:lnTo>
                  <a:pt x="10583" y="92448"/>
                </a:lnTo>
                <a:lnTo>
                  <a:pt x="15849" y="93932"/>
                </a:lnTo>
                <a:lnTo>
                  <a:pt x="18186" y="94054"/>
                </a:lnTo>
                <a:lnTo>
                  <a:pt x="29624" y="94225"/>
                </a:lnTo>
                <a:lnTo>
                  <a:pt x="78564" y="94297"/>
                </a:lnTo>
                <a:lnTo>
                  <a:pt x="81903" y="93345"/>
                </a:lnTo>
                <a:lnTo>
                  <a:pt x="85082" y="91757"/>
                </a:lnTo>
                <a:lnTo>
                  <a:pt x="88154" y="89747"/>
                </a:lnTo>
                <a:lnTo>
                  <a:pt x="92107" y="88406"/>
                </a:lnTo>
                <a:lnTo>
                  <a:pt x="96647" y="87512"/>
                </a:lnTo>
                <a:lnTo>
                  <a:pt x="101579" y="86917"/>
                </a:lnTo>
                <a:lnTo>
                  <a:pt x="105819" y="86520"/>
                </a:lnTo>
                <a:lnTo>
                  <a:pt x="109599" y="86255"/>
                </a:lnTo>
                <a:lnTo>
                  <a:pt x="113071" y="86078"/>
                </a:lnTo>
                <a:lnTo>
                  <a:pt x="119469" y="85882"/>
                </a:lnTo>
                <a:lnTo>
                  <a:pt x="134230" y="85746"/>
                </a:lnTo>
                <a:lnTo>
                  <a:pt x="154305" y="85725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212"/>
          <p:cNvSpPr/>
          <p:nvPr/>
        </p:nvSpPr>
        <p:spPr>
          <a:xfrm>
            <a:off x="2686050" y="2271712"/>
            <a:ext cx="13442" cy="248603"/>
          </a:xfrm>
          <a:custGeom>
            <a:avLst/>
            <a:gdLst/>
            <a:ahLst/>
            <a:cxnLst/>
            <a:rect l="0" t="0" r="0" b="0"/>
            <a:pathLst>
              <a:path w="13442" h="248603">
                <a:moveTo>
                  <a:pt x="0" y="0"/>
                </a:moveTo>
                <a:lnTo>
                  <a:pt x="0" y="49092"/>
                </a:lnTo>
                <a:lnTo>
                  <a:pt x="952" y="53683"/>
                </a:lnTo>
                <a:lnTo>
                  <a:pt x="2539" y="57696"/>
                </a:lnTo>
                <a:lnTo>
                  <a:pt x="4550" y="61324"/>
                </a:lnTo>
                <a:lnTo>
                  <a:pt x="5891" y="65648"/>
                </a:lnTo>
                <a:lnTo>
                  <a:pt x="6785" y="70435"/>
                </a:lnTo>
                <a:lnTo>
                  <a:pt x="7380" y="75532"/>
                </a:lnTo>
                <a:lnTo>
                  <a:pt x="7778" y="81787"/>
                </a:lnTo>
                <a:lnTo>
                  <a:pt x="8042" y="88815"/>
                </a:lnTo>
                <a:lnTo>
                  <a:pt x="8219" y="96357"/>
                </a:lnTo>
                <a:lnTo>
                  <a:pt x="9289" y="103291"/>
                </a:lnTo>
                <a:lnTo>
                  <a:pt x="10955" y="109818"/>
                </a:lnTo>
                <a:lnTo>
                  <a:pt x="13018" y="116075"/>
                </a:lnTo>
                <a:lnTo>
                  <a:pt x="13441" y="123103"/>
                </a:lnTo>
                <a:lnTo>
                  <a:pt x="12771" y="130646"/>
                </a:lnTo>
                <a:lnTo>
                  <a:pt x="11371" y="138532"/>
                </a:lnTo>
                <a:lnTo>
                  <a:pt x="10438" y="145695"/>
                </a:lnTo>
                <a:lnTo>
                  <a:pt x="9816" y="152375"/>
                </a:lnTo>
                <a:lnTo>
                  <a:pt x="9125" y="163925"/>
                </a:lnTo>
                <a:lnTo>
                  <a:pt x="8818" y="172233"/>
                </a:lnTo>
                <a:lnTo>
                  <a:pt x="8621" y="192172"/>
                </a:lnTo>
                <a:lnTo>
                  <a:pt x="8593" y="203202"/>
                </a:lnTo>
                <a:lnTo>
                  <a:pt x="7634" y="207858"/>
                </a:lnTo>
                <a:lnTo>
                  <a:pt x="6042" y="211915"/>
                </a:lnTo>
                <a:lnTo>
                  <a:pt x="4028" y="215571"/>
                </a:lnTo>
                <a:lnTo>
                  <a:pt x="2685" y="218962"/>
                </a:lnTo>
                <a:lnTo>
                  <a:pt x="1790" y="222174"/>
                </a:lnTo>
                <a:lnTo>
                  <a:pt x="1193" y="225269"/>
                </a:lnTo>
                <a:lnTo>
                  <a:pt x="795" y="228284"/>
                </a:lnTo>
                <a:lnTo>
                  <a:pt x="530" y="231247"/>
                </a:lnTo>
                <a:lnTo>
                  <a:pt x="104" y="238295"/>
                </a:lnTo>
                <a:lnTo>
                  <a:pt x="1022" y="239826"/>
                </a:lnTo>
                <a:lnTo>
                  <a:pt x="2586" y="241799"/>
                </a:lnTo>
                <a:lnTo>
                  <a:pt x="8572" y="248602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213"/>
          <p:cNvSpPr/>
          <p:nvPr/>
        </p:nvSpPr>
        <p:spPr>
          <a:xfrm>
            <a:off x="2951797" y="2366010"/>
            <a:ext cx="162879" cy="17146"/>
          </a:xfrm>
          <a:custGeom>
            <a:avLst/>
            <a:gdLst/>
            <a:ahLst/>
            <a:cxnLst/>
            <a:rect l="0" t="0" r="0" b="0"/>
            <a:pathLst>
              <a:path w="162879" h="17146">
                <a:moveTo>
                  <a:pt x="0" y="17145"/>
                </a:moveTo>
                <a:lnTo>
                  <a:pt x="7381" y="17145"/>
                </a:lnTo>
                <a:lnTo>
                  <a:pt x="9683" y="16192"/>
                </a:lnTo>
                <a:lnTo>
                  <a:pt x="13123" y="14604"/>
                </a:lnTo>
                <a:lnTo>
                  <a:pt x="17321" y="12594"/>
                </a:lnTo>
                <a:lnTo>
                  <a:pt x="21072" y="11253"/>
                </a:lnTo>
                <a:lnTo>
                  <a:pt x="24526" y="10359"/>
                </a:lnTo>
                <a:lnTo>
                  <a:pt x="27781" y="9764"/>
                </a:lnTo>
                <a:lnTo>
                  <a:pt x="31855" y="9367"/>
                </a:lnTo>
                <a:lnTo>
                  <a:pt x="36477" y="9102"/>
                </a:lnTo>
                <a:lnTo>
                  <a:pt x="46692" y="8808"/>
                </a:lnTo>
                <a:lnTo>
                  <a:pt x="74423" y="8603"/>
                </a:lnTo>
                <a:lnTo>
                  <a:pt x="80095" y="7640"/>
                </a:lnTo>
                <a:lnTo>
                  <a:pt x="85782" y="6046"/>
                </a:lnTo>
                <a:lnTo>
                  <a:pt x="91478" y="4030"/>
                </a:lnTo>
                <a:lnTo>
                  <a:pt x="97180" y="2687"/>
                </a:lnTo>
                <a:lnTo>
                  <a:pt x="102887" y="1791"/>
                </a:lnTo>
                <a:lnTo>
                  <a:pt x="108596" y="1194"/>
                </a:lnTo>
                <a:lnTo>
                  <a:pt x="113355" y="796"/>
                </a:lnTo>
                <a:lnTo>
                  <a:pt x="117480" y="530"/>
                </a:lnTo>
                <a:lnTo>
                  <a:pt x="121182" y="354"/>
                </a:lnTo>
                <a:lnTo>
                  <a:pt x="130376" y="157"/>
                </a:lnTo>
                <a:lnTo>
                  <a:pt x="162878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214"/>
          <p:cNvSpPr/>
          <p:nvPr/>
        </p:nvSpPr>
        <p:spPr>
          <a:xfrm>
            <a:off x="2960369" y="2297430"/>
            <a:ext cx="94299" cy="145733"/>
          </a:xfrm>
          <a:custGeom>
            <a:avLst/>
            <a:gdLst/>
            <a:ahLst/>
            <a:cxnLst/>
            <a:rect l="0" t="0" r="0" b="0"/>
            <a:pathLst>
              <a:path w="94299" h="145733">
                <a:moveTo>
                  <a:pt x="0" y="0"/>
                </a:moveTo>
                <a:lnTo>
                  <a:pt x="0" y="7380"/>
                </a:lnTo>
                <a:lnTo>
                  <a:pt x="2540" y="10582"/>
                </a:lnTo>
                <a:lnTo>
                  <a:pt x="4551" y="12770"/>
                </a:lnTo>
                <a:lnTo>
                  <a:pt x="9326" y="17740"/>
                </a:lnTo>
                <a:lnTo>
                  <a:pt x="20152" y="28692"/>
                </a:lnTo>
                <a:lnTo>
                  <a:pt x="22007" y="31510"/>
                </a:lnTo>
                <a:lnTo>
                  <a:pt x="23244" y="34342"/>
                </a:lnTo>
                <a:lnTo>
                  <a:pt x="24069" y="37182"/>
                </a:lnTo>
                <a:lnTo>
                  <a:pt x="24618" y="40028"/>
                </a:lnTo>
                <a:lnTo>
                  <a:pt x="24985" y="42877"/>
                </a:lnTo>
                <a:lnTo>
                  <a:pt x="25229" y="45730"/>
                </a:lnTo>
                <a:lnTo>
                  <a:pt x="26345" y="48584"/>
                </a:lnTo>
                <a:lnTo>
                  <a:pt x="28041" y="51439"/>
                </a:lnTo>
                <a:lnTo>
                  <a:pt x="30124" y="54295"/>
                </a:lnTo>
                <a:lnTo>
                  <a:pt x="32465" y="57152"/>
                </a:lnTo>
                <a:lnTo>
                  <a:pt x="34979" y="60008"/>
                </a:lnTo>
                <a:lnTo>
                  <a:pt x="37607" y="62865"/>
                </a:lnTo>
                <a:lnTo>
                  <a:pt x="39359" y="65723"/>
                </a:lnTo>
                <a:lnTo>
                  <a:pt x="40527" y="68580"/>
                </a:lnTo>
                <a:lnTo>
                  <a:pt x="41306" y="71437"/>
                </a:lnTo>
                <a:lnTo>
                  <a:pt x="42777" y="75247"/>
                </a:lnTo>
                <a:lnTo>
                  <a:pt x="44711" y="79692"/>
                </a:lnTo>
                <a:lnTo>
                  <a:pt x="46953" y="84560"/>
                </a:lnTo>
                <a:lnTo>
                  <a:pt x="49399" y="88759"/>
                </a:lnTo>
                <a:lnTo>
                  <a:pt x="51983" y="92510"/>
                </a:lnTo>
                <a:lnTo>
                  <a:pt x="54658" y="95963"/>
                </a:lnTo>
                <a:lnTo>
                  <a:pt x="57394" y="99218"/>
                </a:lnTo>
                <a:lnTo>
                  <a:pt x="60170" y="102340"/>
                </a:lnTo>
                <a:lnTo>
                  <a:pt x="62974" y="105374"/>
                </a:lnTo>
                <a:lnTo>
                  <a:pt x="64843" y="108349"/>
                </a:lnTo>
                <a:lnTo>
                  <a:pt x="66089" y="111285"/>
                </a:lnTo>
                <a:lnTo>
                  <a:pt x="66919" y="114195"/>
                </a:lnTo>
                <a:lnTo>
                  <a:pt x="68426" y="117087"/>
                </a:lnTo>
                <a:lnTo>
                  <a:pt x="70382" y="119968"/>
                </a:lnTo>
                <a:lnTo>
                  <a:pt x="75816" y="126885"/>
                </a:lnTo>
                <a:lnTo>
                  <a:pt x="77214" y="128404"/>
                </a:lnTo>
                <a:lnTo>
                  <a:pt x="83733" y="135095"/>
                </a:lnTo>
                <a:lnTo>
                  <a:pt x="94298" y="145732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215"/>
          <p:cNvSpPr/>
          <p:nvPr/>
        </p:nvSpPr>
        <p:spPr>
          <a:xfrm>
            <a:off x="2917507" y="2503170"/>
            <a:ext cx="197169" cy="34291"/>
          </a:xfrm>
          <a:custGeom>
            <a:avLst/>
            <a:gdLst/>
            <a:ahLst/>
            <a:cxnLst/>
            <a:rect l="0" t="0" r="0" b="0"/>
            <a:pathLst>
              <a:path w="197169" h="34291">
                <a:moveTo>
                  <a:pt x="0" y="34290"/>
                </a:moveTo>
                <a:lnTo>
                  <a:pt x="0" y="29739"/>
                </a:lnTo>
                <a:lnTo>
                  <a:pt x="953" y="28398"/>
                </a:lnTo>
                <a:lnTo>
                  <a:pt x="2540" y="27504"/>
                </a:lnTo>
                <a:lnTo>
                  <a:pt x="7381" y="26070"/>
                </a:lnTo>
                <a:lnTo>
                  <a:pt x="8731" y="25000"/>
                </a:lnTo>
                <a:lnTo>
                  <a:pt x="10583" y="23334"/>
                </a:lnTo>
                <a:lnTo>
                  <a:pt x="12770" y="21271"/>
                </a:lnTo>
                <a:lnTo>
                  <a:pt x="15181" y="19895"/>
                </a:lnTo>
                <a:lnTo>
                  <a:pt x="17741" y="18978"/>
                </a:lnTo>
                <a:lnTo>
                  <a:pt x="23125" y="17960"/>
                </a:lnTo>
                <a:lnTo>
                  <a:pt x="28693" y="17507"/>
                </a:lnTo>
                <a:lnTo>
                  <a:pt x="34342" y="17306"/>
                </a:lnTo>
                <a:lnTo>
                  <a:pt x="37182" y="17252"/>
                </a:lnTo>
                <a:lnTo>
                  <a:pt x="40981" y="16264"/>
                </a:lnTo>
                <a:lnTo>
                  <a:pt x="45418" y="14652"/>
                </a:lnTo>
                <a:lnTo>
                  <a:pt x="50281" y="12626"/>
                </a:lnTo>
                <a:lnTo>
                  <a:pt x="55428" y="11274"/>
                </a:lnTo>
                <a:lnTo>
                  <a:pt x="60765" y="10374"/>
                </a:lnTo>
                <a:lnTo>
                  <a:pt x="66227" y="9773"/>
                </a:lnTo>
                <a:lnTo>
                  <a:pt x="71774" y="8420"/>
                </a:lnTo>
                <a:lnTo>
                  <a:pt x="77377" y="6566"/>
                </a:lnTo>
                <a:lnTo>
                  <a:pt x="83017" y="4377"/>
                </a:lnTo>
                <a:lnTo>
                  <a:pt x="88682" y="2918"/>
                </a:lnTo>
                <a:lnTo>
                  <a:pt x="94364" y="1945"/>
                </a:lnTo>
                <a:lnTo>
                  <a:pt x="100057" y="1297"/>
                </a:lnTo>
                <a:lnTo>
                  <a:pt x="105757" y="864"/>
                </a:lnTo>
                <a:lnTo>
                  <a:pt x="111462" y="576"/>
                </a:lnTo>
                <a:lnTo>
                  <a:pt x="122881" y="256"/>
                </a:lnTo>
                <a:lnTo>
                  <a:pt x="168593" y="10"/>
                </a:lnTo>
                <a:lnTo>
                  <a:pt x="197168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216"/>
          <p:cNvSpPr/>
          <p:nvPr/>
        </p:nvSpPr>
        <p:spPr>
          <a:xfrm>
            <a:off x="3208972" y="2134552"/>
            <a:ext cx="2091691" cy="377190"/>
          </a:xfrm>
          <a:custGeom>
            <a:avLst/>
            <a:gdLst/>
            <a:ahLst/>
            <a:cxnLst/>
            <a:rect l="0" t="0" r="0" b="0"/>
            <a:pathLst>
              <a:path w="2091691" h="377190">
                <a:moveTo>
                  <a:pt x="0" y="308610"/>
                </a:moveTo>
                <a:lnTo>
                  <a:pt x="0" y="313161"/>
                </a:lnTo>
                <a:lnTo>
                  <a:pt x="953" y="314502"/>
                </a:lnTo>
                <a:lnTo>
                  <a:pt x="2540" y="315395"/>
                </a:lnTo>
                <a:lnTo>
                  <a:pt x="7381" y="316830"/>
                </a:lnTo>
                <a:lnTo>
                  <a:pt x="12770" y="317078"/>
                </a:lnTo>
                <a:lnTo>
                  <a:pt x="14228" y="318065"/>
                </a:lnTo>
                <a:lnTo>
                  <a:pt x="15201" y="319676"/>
                </a:lnTo>
                <a:lnTo>
                  <a:pt x="15849" y="321702"/>
                </a:lnTo>
                <a:lnTo>
                  <a:pt x="19109" y="326494"/>
                </a:lnTo>
                <a:lnTo>
                  <a:pt x="21312" y="329105"/>
                </a:lnTo>
                <a:lnTo>
                  <a:pt x="23733" y="330846"/>
                </a:lnTo>
                <a:lnTo>
                  <a:pt x="28963" y="332780"/>
                </a:lnTo>
                <a:lnTo>
                  <a:pt x="30738" y="334249"/>
                </a:lnTo>
                <a:lnTo>
                  <a:pt x="31922" y="336180"/>
                </a:lnTo>
                <a:lnTo>
                  <a:pt x="32711" y="338420"/>
                </a:lnTo>
                <a:lnTo>
                  <a:pt x="35142" y="340866"/>
                </a:lnTo>
                <a:lnTo>
                  <a:pt x="50192" y="351635"/>
                </a:lnTo>
                <a:lnTo>
                  <a:pt x="53464" y="354438"/>
                </a:lnTo>
                <a:lnTo>
                  <a:pt x="56598" y="356307"/>
                </a:lnTo>
                <a:lnTo>
                  <a:pt x="65559" y="359890"/>
                </a:lnTo>
                <a:lnTo>
                  <a:pt x="77120" y="369151"/>
                </a:lnTo>
                <a:lnTo>
                  <a:pt x="79988" y="371831"/>
                </a:lnTo>
                <a:lnTo>
                  <a:pt x="82853" y="373617"/>
                </a:lnTo>
                <a:lnTo>
                  <a:pt x="88576" y="375602"/>
                </a:lnTo>
                <a:lnTo>
                  <a:pt x="101176" y="377051"/>
                </a:lnTo>
                <a:lnTo>
                  <a:pt x="124343" y="377189"/>
                </a:lnTo>
                <a:lnTo>
                  <a:pt x="125758" y="376237"/>
                </a:lnTo>
                <a:lnTo>
                  <a:pt x="126701" y="374650"/>
                </a:lnTo>
                <a:lnTo>
                  <a:pt x="127749" y="370346"/>
                </a:lnTo>
                <a:lnTo>
                  <a:pt x="128514" y="360123"/>
                </a:lnTo>
                <a:lnTo>
                  <a:pt x="128585" y="335383"/>
                </a:lnTo>
                <a:lnTo>
                  <a:pt x="127633" y="331221"/>
                </a:lnTo>
                <a:lnTo>
                  <a:pt x="122695" y="319861"/>
                </a:lnTo>
                <a:lnTo>
                  <a:pt x="121206" y="310118"/>
                </a:lnTo>
                <a:lnTo>
                  <a:pt x="120368" y="298473"/>
                </a:lnTo>
                <a:lnTo>
                  <a:pt x="117632" y="289500"/>
                </a:lnTo>
                <a:lnTo>
                  <a:pt x="114193" y="280114"/>
                </a:lnTo>
                <a:lnTo>
                  <a:pt x="111305" y="268523"/>
                </a:lnTo>
                <a:lnTo>
                  <a:pt x="107254" y="258726"/>
                </a:lnTo>
                <a:lnTo>
                  <a:pt x="104818" y="248022"/>
                </a:lnTo>
                <a:lnTo>
                  <a:pt x="104169" y="242500"/>
                </a:lnTo>
                <a:lnTo>
                  <a:pt x="100907" y="233826"/>
                </a:lnTo>
                <a:lnTo>
                  <a:pt x="96283" y="225843"/>
                </a:lnTo>
                <a:lnTo>
                  <a:pt x="91052" y="215945"/>
                </a:lnTo>
                <a:lnTo>
                  <a:pt x="82753" y="204213"/>
                </a:lnTo>
                <a:lnTo>
                  <a:pt x="80886" y="199959"/>
                </a:lnTo>
                <a:lnTo>
                  <a:pt x="78812" y="190153"/>
                </a:lnTo>
                <a:lnTo>
                  <a:pt x="75350" y="179445"/>
                </a:lnTo>
                <a:lnTo>
                  <a:pt x="71589" y="169288"/>
                </a:lnTo>
                <a:lnTo>
                  <a:pt x="69472" y="158215"/>
                </a:lnTo>
                <a:lnTo>
                  <a:pt x="68844" y="148902"/>
                </a:lnTo>
                <a:lnTo>
                  <a:pt x="68658" y="139157"/>
                </a:lnTo>
                <a:lnTo>
                  <a:pt x="68580" y="78742"/>
                </a:lnTo>
                <a:lnTo>
                  <a:pt x="69532" y="78212"/>
                </a:lnTo>
                <a:lnTo>
                  <a:pt x="73131" y="77624"/>
                </a:lnTo>
                <a:lnTo>
                  <a:pt x="74471" y="76514"/>
                </a:lnTo>
                <a:lnTo>
                  <a:pt x="75365" y="74822"/>
                </a:lnTo>
                <a:lnTo>
                  <a:pt x="76799" y="69813"/>
                </a:lnTo>
                <a:lnTo>
                  <a:pt x="82075" y="69128"/>
                </a:lnTo>
                <a:lnTo>
                  <a:pt x="86150" y="68946"/>
                </a:lnTo>
                <a:lnTo>
                  <a:pt x="89818" y="67871"/>
                </a:lnTo>
                <a:lnTo>
                  <a:pt x="99532" y="62761"/>
                </a:lnTo>
                <a:lnTo>
                  <a:pt x="105514" y="61231"/>
                </a:lnTo>
                <a:lnTo>
                  <a:pt x="170181" y="60008"/>
                </a:lnTo>
                <a:lnTo>
                  <a:pt x="220069" y="60008"/>
                </a:lnTo>
                <a:lnTo>
                  <a:pt x="231476" y="57468"/>
                </a:lnTo>
                <a:lnTo>
                  <a:pt x="242895" y="54116"/>
                </a:lnTo>
                <a:lnTo>
                  <a:pt x="285433" y="51592"/>
                </a:lnTo>
                <a:lnTo>
                  <a:pt x="325137" y="50503"/>
                </a:lnTo>
                <a:lnTo>
                  <a:pt x="353326" y="44654"/>
                </a:lnTo>
                <a:lnTo>
                  <a:pt x="411588" y="42967"/>
                </a:lnTo>
                <a:lnTo>
                  <a:pt x="470306" y="35491"/>
                </a:lnTo>
                <a:lnTo>
                  <a:pt x="527370" y="29845"/>
                </a:lnTo>
                <a:lnTo>
                  <a:pt x="583139" y="26261"/>
                </a:lnTo>
                <a:lnTo>
                  <a:pt x="644743" y="23225"/>
                </a:lnTo>
                <a:lnTo>
                  <a:pt x="689014" y="18346"/>
                </a:lnTo>
                <a:lnTo>
                  <a:pt x="752640" y="14763"/>
                </a:lnTo>
                <a:lnTo>
                  <a:pt x="811301" y="9388"/>
                </a:lnTo>
                <a:lnTo>
                  <a:pt x="868650" y="8680"/>
                </a:lnTo>
                <a:lnTo>
                  <a:pt x="944638" y="8582"/>
                </a:lnTo>
                <a:lnTo>
                  <a:pt x="1012150" y="1789"/>
                </a:lnTo>
                <a:lnTo>
                  <a:pt x="1064272" y="353"/>
                </a:lnTo>
                <a:lnTo>
                  <a:pt x="1333255" y="0"/>
                </a:lnTo>
                <a:lnTo>
                  <a:pt x="1412518" y="6785"/>
                </a:lnTo>
                <a:lnTo>
                  <a:pt x="1471229" y="8219"/>
                </a:lnTo>
                <a:lnTo>
                  <a:pt x="1643060" y="8570"/>
                </a:lnTo>
                <a:lnTo>
                  <a:pt x="1707715" y="15357"/>
                </a:lnTo>
                <a:lnTo>
                  <a:pt x="1770756" y="16910"/>
                </a:lnTo>
                <a:lnTo>
                  <a:pt x="2045845" y="17145"/>
                </a:lnTo>
                <a:lnTo>
                  <a:pt x="2050649" y="18098"/>
                </a:lnTo>
                <a:lnTo>
                  <a:pt x="2065203" y="23930"/>
                </a:lnTo>
                <a:lnTo>
                  <a:pt x="2081379" y="25613"/>
                </a:lnTo>
                <a:lnTo>
                  <a:pt x="2091656" y="25717"/>
                </a:lnTo>
                <a:lnTo>
                  <a:pt x="2091690" y="17145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217"/>
          <p:cNvSpPr/>
          <p:nvPr/>
        </p:nvSpPr>
        <p:spPr>
          <a:xfrm>
            <a:off x="3446545" y="2288857"/>
            <a:ext cx="113901" cy="222886"/>
          </a:xfrm>
          <a:custGeom>
            <a:avLst/>
            <a:gdLst/>
            <a:ahLst/>
            <a:cxnLst/>
            <a:rect l="0" t="0" r="0" b="0"/>
            <a:pathLst>
              <a:path w="113901" h="222886">
                <a:moveTo>
                  <a:pt x="11030" y="0"/>
                </a:moveTo>
                <a:lnTo>
                  <a:pt x="0" y="0"/>
                </a:lnTo>
                <a:lnTo>
                  <a:pt x="2313" y="0"/>
                </a:lnTo>
                <a:lnTo>
                  <a:pt x="4933" y="2540"/>
                </a:lnTo>
                <a:lnTo>
                  <a:pt x="6965" y="4551"/>
                </a:lnTo>
                <a:lnTo>
                  <a:pt x="8320" y="6844"/>
                </a:lnTo>
                <a:lnTo>
                  <a:pt x="9825" y="11932"/>
                </a:lnTo>
                <a:lnTo>
                  <a:pt x="10494" y="17368"/>
                </a:lnTo>
                <a:lnTo>
                  <a:pt x="10673" y="20151"/>
                </a:lnTo>
                <a:lnTo>
                  <a:pt x="11744" y="22959"/>
                </a:lnTo>
                <a:lnTo>
                  <a:pt x="13411" y="25784"/>
                </a:lnTo>
                <a:lnTo>
                  <a:pt x="15475" y="28619"/>
                </a:lnTo>
                <a:lnTo>
                  <a:pt x="17803" y="31462"/>
                </a:lnTo>
                <a:lnTo>
                  <a:pt x="20308" y="34310"/>
                </a:lnTo>
                <a:lnTo>
                  <a:pt x="22930" y="37161"/>
                </a:lnTo>
                <a:lnTo>
                  <a:pt x="24678" y="40014"/>
                </a:lnTo>
                <a:lnTo>
                  <a:pt x="26620" y="45724"/>
                </a:lnTo>
                <a:lnTo>
                  <a:pt x="30024" y="51437"/>
                </a:lnTo>
                <a:lnTo>
                  <a:pt x="32265" y="54294"/>
                </a:lnTo>
                <a:lnTo>
                  <a:pt x="34755" y="60008"/>
                </a:lnTo>
                <a:lnTo>
                  <a:pt x="36814" y="66675"/>
                </a:lnTo>
                <a:lnTo>
                  <a:pt x="38697" y="71120"/>
                </a:lnTo>
                <a:lnTo>
                  <a:pt x="40904" y="75988"/>
                </a:lnTo>
                <a:lnTo>
                  <a:pt x="48562" y="91942"/>
                </a:lnTo>
                <a:lnTo>
                  <a:pt x="50339" y="96537"/>
                </a:lnTo>
                <a:lnTo>
                  <a:pt x="51523" y="100553"/>
                </a:lnTo>
                <a:lnTo>
                  <a:pt x="52313" y="104183"/>
                </a:lnTo>
                <a:lnTo>
                  <a:pt x="53792" y="108508"/>
                </a:lnTo>
                <a:lnTo>
                  <a:pt x="55730" y="113296"/>
                </a:lnTo>
                <a:lnTo>
                  <a:pt x="57975" y="118393"/>
                </a:lnTo>
                <a:lnTo>
                  <a:pt x="60424" y="122744"/>
                </a:lnTo>
                <a:lnTo>
                  <a:pt x="63009" y="126597"/>
                </a:lnTo>
                <a:lnTo>
                  <a:pt x="65685" y="130118"/>
                </a:lnTo>
                <a:lnTo>
                  <a:pt x="68421" y="133418"/>
                </a:lnTo>
                <a:lnTo>
                  <a:pt x="71199" y="136570"/>
                </a:lnTo>
                <a:lnTo>
                  <a:pt x="74002" y="139624"/>
                </a:lnTo>
                <a:lnTo>
                  <a:pt x="75871" y="143565"/>
                </a:lnTo>
                <a:lnTo>
                  <a:pt x="77117" y="148098"/>
                </a:lnTo>
                <a:lnTo>
                  <a:pt x="77948" y="153024"/>
                </a:lnTo>
                <a:lnTo>
                  <a:pt x="79454" y="157261"/>
                </a:lnTo>
                <a:lnTo>
                  <a:pt x="81411" y="161039"/>
                </a:lnTo>
                <a:lnTo>
                  <a:pt x="83668" y="164509"/>
                </a:lnTo>
                <a:lnTo>
                  <a:pt x="86125" y="167775"/>
                </a:lnTo>
                <a:lnTo>
                  <a:pt x="88715" y="170905"/>
                </a:lnTo>
                <a:lnTo>
                  <a:pt x="91396" y="173944"/>
                </a:lnTo>
                <a:lnTo>
                  <a:pt x="93182" y="176923"/>
                </a:lnTo>
                <a:lnTo>
                  <a:pt x="95167" y="182772"/>
                </a:lnTo>
                <a:lnTo>
                  <a:pt x="96049" y="188547"/>
                </a:lnTo>
                <a:lnTo>
                  <a:pt x="96441" y="194289"/>
                </a:lnTo>
                <a:lnTo>
                  <a:pt x="96615" y="200016"/>
                </a:lnTo>
                <a:lnTo>
                  <a:pt x="97614" y="201924"/>
                </a:lnTo>
                <a:lnTo>
                  <a:pt x="99232" y="203196"/>
                </a:lnTo>
                <a:lnTo>
                  <a:pt x="101264" y="204044"/>
                </a:lnTo>
                <a:lnTo>
                  <a:pt x="102618" y="205562"/>
                </a:lnTo>
                <a:lnTo>
                  <a:pt x="103521" y="207526"/>
                </a:lnTo>
                <a:lnTo>
                  <a:pt x="104971" y="212972"/>
                </a:lnTo>
                <a:lnTo>
                  <a:pt x="105221" y="218466"/>
                </a:lnTo>
                <a:lnTo>
                  <a:pt x="105295" y="221576"/>
                </a:lnTo>
                <a:lnTo>
                  <a:pt x="106259" y="222012"/>
                </a:lnTo>
                <a:lnTo>
                  <a:pt x="107853" y="222303"/>
                </a:lnTo>
                <a:lnTo>
                  <a:pt x="113900" y="222885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218"/>
          <p:cNvSpPr/>
          <p:nvPr/>
        </p:nvSpPr>
        <p:spPr>
          <a:xfrm>
            <a:off x="3586193" y="2297430"/>
            <a:ext cx="197137" cy="77153"/>
          </a:xfrm>
          <a:custGeom>
            <a:avLst/>
            <a:gdLst/>
            <a:ahLst/>
            <a:cxnLst/>
            <a:rect l="0" t="0" r="0" b="0"/>
            <a:pathLst>
              <a:path w="197137" h="77153">
                <a:moveTo>
                  <a:pt x="8541" y="0"/>
                </a:moveTo>
                <a:lnTo>
                  <a:pt x="8541" y="45732"/>
                </a:lnTo>
                <a:lnTo>
                  <a:pt x="7589" y="48585"/>
                </a:lnTo>
                <a:lnTo>
                  <a:pt x="6002" y="51440"/>
                </a:lnTo>
                <a:lnTo>
                  <a:pt x="3991" y="54296"/>
                </a:lnTo>
                <a:lnTo>
                  <a:pt x="2650" y="57152"/>
                </a:lnTo>
                <a:lnTo>
                  <a:pt x="1756" y="60009"/>
                </a:lnTo>
                <a:lnTo>
                  <a:pt x="322" y="66886"/>
                </a:lnTo>
                <a:lnTo>
                  <a:pt x="204" y="68403"/>
                </a:lnTo>
                <a:lnTo>
                  <a:pt x="126" y="70367"/>
                </a:lnTo>
                <a:lnTo>
                  <a:pt x="0" y="75812"/>
                </a:lnTo>
                <a:lnTo>
                  <a:pt x="942" y="76259"/>
                </a:lnTo>
                <a:lnTo>
                  <a:pt x="6758" y="76976"/>
                </a:lnTo>
                <a:lnTo>
                  <a:pt x="10925" y="77137"/>
                </a:lnTo>
                <a:lnTo>
                  <a:pt x="173881" y="77152"/>
                </a:lnTo>
                <a:lnTo>
                  <a:pt x="175918" y="76199"/>
                </a:lnTo>
                <a:lnTo>
                  <a:pt x="177275" y="74612"/>
                </a:lnTo>
                <a:lnTo>
                  <a:pt x="178181" y="72601"/>
                </a:lnTo>
                <a:lnTo>
                  <a:pt x="179737" y="71261"/>
                </a:lnTo>
                <a:lnTo>
                  <a:pt x="181727" y="70367"/>
                </a:lnTo>
                <a:lnTo>
                  <a:pt x="187213" y="68932"/>
                </a:lnTo>
                <a:lnTo>
                  <a:pt x="192715" y="68684"/>
                </a:lnTo>
                <a:lnTo>
                  <a:pt x="197136" y="6858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219"/>
          <p:cNvSpPr/>
          <p:nvPr/>
        </p:nvSpPr>
        <p:spPr>
          <a:xfrm>
            <a:off x="3714750" y="2288857"/>
            <a:ext cx="85726" cy="231458"/>
          </a:xfrm>
          <a:custGeom>
            <a:avLst/>
            <a:gdLst/>
            <a:ahLst/>
            <a:cxnLst/>
            <a:rect l="0" t="0" r="0" b="0"/>
            <a:pathLst>
              <a:path w="85726" h="231458">
                <a:moveTo>
                  <a:pt x="0" y="0"/>
                </a:moveTo>
                <a:lnTo>
                  <a:pt x="0" y="12770"/>
                </a:lnTo>
                <a:lnTo>
                  <a:pt x="952" y="15181"/>
                </a:lnTo>
                <a:lnTo>
                  <a:pt x="2540" y="17741"/>
                </a:lnTo>
                <a:lnTo>
                  <a:pt x="4550" y="20400"/>
                </a:lnTo>
                <a:lnTo>
                  <a:pt x="6785" y="25894"/>
                </a:lnTo>
                <a:lnTo>
                  <a:pt x="7380" y="28693"/>
                </a:lnTo>
                <a:lnTo>
                  <a:pt x="8730" y="31511"/>
                </a:lnTo>
                <a:lnTo>
                  <a:pt x="10583" y="34342"/>
                </a:lnTo>
                <a:lnTo>
                  <a:pt x="12770" y="37182"/>
                </a:lnTo>
                <a:lnTo>
                  <a:pt x="15200" y="42878"/>
                </a:lnTo>
                <a:lnTo>
                  <a:pt x="17233" y="49537"/>
                </a:lnTo>
                <a:lnTo>
                  <a:pt x="19109" y="53980"/>
                </a:lnTo>
                <a:lnTo>
                  <a:pt x="21311" y="58846"/>
                </a:lnTo>
                <a:lnTo>
                  <a:pt x="22780" y="63996"/>
                </a:lnTo>
                <a:lnTo>
                  <a:pt x="23759" y="69334"/>
                </a:lnTo>
                <a:lnTo>
                  <a:pt x="24412" y="74798"/>
                </a:lnTo>
                <a:lnTo>
                  <a:pt x="25799" y="79393"/>
                </a:lnTo>
                <a:lnTo>
                  <a:pt x="27677" y="83409"/>
                </a:lnTo>
                <a:lnTo>
                  <a:pt x="29881" y="87038"/>
                </a:lnTo>
                <a:lnTo>
                  <a:pt x="32303" y="91363"/>
                </a:lnTo>
                <a:lnTo>
                  <a:pt x="37534" y="101248"/>
                </a:lnTo>
                <a:lnTo>
                  <a:pt x="39310" y="105599"/>
                </a:lnTo>
                <a:lnTo>
                  <a:pt x="40494" y="109452"/>
                </a:lnTo>
                <a:lnTo>
                  <a:pt x="41283" y="112973"/>
                </a:lnTo>
                <a:lnTo>
                  <a:pt x="42762" y="117225"/>
                </a:lnTo>
                <a:lnTo>
                  <a:pt x="44701" y="121965"/>
                </a:lnTo>
                <a:lnTo>
                  <a:pt x="46945" y="127030"/>
                </a:lnTo>
                <a:lnTo>
                  <a:pt x="48442" y="131359"/>
                </a:lnTo>
                <a:lnTo>
                  <a:pt x="49440" y="135198"/>
                </a:lnTo>
                <a:lnTo>
                  <a:pt x="50105" y="138709"/>
                </a:lnTo>
                <a:lnTo>
                  <a:pt x="51500" y="142955"/>
                </a:lnTo>
                <a:lnTo>
                  <a:pt x="53383" y="147691"/>
                </a:lnTo>
                <a:lnTo>
                  <a:pt x="55591" y="152753"/>
                </a:lnTo>
                <a:lnTo>
                  <a:pt x="57063" y="157080"/>
                </a:lnTo>
                <a:lnTo>
                  <a:pt x="58044" y="160918"/>
                </a:lnTo>
                <a:lnTo>
                  <a:pt x="58698" y="164429"/>
                </a:lnTo>
                <a:lnTo>
                  <a:pt x="60087" y="168674"/>
                </a:lnTo>
                <a:lnTo>
                  <a:pt x="61965" y="173409"/>
                </a:lnTo>
                <a:lnTo>
                  <a:pt x="64170" y="178471"/>
                </a:lnTo>
                <a:lnTo>
                  <a:pt x="65640" y="182798"/>
                </a:lnTo>
                <a:lnTo>
                  <a:pt x="66620" y="186636"/>
                </a:lnTo>
                <a:lnTo>
                  <a:pt x="67708" y="193439"/>
                </a:lnTo>
                <a:lnTo>
                  <a:pt x="68192" y="199638"/>
                </a:lnTo>
                <a:lnTo>
                  <a:pt x="69274" y="201672"/>
                </a:lnTo>
                <a:lnTo>
                  <a:pt x="70947" y="203028"/>
                </a:lnTo>
                <a:lnTo>
                  <a:pt x="73015" y="203932"/>
                </a:lnTo>
                <a:lnTo>
                  <a:pt x="74395" y="205487"/>
                </a:lnTo>
                <a:lnTo>
                  <a:pt x="75314" y="207477"/>
                </a:lnTo>
                <a:lnTo>
                  <a:pt x="75927" y="209755"/>
                </a:lnTo>
                <a:lnTo>
                  <a:pt x="77287" y="212227"/>
                </a:lnTo>
                <a:lnTo>
                  <a:pt x="79147" y="214827"/>
                </a:lnTo>
                <a:lnTo>
                  <a:pt x="84425" y="221293"/>
                </a:lnTo>
                <a:lnTo>
                  <a:pt x="85147" y="224718"/>
                </a:lnTo>
                <a:lnTo>
                  <a:pt x="85725" y="231457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220"/>
          <p:cNvSpPr/>
          <p:nvPr/>
        </p:nvSpPr>
        <p:spPr>
          <a:xfrm>
            <a:off x="3817620" y="2237432"/>
            <a:ext cx="197168" cy="111424"/>
          </a:xfrm>
          <a:custGeom>
            <a:avLst/>
            <a:gdLst/>
            <a:ahLst/>
            <a:cxnLst/>
            <a:rect l="0" t="0" r="0" b="0"/>
            <a:pathLst>
              <a:path w="197168" h="111424">
                <a:moveTo>
                  <a:pt x="0" y="42853"/>
                </a:moveTo>
                <a:lnTo>
                  <a:pt x="0" y="38302"/>
                </a:lnTo>
                <a:lnTo>
                  <a:pt x="952" y="36961"/>
                </a:lnTo>
                <a:lnTo>
                  <a:pt x="2540" y="36067"/>
                </a:lnTo>
                <a:lnTo>
                  <a:pt x="7381" y="34633"/>
                </a:lnTo>
                <a:lnTo>
                  <a:pt x="7778" y="33563"/>
                </a:lnTo>
                <a:lnTo>
                  <a:pt x="8042" y="31897"/>
                </a:lnTo>
                <a:lnTo>
                  <a:pt x="8219" y="29834"/>
                </a:lnTo>
                <a:lnTo>
                  <a:pt x="9289" y="27506"/>
                </a:lnTo>
                <a:lnTo>
                  <a:pt x="10955" y="25001"/>
                </a:lnTo>
                <a:lnTo>
                  <a:pt x="13018" y="22379"/>
                </a:lnTo>
                <a:lnTo>
                  <a:pt x="15346" y="20631"/>
                </a:lnTo>
                <a:lnTo>
                  <a:pt x="17851" y="19466"/>
                </a:lnTo>
                <a:lnTo>
                  <a:pt x="20473" y="18689"/>
                </a:lnTo>
                <a:lnTo>
                  <a:pt x="22221" y="17218"/>
                </a:lnTo>
                <a:lnTo>
                  <a:pt x="23386" y="15286"/>
                </a:lnTo>
                <a:lnTo>
                  <a:pt x="24164" y="13045"/>
                </a:lnTo>
                <a:lnTo>
                  <a:pt x="25634" y="11551"/>
                </a:lnTo>
                <a:lnTo>
                  <a:pt x="27566" y="10555"/>
                </a:lnTo>
                <a:lnTo>
                  <a:pt x="29807" y="9890"/>
                </a:lnTo>
                <a:lnTo>
                  <a:pt x="34838" y="6613"/>
                </a:lnTo>
                <a:lnTo>
                  <a:pt x="37512" y="4405"/>
                </a:lnTo>
                <a:lnTo>
                  <a:pt x="40248" y="2933"/>
                </a:lnTo>
                <a:lnTo>
                  <a:pt x="45827" y="1298"/>
                </a:lnTo>
                <a:lnTo>
                  <a:pt x="49602" y="862"/>
                </a:lnTo>
                <a:lnTo>
                  <a:pt x="54023" y="571"/>
                </a:lnTo>
                <a:lnTo>
                  <a:pt x="65704" y="105"/>
                </a:lnTo>
                <a:lnTo>
                  <a:pt x="72278" y="24"/>
                </a:lnTo>
                <a:lnTo>
                  <a:pt x="84810" y="0"/>
                </a:lnTo>
                <a:lnTo>
                  <a:pt x="88924" y="949"/>
                </a:lnTo>
                <a:lnTo>
                  <a:pt x="92621" y="2534"/>
                </a:lnTo>
                <a:lnTo>
                  <a:pt x="100845" y="7372"/>
                </a:lnTo>
                <a:lnTo>
                  <a:pt x="104510" y="10573"/>
                </a:lnTo>
                <a:lnTo>
                  <a:pt x="110073" y="15839"/>
                </a:lnTo>
                <a:lnTo>
                  <a:pt x="110529" y="17223"/>
                </a:lnTo>
                <a:lnTo>
                  <a:pt x="110834" y="19099"/>
                </a:lnTo>
                <a:lnTo>
                  <a:pt x="111037" y="21302"/>
                </a:lnTo>
                <a:lnTo>
                  <a:pt x="111171" y="23723"/>
                </a:lnTo>
                <a:lnTo>
                  <a:pt x="111322" y="28953"/>
                </a:lnTo>
                <a:lnTo>
                  <a:pt x="111406" y="37252"/>
                </a:lnTo>
                <a:lnTo>
                  <a:pt x="110466" y="39119"/>
                </a:lnTo>
                <a:lnTo>
                  <a:pt x="108886" y="40364"/>
                </a:lnTo>
                <a:lnTo>
                  <a:pt x="106881" y="41193"/>
                </a:lnTo>
                <a:lnTo>
                  <a:pt x="105544" y="42699"/>
                </a:lnTo>
                <a:lnTo>
                  <a:pt x="104652" y="44655"/>
                </a:lnTo>
                <a:lnTo>
                  <a:pt x="104058" y="46912"/>
                </a:lnTo>
                <a:lnTo>
                  <a:pt x="102709" y="49369"/>
                </a:lnTo>
                <a:lnTo>
                  <a:pt x="100858" y="51959"/>
                </a:lnTo>
                <a:lnTo>
                  <a:pt x="98671" y="54639"/>
                </a:lnTo>
                <a:lnTo>
                  <a:pt x="96260" y="57377"/>
                </a:lnTo>
                <a:lnTo>
                  <a:pt x="93701" y="60156"/>
                </a:lnTo>
                <a:lnTo>
                  <a:pt x="88317" y="65783"/>
                </a:lnTo>
                <a:lnTo>
                  <a:pt x="64527" y="89765"/>
                </a:lnTo>
                <a:lnTo>
                  <a:pt x="63021" y="92225"/>
                </a:lnTo>
                <a:lnTo>
                  <a:pt x="62016" y="94818"/>
                </a:lnTo>
                <a:lnTo>
                  <a:pt x="61346" y="97498"/>
                </a:lnTo>
                <a:lnTo>
                  <a:pt x="59947" y="99286"/>
                </a:lnTo>
                <a:lnTo>
                  <a:pt x="58062" y="100477"/>
                </a:lnTo>
                <a:lnTo>
                  <a:pt x="51822" y="102721"/>
                </a:lnTo>
                <a:lnTo>
                  <a:pt x="54147" y="105338"/>
                </a:lnTo>
                <a:lnTo>
                  <a:pt x="59664" y="111076"/>
                </a:lnTo>
                <a:lnTo>
                  <a:pt x="64456" y="111327"/>
                </a:lnTo>
                <a:lnTo>
                  <a:pt x="70577" y="111419"/>
                </a:lnTo>
                <a:lnTo>
                  <a:pt x="72768" y="111423"/>
                </a:lnTo>
                <a:lnTo>
                  <a:pt x="75182" y="110474"/>
                </a:lnTo>
                <a:lnTo>
                  <a:pt x="77744" y="108888"/>
                </a:lnTo>
                <a:lnTo>
                  <a:pt x="80404" y="106879"/>
                </a:lnTo>
                <a:lnTo>
                  <a:pt x="84082" y="105539"/>
                </a:lnTo>
                <a:lnTo>
                  <a:pt x="88440" y="104646"/>
                </a:lnTo>
                <a:lnTo>
                  <a:pt x="93249" y="104051"/>
                </a:lnTo>
                <a:lnTo>
                  <a:pt x="97409" y="103654"/>
                </a:lnTo>
                <a:lnTo>
                  <a:pt x="101134" y="103389"/>
                </a:lnTo>
                <a:lnTo>
                  <a:pt x="104570" y="103213"/>
                </a:lnTo>
                <a:lnTo>
                  <a:pt x="108766" y="102143"/>
                </a:lnTo>
                <a:lnTo>
                  <a:pt x="113468" y="100477"/>
                </a:lnTo>
                <a:lnTo>
                  <a:pt x="118507" y="98414"/>
                </a:lnTo>
                <a:lnTo>
                  <a:pt x="122820" y="97038"/>
                </a:lnTo>
                <a:lnTo>
                  <a:pt x="126647" y="96121"/>
                </a:lnTo>
                <a:lnTo>
                  <a:pt x="130151" y="95510"/>
                </a:lnTo>
                <a:lnTo>
                  <a:pt x="134392" y="95103"/>
                </a:lnTo>
                <a:lnTo>
                  <a:pt x="139125" y="94831"/>
                </a:lnTo>
                <a:lnTo>
                  <a:pt x="144185" y="94650"/>
                </a:lnTo>
                <a:lnTo>
                  <a:pt x="148510" y="93577"/>
                </a:lnTo>
                <a:lnTo>
                  <a:pt x="152347" y="91909"/>
                </a:lnTo>
                <a:lnTo>
                  <a:pt x="155857" y="89844"/>
                </a:lnTo>
                <a:lnTo>
                  <a:pt x="160102" y="88468"/>
                </a:lnTo>
                <a:lnTo>
                  <a:pt x="164837" y="87550"/>
                </a:lnTo>
                <a:lnTo>
                  <a:pt x="169899" y="86939"/>
                </a:lnTo>
                <a:lnTo>
                  <a:pt x="175178" y="86531"/>
                </a:lnTo>
                <a:lnTo>
                  <a:pt x="180603" y="86259"/>
                </a:lnTo>
                <a:lnTo>
                  <a:pt x="197167" y="85715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221"/>
          <p:cNvSpPr/>
          <p:nvPr/>
        </p:nvSpPr>
        <p:spPr>
          <a:xfrm>
            <a:off x="4049077" y="2443162"/>
            <a:ext cx="128589" cy="8574"/>
          </a:xfrm>
          <a:custGeom>
            <a:avLst/>
            <a:gdLst/>
            <a:ahLst/>
            <a:cxnLst/>
            <a:rect l="0" t="0" r="0" b="0"/>
            <a:pathLst>
              <a:path w="128589" h="8574">
                <a:moveTo>
                  <a:pt x="0" y="8573"/>
                </a:moveTo>
                <a:lnTo>
                  <a:pt x="0" y="1192"/>
                </a:lnTo>
                <a:lnTo>
                  <a:pt x="953" y="795"/>
                </a:lnTo>
                <a:lnTo>
                  <a:pt x="2540" y="530"/>
                </a:lnTo>
                <a:lnTo>
                  <a:pt x="7381" y="105"/>
                </a:lnTo>
                <a:lnTo>
                  <a:pt x="8731" y="1022"/>
                </a:lnTo>
                <a:lnTo>
                  <a:pt x="10583" y="2587"/>
                </a:lnTo>
                <a:lnTo>
                  <a:pt x="15849" y="7390"/>
                </a:lnTo>
                <a:lnTo>
                  <a:pt x="17233" y="7784"/>
                </a:lnTo>
                <a:lnTo>
                  <a:pt x="19109" y="8047"/>
                </a:lnTo>
                <a:lnTo>
                  <a:pt x="21312" y="8222"/>
                </a:lnTo>
                <a:lnTo>
                  <a:pt x="23733" y="8339"/>
                </a:lnTo>
                <a:lnTo>
                  <a:pt x="28963" y="8469"/>
                </a:lnTo>
                <a:lnTo>
                  <a:pt x="45754" y="8563"/>
                </a:lnTo>
                <a:lnTo>
                  <a:pt x="48600" y="7614"/>
                </a:lnTo>
                <a:lnTo>
                  <a:pt x="51450" y="6029"/>
                </a:lnTo>
                <a:lnTo>
                  <a:pt x="54303" y="4019"/>
                </a:lnTo>
                <a:lnTo>
                  <a:pt x="57157" y="2679"/>
                </a:lnTo>
                <a:lnTo>
                  <a:pt x="60012" y="1786"/>
                </a:lnTo>
                <a:lnTo>
                  <a:pt x="62868" y="1191"/>
                </a:lnTo>
                <a:lnTo>
                  <a:pt x="66677" y="794"/>
                </a:lnTo>
                <a:lnTo>
                  <a:pt x="71121" y="529"/>
                </a:lnTo>
                <a:lnTo>
                  <a:pt x="80187" y="235"/>
                </a:lnTo>
                <a:lnTo>
                  <a:pt x="92251" y="31"/>
                </a:lnTo>
                <a:lnTo>
                  <a:pt x="128588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222"/>
          <p:cNvSpPr/>
          <p:nvPr/>
        </p:nvSpPr>
        <p:spPr>
          <a:xfrm>
            <a:off x="4289212" y="2228850"/>
            <a:ext cx="231354" cy="119650"/>
          </a:xfrm>
          <a:custGeom>
            <a:avLst/>
            <a:gdLst/>
            <a:ahLst/>
            <a:cxnLst/>
            <a:rect l="0" t="0" r="0" b="0"/>
            <a:pathLst>
              <a:path w="231354" h="119650">
                <a:moveTo>
                  <a:pt x="17040" y="0"/>
                </a:moveTo>
                <a:lnTo>
                  <a:pt x="17040" y="11931"/>
                </a:lnTo>
                <a:lnTo>
                  <a:pt x="16088" y="14621"/>
                </a:lnTo>
                <a:lnTo>
                  <a:pt x="14500" y="17368"/>
                </a:lnTo>
                <a:lnTo>
                  <a:pt x="12490" y="20151"/>
                </a:lnTo>
                <a:lnTo>
                  <a:pt x="11149" y="22959"/>
                </a:lnTo>
                <a:lnTo>
                  <a:pt x="10255" y="25783"/>
                </a:lnTo>
                <a:lnTo>
                  <a:pt x="9659" y="28618"/>
                </a:lnTo>
                <a:lnTo>
                  <a:pt x="9262" y="31462"/>
                </a:lnTo>
                <a:lnTo>
                  <a:pt x="8997" y="34309"/>
                </a:lnTo>
                <a:lnTo>
                  <a:pt x="8821" y="37160"/>
                </a:lnTo>
                <a:lnTo>
                  <a:pt x="8624" y="42868"/>
                </a:lnTo>
                <a:lnTo>
                  <a:pt x="8514" y="53976"/>
                </a:lnTo>
                <a:lnTo>
                  <a:pt x="8477" y="70246"/>
                </a:lnTo>
                <a:lnTo>
                  <a:pt x="7521" y="73500"/>
                </a:lnTo>
                <a:lnTo>
                  <a:pt x="5932" y="76623"/>
                </a:lnTo>
                <a:lnTo>
                  <a:pt x="1087" y="83927"/>
                </a:lnTo>
                <a:lnTo>
                  <a:pt x="425" y="87465"/>
                </a:lnTo>
                <a:lnTo>
                  <a:pt x="249" y="89743"/>
                </a:lnTo>
                <a:lnTo>
                  <a:pt x="130" y="92213"/>
                </a:lnTo>
                <a:lnTo>
                  <a:pt x="0" y="97498"/>
                </a:lnTo>
                <a:lnTo>
                  <a:pt x="917" y="100241"/>
                </a:lnTo>
                <a:lnTo>
                  <a:pt x="2482" y="103022"/>
                </a:lnTo>
                <a:lnTo>
                  <a:pt x="7285" y="109779"/>
                </a:lnTo>
                <a:lnTo>
                  <a:pt x="8632" y="110333"/>
                </a:lnTo>
                <a:lnTo>
                  <a:pt x="12668" y="110949"/>
                </a:lnTo>
                <a:lnTo>
                  <a:pt x="14126" y="112066"/>
                </a:lnTo>
                <a:lnTo>
                  <a:pt x="15097" y="113763"/>
                </a:lnTo>
                <a:lnTo>
                  <a:pt x="15744" y="115847"/>
                </a:lnTo>
                <a:lnTo>
                  <a:pt x="17129" y="117236"/>
                </a:lnTo>
                <a:lnTo>
                  <a:pt x="19004" y="118162"/>
                </a:lnTo>
                <a:lnTo>
                  <a:pt x="23628" y="119191"/>
                </a:lnTo>
                <a:lnTo>
                  <a:pt x="28858" y="119649"/>
                </a:lnTo>
                <a:lnTo>
                  <a:pt x="31586" y="118818"/>
                </a:lnTo>
                <a:lnTo>
                  <a:pt x="37158" y="115355"/>
                </a:lnTo>
                <a:lnTo>
                  <a:pt x="40929" y="114051"/>
                </a:lnTo>
                <a:lnTo>
                  <a:pt x="45349" y="113181"/>
                </a:lnTo>
                <a:lnTo>
                  <a:pt x="50200" y="112602"/>
                </a:lnTo>
                <a:lnTo>
                  <a:pt x="55339" y="112215"/>
                </a:lnTo>
                <a:lnTo>
                  <a:pt x="60670" y="111957"/>
                </a:lnTo>
                <a:lnTo>
                  <a:pt x="66129" y="111786"/>
                </a:lnTo>
                <a:lnTo>
                  <a:pt x="71674" y="110719"/>
                </a:lnTo>
                <a:lnTo>
                  <a:pt x="77275" y="109055"/>
                </a:lnTo>
                <a:lnTo>
                  <a:pt x="82914" y="106993"/>
                </a:lnTo>
                <a:lnTo>
                  <a:pt x="88579" y="105619"/>
                </a:lnTo>
                <a:lnTo>
                  <a:pt x="94260" y="104702"/>
                </a:lnTo>
                <a:lnTo>
                  <a:pt x="99953" y="104091"/>
                </a:lnTo>
                <a:lnTo>
                  <a:pt x="106605" y="102732"/>
                </a:lnTo>
                <a:lnTo>
                  <a:pt x="113897" y="100873"/>
                </a:lnTo>
                <a:lnTo>
                  <a:pt x="121617" y="98681"/>
                </a:lnTo>
                <a:lnTo>
                  <a:pt x="128668" y="97220"/>
                </a:lnTo>
                <a:lnTo>
                  <a:pt x="135273" y="96246"/>
                </a:lnTo>
                <a:lnTo>
                  <a:pt x="141583" y="95596"/>
                </a:lnTo>
                <a:lnTo>
                  <a:pt x="147693" y="95163"/>
                </a:lnTo>
                <a:lnTo>
                  <a:pt x="153672" y="94874"/>
                </a:lnTo>
                <a:lnTo>
                  <a:pt x="165395" y="94554"/>
                </a:lnTo>
                <a:lnTo>
                  <a:pt x="205408" y="94301"/>
                </a:lnTo>
                <a:lnTo>
                  <a:pt x="231353" y="94297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223"/>
          <p:cNvSpPr/>
          <p:nvPr/>
        </p:nvSpPr>
        <p:spPr>
          <a:xfrm>
            <a:off x="4409122" y="2254567"/>
            <a:ext cx="77154" cy="240031"/>
          </a:xfrm>
          <a:custGeom>
            <a:avLst/>
            <a:gdLst/>
            <a:ahLst/>
            <a:cxnLst/>
            <a:rect l="0" t="0" r="0" b="0"/>
            <a:pathLst>
              <a:path w="77154" h="240031">
                <a:moveTo>
                  <a:pt x="0" y="0"/>
                </a:moveTo>
                <a:lnTo>
                  <a:pt x="0" y="4551"/>
                </a:lnTo>
                <a:lnTo>
                  <a:pt x="953" y="6844"/>
                </a:lnTo>
                <a:lnTo>
                  <a:pt x="2540" y="9325"/>
                </a:lnTo>
                <a:lnTo>
                  <a:pt x="4551" y="11932"/>
                </a:lnTo>
                <a:lnTo>
                  <a:pt x="5891" y="14622"/>
                </a:lnTo>
                <a:lnTo>
                  <a:pt x="7381" y="20151"/>
                </a:lnTo>
                <a:lnTo>
                  <a:pt x="7778" y="23912"/>
                </a:lnTo>
                <a:lnTo>
                  <a:pt x="8043" y="28324"/>
                </a:lnTo>
                <a:lnTo>
                  <a:pt x="8219" y="33170"/>
                </a:lnTo>
                <a:lnTo>
                  <a:pt x="9290" y="38306"/>
                </a:lnTo>
                <a:lnTo>
                  <a:pt x="10956" y="43635"/>
                </a:lnTo>
                <a:lnTo>
                  <a:pt x="13019" y="49092"/>
                </a:lnTo>
                <a:lnTo>
                  <a:pt x="15347" y="54636"/>
                </a:lnTo>
                <a:lnTo>
                  <a:pt x="17851" y="60236"/>
                </a:lnTo>
                <a:lnTo>
                  <a:pt x="20473" y="65875"/>
                </a:lnTo>
                <a:lnTo>
                  <a:pt x="22221" y="71539"/>
                </a:lnTo>
                <a:lnTo>
                  <a:pt x="23386" y="77220"/>
                </a:lnTo>
                <a:lnTo>
                  <a:pt x="24164" y="82913"/>
                </a:lnTo>
                <a:lnTo>
                  <a:pt x="25634" y="88613"/>
                </a:lnTo>
                <a:lnTo>
                  <a:pt x="27567" y="94318"/>
                </a:lnTo>
                <a:lnTo>
                  <a:pt x="29808" y="100026"/>
                </a:lnTo>
                <a:lnTo>
                  <a:pt x="31302" y="105736"/>
                </a:lnTo>
                <a:lnTo>
                  <a:pt x="32298" y="111449"/>
                </a:lnTo>
                <a:lnTo>
                  <a:pt x="32962" y="117162"/>
                </a:lnTo>
                <a:lnTo>
                  <a:pt x="34357" y="122875"/>
                </a:lnTo>
                <a:lnTo>
                  <a:pt x="36240" y="128589"/>
                </a:lnTo>
                <a:lnTo>
                  <a:pt x="38447" y="134304"/>
                </a:lnTo>
                <a:lnTo>
                  <a:pt x="39919" y="139066"/>
                </a:lnTo>
                <a:lnTo>
                  <a:pt x="40900" y="143193"/>
                </a:lnTo>
                <a:lnTo>
                  <a:pt x="41554" y="146897"/>
                </a:lnTo>
                <a:lnTo>
                  <a:pt x="42943" y="151271"/>
                </a:lnTo>
                <a:lnTo>
                  <a:pt x="44821" y="156093"/>
                </a:lnTo>
                <a:lnTo>
                  <a:pt x="47026" y="161212"/>
                </a:lnTo>
                <a:lnTo>
                  <a:pt x="48495" y="165577"/>
                </a:lnTo>
                <a:lnTo>
                  <a:pt x="50129" y="172967"/>
                </a:lnTo>
                <a:lnTo>
                  <a:pt x="51516" y="177224"/>
                </a:lnTo>
                <a:lnTo>
                  <a:pt x="53394" y="181967"/>
                </a:lnTo>
                <a:lnTo>
                  <a:pt x="55599" y="187034"/>
                </a:lnTo>
                <a:lnTo>
                  <a:pt x="58021" y="191364"/>
                </a:lnTo>
                <a:lnTo>
                  <a:pt x="60588" y="195204"/>
                </a:lnTo>
                <a:lnTo>
                  <a:pt x="63252" y="198716"/>
                </a:lnTo>
                <a:lnTo>
                  <a:pt x="65028" y="202010"/>
                </a:lnTo>
                <a:lnTo>
                  <a:pt x="67002" y="208210"/>
                </a:lnTo>
                <a:lnTo>
                  <a:pt x="68480" y="211197"/>
                </a:lnTo>
                <a:lnTo>
                  <a:pt x="70418" y="214140"/>
                </a:lnTo>
                <a:lnTo>
                  <a:pt x="72663" y="217055"/>
                </a:lnTo>
                <a:lnTo>
                  <a:pt x="74160" y="219951"/>
                </a:lnTo>
                <a:lnTo>
                  <a:pt x="75822" y="225709"/>
                </a:lnTo>
                <a:lnTo>
                  <a:pt x="76890" y="231274"/>
                </a:lnTo>
                <a:lnTo>
                  <a:pt x="77118" y="238689"/>
                </a:lnTo>
                <a:lnTo>
                  <a:pt x="77153" y="24003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224"/>
          <p:cNvSpPr/>
          <p:nvPr/>
        </p:nvSpPr>
        <p:spPr>
          <a:xfrm>
            <a:off x="4580582" y="2211705"/>
            <a:ext cx="128578" cy="324520"/>
          </a:xfrm>
          <a:custGeom>
            <a:avLst/>
            <a:gdLst/>
            <a:ahLst/>
            <a:cxnLst/>
            <a:rect l="0" t="0" r="0" b="0"/>
            <a:pathLst>
              <a:path w="128578" h="324520">
                <a:moveTo>
                  <a:pt x="102860" y="0"/>
                </a:moveTo>
                <a:lnTo>
                  <a:pt x="94641" y="0"/>
                </a:lnTo>
                <a:lnTo>
                  <a:pt x="91905" y="2540"/>
                </a:lnTo>
                <a:lnTo>
                  <a:pt x="86938" y="7380"/>
                </a:lnTo>
                <a:lnTo>
                  <a:pt x="83718" y="13122"/>
                </a:lnTo>
                <a:lnTo>
                  <a:pt x="81527" y="17321"/>
                </a:lnTo>
                <a:lnTo>
                  <a:pt x="79113" y="21072"/>
                </a:lnTo>
                <a:lnTo>
                  <a:pt x="76551" y="24525"/>
                </a:lnTo>
                <a:lnTo>
                  <a:pt x="73891" y="27780"/>
                </a:lnTo>
                <a:lnTo>
                  <a:pt x="71165" y="30902"/>
                </a:lnTo>
                <a:lnTo>
                  <a:pt x="68395" y="33936"/>
                </a:lnTo>
                <a:lnTo>
                  <a:pt x="65596" y="36912"/>
                </a:lnTo>
                <a:lnTo>
                  <a:pt x="62777" y="40800"/>
                </a:lnTo>
                <a:lnTo>
                  <a:pt x="59945" y="45297"/>
                </a:lnTo>
                <a:lnTo>
                  <a:pt x="57105" y="50201"/>
                </a:lnTo>
                <a:lnTo>
                  <a:pt x="54259" y="54422"/>
                </a:lnTo>
                <a:lnTo>
                  <a:pt x="51410" y="58189"/>
                </a:lnTo>
                <a:lnTo>
                  <a:pt x="48557" y="61652"/>
                </a:lnTo>
                <a:lnTo>
                  <a:pt x="45703" y="65866"/>
                </a:lnTo>
                <a:lnTo>
                  <a:pt x="42848" y="70581"/>
                </a:lnTo>
                <a:lnTo>
                  <a:pt x="39992" y="75629"/>
                </a:lnTo>
                <a:lnTo>
                  <a:pt x="34279" y="86318"/>
                </a:lnTo>
                <a:lnTo>
                  <a:pt x="31422" y="91835"/>
                </a:lnTo>
                <a:lnTo>
                  <a:pt x="29517" y="97418"/>
                </a:lnTo>
                <a:lnTo>
                  <a:pt x="28247" y="103045"/>
                </a:lnTo>
                <a:lnTo>
                  <a:pt x="27401" y="108702"/>
                </a:lnTo>
                <a:lnTo>
                  <a:pt x="25884" y="115330"/>
                </a:lnTo>
                <a:lnTo>
                  <a:pt x="23920" y="122607"/>
                </a:lnTo>
                <a:lnTo>
                  <a:pt x="21658" y="130315"/>
                </a:lnTo>
                <a:lnTo>
                  <a:pt x="19198" y="136407"/>
                </a:lnTo>
                <a:lnTo>
                  <a:pt x="16605" y="141420"/>
                </a:lnTo>
                <a:lnTo>
                  <a:pt x="13925" y="145715"/>
                </a:lnTo>
                <a:lnTo>
                  <a:pt x="12137" y="151436"/>
                </a:lnTo>
                <a:lnTo>
                  <a:pt x="10946" y="158107"/>
                </a:lnTo>
                <a:lnTo>
                  <a:pt x="10152" y="165412"/>
                </a:lnTo>
                <a:lnTo>
                  <a:pt x="8669" y="172187"/>
                </a:lnTo>
                <a:lnTo>
                  <a:pt x="6729" y="178609"/>
                </a:lnTo>
                <a:lnTo>
                  <a:pt x="4482" y="184795"/>
                </a:lnTo>
                <a:lnTo>
                  <a:pt x="1987" y="194208"/>
                </a:lnTo>
                <a:lnTo>
                  <a:pt x="877" y="202520"/>
                </a:lnTo>
                <a:lnTo>
                  <a:pt x="384" y="212563"/>
                </a:lnTo>
                <a:lnTo>
                  <a:pt x="107" y="228928"/>
                </a:lnTo>
                <a:lnTo>
                  <a:pt x="0" y="258368"/>
                </a:lnTo>
                <a:lnTo>
                  <a:pt x="2534" y="267547"/>
                </a:lnTo>
                <a:lnTo>
                  <a:pt x="4543" y="272662"/>
                </a:lnTo>
                <a:lnTo>
                  <a:pt x="6836" y="276072"/>
                </a:lnTo>
                <a:lnTo>
                  <a:pt x="9316" y="278345"/>
                </a:lnTo>
                <a:lnTo>
                  <a:pt x="11922" y="279861"/>
                </a:lnTo>
                <a:lnTo>
                  <a:pt x="14613" y="281824"/>
                </a:lnTo>
                <a:lnTo>
                  <a:pt x="17359" y="284085"/>
                </a:lnTo>
                <a:lnTo>
                  <a:pt x="20141" y="286545"/>
                </a:lnTo>
                <a:lnTo>
                  <a:pt x="25774" y="291818"/>
                </a:lnTo>
                <a:lnTo>
                  <a:pt x="28609" y="294558"/>
                </a:lnTo>
                <a:lnTo>
                  <a:pt x="30499" y="297337"/>
                </a:lnTo>
                <a:lnTo>
                  <a:pt x="32600" y="302964"/>
                </a:lnTo>
                <a:lnTo>
                  <a:pt x="35065" y="305799"/>
                </a:lnTo>
                <a:lnTo>
                  <a:pt x="38613" y="308641"/>
                </a:lnTo>
                <a:lnTo>
                  <a:pt x="42884" y="311488"/>
                </a:lnTo>
                <a:lnTo>
                  <a:pt x="46684" y="313386"/>
                </a:lnTo>
                <a:lnTo>
                  <a:pt x="50169" y="314651"/>
                </a:lnTo>
                <a:lnTo>
                  <a:pt x="53445" y="315495"/>
                </a:lnTo>
                <a:lnTo>
                  <a:pt x="57534" y="316057"/>
                </a:lnTo>
                <a:lnTo>
                  <a:pt x="62165" y="316432"/>
                </a:lnTo>
                <a:lnTo>
                  <a:pt x="67158" y="316682"/>
                </a:lnTo>
                <a:lnTo>
                  <a:pt x="71438" y="317801"/>
                </a:lnTo>
                <a:lnTo>
                  <a:pt x="75245" y="319500"/>
                </a:lnTo>
                <a:lnTo>
                  <a:pt x="78735" y="321585"/>
                </a:lnTo>
                <a:lnTo>
                  <a:pt x="82014" y="322975"/>
                </a:lnTo>
                <a:lnTo>
                  <a:pt x="85153" y="323901"/>
                </a:lnTo>
                <a:lnTo>
                  <a:pt x="88198" y="324519"/>
                </a:lnTo>
                <a:lnTo>
                  <a:pt x="91180" y="323978"/>
                </a:lnTo>
                <a:lnTo>
                  <a:pt x="94121" y="322665"/>
                </a:lnTo>
                <a:lnTo>
                  <a:pt x="97034" y="320838"/>
                </a:lnTo>
                <a:lnTo>
                  <a:pt x="99928" y="319619"/>
                </a:lnTo>
                <a:lnTo>
                  <a:pt x="102811" y="318807"/>
                </a:lnTo>
                <a:lnTo>
                  <a:pt x="105685" y="318265"/>
                </a:lnTo>
                <a:lnTo>
                  <a:pt x="108553" y="317904"/>
                </a:lnTo>
                <a:lnTo>
                  <a:pt x="111418" y="317663"/>
                </a:lnTo>
                <a:lnTo>
                  <a:pt x="118309" y="317277"/>
                </a:lnTo>
                <a:lnTo>
                  <a:pt x="121791" y="317224"/>
                </a:lnTo>
                <a:lnTo>
                  <a:pt x="128577" y="317182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225"/>
          <p:cNvSpPr/>
          <p:nvPr/>
        </p:nvSpPr>
        <p:spPr>
          <a:xfrm>
            <a:off x="4700587" y="2306002"/>
            <a:ext cx="205741" cy="102829"/>
          </a:xfrm>
          <a:custGeom>
            <a:avLst/>
            <a:gdLst/>
            <a:ahLst/>
            <a:cxnLst/>
            <a:rect l="0" t="0" r="0" b="0"/>
            <a:pathLst>
              <a:path w="205741" h="102829">
                <a:moveTo>
                  <a:pt x="0" y="0"/>
                </a:moveTo>
                <a:lnTo>
                  <a:pt x="0" y="41815"/>
                </a:lnTo>
                <a:lnTo>
                  <a:pt x="953" y="45974"/>
                </a:lnTo>
                <a:lnTo>
                  <a:pt x="2540" y="49700"/>
                </a:lnTo>
                <a:lnTo>
                  <a:pt x="4551" y="53135"/>
                </a:lnTo>
                <a:lnTo>
                  <a:pt x="5892" y="56379"/>
                </a:lnTo>
                <a:lnTo>
                  <a:pt x="6785" y="59493"/>
                </a:lnTo>
                <a:lnTo>
                  <a:pt x="7381" y="62523"/>
                </a:lnTo>
                <a:lnTo>
                  <a:pt x="7778" y="66447"/>
                </a:lnTo>
                <a:lnTo>
                  <a:pt x="8043" y="70968"/>
                </a:lnTo>
                <a:lnTo>
                  <a:pt x="8468" y="82810"/>
                </a:lnTo>
                <a:lnTo>
                  <a:pt x="8542" y="89412"/>
                </a:lnTo>
                <a:lnTo>
                  <a:pt x="9504" y="91993"/>
                </a:lnTo>
                <a:lnTo>
                  <a:pt x="11099" y="94666"/>
                </a:lnTo>
                <a:lnTo>
                  <a:pt x="15951" y="101250"/>
                </a:lnTo>
                <a:lnTo>
                  <a:pt x="17301" y="101790"/>
                </a:lnTo>
                <a:lnTo>
                  <a:pt x="22801" y="102550"/>
                </a:lnTo>
                <a:lnTo>
                  <a:pt x="26758" y="102775"/>
                </a:lnTo>
                <a:lnTo>
                  <a:pt x="34435" y="102828"/>
                </a:lnTo>
                <a:lnTo>
                  <a:pt x="38197" y="101889"/>
                </a:lnTo>
                <a:lnTo>
                  <a:pt x="41657" y="100311"/>
                </a:lnTo>
                <a:lnTo>
                  <a:pt x="44916" y="98307"/>
                </a:lnTo>
                <a:lnTo>
                  <a:pt x="48994" y="96018"/>
                </a:lnTo>
                <a:lnTo>
                  <a:pt x="58605" y="90935"/>
                </a:lnTo>
                <a:lnTo>
                  <a:pt x="63835" y="89198"/>
                </a:lnTo>
                <a:lnTo>
                  <a:pt x="69227" y="88041"/>
                </a:lnTo>
                <a:lnTo>
                  <a:pt x="74726" y="87269"/>
                </a:lnTo>
                <a:lnTo>
                  <a:pt x="80297" y="85802"/>
                </a:lnTo>
                <a:lnTo>
                  <a:pt x="85917" y="83871"/>
                </a:lnTo>
                <a:lnTo>
                  <a:pt x="91568" y="81632"/>
                </a:lnTo>
                <a:lnTo>
                  <a:pt x="97240" y="79186"/>
                </a:lnTo>
                <a:lnTo>
                  <a:pt x="108623" y="73929"/>
                </a:lnTo>
                <a:lnTo>
                  <a:pt x="114326" y="72146"/>
                </a:lnTo>
                <a:lnTo>
                  <a:pt x="120032" y="70957"/>
                </a:lnTo>
                <a:lnTo>
                  <a:pt x="125741" y="70165"/>
                </a:lnTo>
                <a:lnTo>
                  <a:pt x="131453" y="68684"/>
                </a:lnTo>
                <a:lnTo>
                  <a:pt x="137165" y="66745"/>
                </a:lnTo>
                <a:lnTo>
                  <a:pt x="142878" y="64499"/>
                </a:lnTo>
                <a:lnTo>
                  <a:pt x="147639" y="63002"/>
                </a:lnTo>
                <a:lnTo>
                  <a:pt x="151767" y="62004"/>
                </a:lnTo>
                <a:lnTo>
                  <a:pt x="155470" y="61338"/>
                </a:lnTo>
                <a:lnTo>
                  <a:pt x="159845" y="60895"/>
                </a:lnTo>
                <a:lnTo>
                  <a:pt x="164665" y="60599"/>
                </a:lnTo>
                <a:lnTo>
                  <a:pt x="174150" y="60271"/>
                </a:lnTo>
                <a:lnTo>
                  <a:pt x="184844" y="60085"/>
                </a:lnTo>
                <a:lnTo>
                  <a:pt x="205740" y="60008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226"/>
          <p:cNvSpPr/>
          <p:nvPr/>
        </p:nvSpPr>
        <p:spPr>
          <a:xfrm>
            <a:off x="4837747" y="2280285"/>
            <a:ext cx="77154" cy="205741"/>
          </a:xfrm>
          <a:custGeom>
            <a:avLst/>
            <a:gdLst/>
            <a:ahLst/>
            <a:cxnLst/>
            <a:rect l="0" t="0" r="0" b="0"/>
            <a:pathLst>
              <a:path w="77154" h="205741">
                <a:moveTo>
                  <a:pt x="0" y="0"/>
                </a:moveTo>
                <a:lnTo>
                  <a:pt x="0" y="12770"/>
                </a:lnTo>
                <a:lnTo>
                  <a:pt x="953" y="15181"/>
                </a:lnTo>
                <a:lnTo>
                  <a:pt x="2540" y="17740"/>
                </a:lnTo>
                <a:lnTo>
                  <a:pt x="4551" y="20399"/>
                </a:lnTo>
                <a:lnTo>
                  <a:pt x="5891" y="24077"/>
                </a:lnTo>
                <a:lnTo>
                  <a:pt x="6785" y="28434"/>
                </a:lnTo>
                <a:lnTo>
                  <a:pt x="7381" y="33243"/>
                </a:lnTo>
                <a:lnTo>
                  <a:pt x="8730" y="37402"/>
                </a:lnTo>
                <a:lnTo>
                  <a:pt x="10583" y="41127"/>
                </a:lnTo>
                <a:lnTo>
                  <a:pt x="12770" y="44563"/>
                </a:lnTo>
                <a:lnTo>
                  <a:pt x="15181" y="49711"/>
                </a:lnTo>
                <a:lnTo>
                  <a:pt x="17741" y="56000"/>
                </a:lnTo>
                <a:lnTo>
                  <a:pt x="20400" y="63051"/>
                </a:lnTo>
                <a:lnTo>
                  <a:pt x="22172" y="68704"/>
                </a:lnTo>
                <a:lnTo>
                  <a:pt x="23354" y="73425"/>
                </a:lnTo>
                <a:lnTo>
                  <a:pt x="24142" y="77525"/>
                </a:lnTo>
                <a:lnTo>
                  <a:pt x="25620" y="82163"/>
                </a:lnTo>
                <a:lnTo>
                  <a:pt x="27557" y="87160"/>
                </a:lnTo>
                <a:lnTo>
                  <a:pt x="29802" y="92397"/>
                </a:lnTo>
                <a:lnTo>
                  <a:pt x="34835" y="103295"/>
                </a:lnTo>
                <a:lnTo>
                  <a:pt x="37511" y="108868"/>
                </a:lnTo>
                <a:lnTo>
                  <a:pt x="39295" y="114488"/>
                </a:lnTo>
                <a:lnTo>
                  <a:pt x="40484" y="120141"/>
                </a:lnTo>
                <a:lnTo>
                  <a:pt x="41277" y="125814"/>
                </a:lnTo>
                <a:lnTo>
                  <a:pt x="42758" y="131501"/>
                </a:lnTo>
                <a:lnTo>
                  <a:pt x="44698" y="137197"/>
                </a:lnTo>
                <a:lnTo>
                  <a:pt x="46943" y="142900"/>
                </a:lnTo>
                <a:lnTo>
                  <a:pt x="48441" y="147654"/>
                </a:lnTo>
                <a:lnTo>
                  <a:pt x="49439" y="151776"/>
                </a:lnTo>
                <a:lnTo>
                  <a:pt x="50105" y="155476"/>
                </a:lnTo>
                <a:lnTo>
                  <a:pt x="51500" y="159848"/>
                </a:lnTo>
                <a:lnTo>
                  <a:pt x="53383" y="164668"/>
                </a:lnTo>
                <a:lnTo>
                  <a:pt x="55591" y="169786"/>
                </a:lnTo>
                <a:lnTo>
                  <a:pt x="58016" y="174150"/>
                </a:lnTo>
                <a:lnTo>
                  <a:pt x="60585" y="178013"/>
                </a:lnTo>
                <a:lnTo>
                  <a:pt x="63250" y="181540"/>
                </a:lnTo>
                <a:lnTo>
                  <a:pt x="65027" y="184844"/>
                </a:lnTo>
                <a:lnTo>
                  <a:pt x="67001" y="191055"/>
                </a:lnTo>
                <a:lnTo>
                  <a:pt x="67878" y="196991"/>
                </a:lnTo>
                <a:lnTo>
                  <a:pt x="68112" y="199907"/>
                </a:lnTo>
                <a:lnTo>
                  <a:pt x="69220" y="201851"/>
                </a:lnTo>
                <a:lnTo>
                  <a:pt x="70912" y="203147"/>
                </a:lnTo>
                <a:lnTo>
                  <a:pt x="77153" y="20574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227"/>
          <p:cNvSpPr/>
          <p:nvPr/>
        </p:nvSpPr>
        <p:spPr>
          <a:xfrm>
            <a:off x="4940617" y="2245995"/>
            <a:ext cx="145689" cy="291466"/>
          </a:xfrm>
          <a:custGeom>
            <a:avLst/>
            <a:gdLst/>
            <a:ahLst/>
            <a:cxnLst/>
            <a:rect l="0" t="0" r="0" b="0"/>
            <a:pathLst>
              <a:path w="145689" h="291466">
                <a:moveTo>
                  <a:pt x="0" y="0"/>
                </a:moveTo>
                <a:lnTo>
                  <a:pt x="33170" y="0"/>
                </a:lnTo>
                <a:lnTo>
                  <a:pt x="38306" y="952"/>
                </a:lnTo>
                <a:lnTo>
                  <a:pt x="43635" y="2540"/>
                </a:lnTo>
                <a:lnTo>
                  <a:pt x="49093" y="4550"/>
                </a:lnTo>
                <a:lnTo>
                  <a:pt x="54636" y="6844"/>
                </a:lnTo>
                <a:lnTo>
                  <a:pt x="60237" y="9325"/>
                </a:lnTo>
                <a:lnTo>
                  <a:pt x="71539" y="14622"/>
                </a:lnTo>
                <a:lnTo>
                  <a:pt x="82913" y="20151"/>
                </a:lnTo>
                <a:lnTo>
                  <a:pt x="87660" y="23911"/>
                </a:lnTo>
                <a:lnTo>
                  <a:pt x="91778" y="28323"/>
                </a:lnTo>
                <a:lnTo>
                  <a:pt x="95475" y="33170"/>
                </a:lnTo>
                <a:lnTo>
                  <a:pt x="99845" y="37353"/>
                </a:lnTo>
                <a:lnTo>
                  <a:pt x="104664" y="41094"/>
                </a:lnTo>
                <a:lnTo>
                  <a:pt x="109781" y="44541"/>
                </a:lnTo>
                <a:lnTo>
                  <a:pt x="114145" y="48744"/>
                </a:lnTo>
                <a:lnTo>
                  <a:pt x="118006" y="53451"/>
                </a:lnTo>
                <a:lnTo>
                  <a:pt x="121533" y="58494"/>
                </a:lnTo>
                <a:lnTo>
                  <a:pt x="124837" y="63761"/>
                </a:lnTo>
                <a:lnTo>
                  <a:pt x="127992" y="69177"/>
                </a:lnTo>
                <a:lnTo>
                  <a:pt x="131048" y="74693"/>
                </a:lnTo>
                <a:lnTo>
                  <a:pt x="134038" y="81228"/>
                </a:lnTo>
                <a:lnTo>
                  <a:pt x="136984" y="88442"/>
                </a:lnTo>
                <a:lnTo>
                  <a:pt x="139900" y="96108"/>
                </a:lnTo>
                <a:lnTo>
                  <a:pt x="141844" y="103125"/>
                </a:lnTo>
                <a:lnTo>
                  <a:pt x="143140" y="109707"/>
                </a:lnTo>
                <a:lnTo>
                  <a:pt x="144004" y="116000"/>
                </a:lnTo>
                <a:lnTo>
                  <a:pt x="144580" y="122101"/>
                </a:lnTo>
                <a:lnTo>
                  <a:pt x="144964" y="128073"/>
                </a:lnTo>
                <a:lnTo>
                  <a:pt x="145221" y="133959"/>
                </a:lnTo>
                <a:lnTo>
                  <a:pt x="145505" y="148120"/>
                </a:lnTo>
                <a:lnTo>
                  <a:pt x="145688" y="175943"/>
                </a:lnTo>
                <a:lnTo>
                  <a:pt x="144750" y="182065"/>
                </a:lnTo>
                <a:lnTo>
                  <a:pt x="143172" y="188052"/>
                </a:lnTo>
                <a:lnTo>
                  <a:pt x="141168" y="193948"/>
                </a:lnTo>
                <a:lnTo>
                  <a:pt x="139832" y="199783"/>
                </a:lnTo>
                <a:lnTo>
                  <a:pt x="138941" y="205579"/>
                </a:lnTo>
                <a:lnTo>
                  <a:pt x="138348" y="211347"/>
                </a:lnTo>
                <a:lnTo>
                  <a:pt x="136999" y="217098"/>
                </a:lnTo>
                <a:lnTo>
                  <a:pt x="135148" y="222837"/>
                </a:lnTo>
                <a:lnTo>
                  <a:pt x="132961" y="228568"/>
                </a:lnTo>
                <a:lnTo>
                  <a:pt x="130550" y="234293"/>
                </a:lnTo>
                <a:lnTo>
                  <a:pt x="127991" y="240015"/>
                </a:lnTo>
                <a:lnTo>
                  <a:pt x="125333" y="245735"/>
                </a:lnTo>
                <a:lnTo>
                  <a:pt x="122608" y="250501"/>
                </a:lnTo>
                <a:lnTo>
                  <a:pt x="119839" y="254630"/>
                </a:lnTo>
                <a:lnTo>
                  <a:pt x="117040" y="258336"/>
                </a:lnTo>
                <a:lnTo>
                  <a:pt x="114221" y="261759"/>
                </a:lnTo>
                <a:lnTo>
                  <a:pt x="111390" y="264993"/>
                </a:lnTo>
                <a:lnTo>
                  <a:pt x="108550" y="268102"/>
                </a:lnTo>
                <a:lnTo>
                  <a:pt x="106657" y="271127"/>
                </a:lnTo>
                <a:lnTo>
                  <a:pt x="103992" y="278983"/>
                </a:lnTo>
                <a:lnTo>
                  <a:pt x="103368" y="281155"/>
                </a:lnTo>
                <a:lnTo>
                  <a:pt x="100552" y="284660"/>
                </a:lnTo>
                <a:lnTo>
                  <a:pt x="94298" y="291465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228"/>
          <p:cNvSpPr/>
          <p:nvPr/>
        </p:nvSpPr>
        <p:spPr>
          <a:xfrm>
            <a:off x="5172078" y="2288857"/>
            <a:ext cx="120013" cy="197168"/>
          </a:xfrm>
          <a:custGeom>
            <a:avLst/>
            <a:gdLst/>
            <a:ahLst/>
            <a:cxnLst/>
            <a:rect l="0" t="0" r="0" b="0"/>
            <a:pathLst>
              <a:path w="120013" h="197168">
                <a:moveTo>
                  <a:pt x="25714" y="0"/>
                </a:moveTo>
                <a:lnTo>
                  <a:pt x="25714" y="4551"/>
                </a:lnTo>
                <a:lnTo>
                  <a:pt x="24762" y="6844"/>
                </a:lnTo>
                <a:lnTo>
                  <a:pt x="21163" y="11932"/>
                </a:lnTo>
                <a:lnTo>
                  <a:pt x="19822" y="15575"/>
                </a:lnTo>
                <a:lnTo>
                  <a:pt x="18929" y="19908"/>
                </a:lnTo>
                <a:lnTo>
                  <a:pt x="18333" y="24702"/>
                </a:lnTo>
                <a:lnTo>
                  <a:pt x="16983" y="29803"/>
                </a:lnTo>
                <a:lnTo>
                  <a:pt x="15131" y="35109"/>
                </a:lnTo>
                <a:lnTo>
                  <a:pt x="12944" y="40551"/>
                </a:lnTo>
                <a:lnTo>
                  <a:pt x="10533" y="46084"/>
                </a:lnTo>
                <a:lnTo>
                  <a:pt x="5314" y="57312"/>
                </a:lnTo>
                <a:lnTo>
                  <a:pt x="3542" y="62973"/>
                </a:lnTo>
                <a:lnTo>
                  <a:pt x="2360" y="68652"/>
                </a:lnTo>
                <a:lnTo>
                  <a:pt x="1572" y="74343"/>
                </a:lnTo>
                <a:lnTo>
                  <a:pt x="1047" y="80042"/>
                </a:lnTo>
                <a:lnTo>
                  <a:pt x="697" y="85747"/>
                </a:lnTo>
                <a:lnTo>
                  <a:pt x="308" y="97164"/>
                </a:lnTo>
                <a:lnTo>
                  <a:pt x="37" y="121180"/>
                </a:lnTo>
                <a:lnTo>
                  <a:pt x="0" y="147250"/>
                </a:lnTo>
                <a:lnTo>
                  <a:pt x="951" y="150554"/>
                </a:lnTo>
                <a:lnTo>
                  <a:pt x="2538" y="153710"/>
                </a:lnTo>
                <a:lnTo>
                  <a:pt x="4549" y="156766"/>
                </a:lnTo>
                <a:lnTo>
                  <a:pt x="6841" y="159755"/>
                </a:lnTo>
                <a:lnTo>
                  <a:pt x="9322" y="162701"/>
                </a:lnTo>
                <a:lnTo>
                  <a:pt x="11929" y="165617"/>
                </a:lnTo>
                <a:lnTo>
                  <a:pt x="17365" y="171398"/>
                </a:lnTo>
                <a:lnTo>
                  <a:pt x="31459" y="185731"/>
                </a:lnTo>
                <a:lnTo>
                  <a:pt x="41170" y="195473"/>
                </a:lnTo>
                <a:lnTo>
                  <a:pt x="42685" y="196038"/>
                </a:lnTo>
                <a:lnTo>
                  <a:pt x="44648" y="196415"/>
                </a:lnTo>
                <a:lnTo>
                  <a:pt x="46909" y="196666"/>
                </a:lnTo>
                <a:lnTo>
                  <a:pt x="50322" y="196833"/>
                </a:lnTo>
                <a:lnTo>
                  <a:pt x="59193" y="197019"/>
                </a:lnTo>
                <a:lnTo>
                  <a:pt x="97123" y="197167"/>
                </a:lnTo>
                <a:lnTo>
                  <a:pt x="99990" y="196214"/>
                </a:lnTo>
                <a:lnTo>
                  <a:pt x="102854" y="194627"/>
                </a:lnTo>
                <a:lnTo>
                  <a:pt x="105716" y="192616"/>
                </a:lnTo>
                <a:lnTo>
                  <a:pt x="108576" y="191276"/>
                </a:lnTo>
                <a:lnTo>
                  <a:pt x="111435" y="190382"/>
                </a:lnTo>
                <a:lnTo>
                  <a:pt x="120012" y="188595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229"/>
          <p:cNvSpPr/>
          <p:nvPr/>
        </p:nvSpPr>
        <p:spPr>
          <a:xfrm>
            <a:off x="5326379" y="2314575"/>
            <a:ext cx="51437" cy="154306"/>
          </a:xfrm>
          <a:custGeom>
            <a:avLst/>
            <a:gdLst/>
            <a:ahLst/>
            <a:cxnLst/>
            <a:rect l="0" t="0" r="0" b="0"/>
            <a:pathLst>
              <a:path w="51437" h="154306">
                <a:moveTo>
                  <a:pt x="0" y="0"/>
                </a:moveTo>
                <a:lnTo>
                  <a:pt x="0" y="24950"/>
                </a:lnTo>
                <a:lnTo>
                  <a:pt x="953" y="29016"/>
                </a:lnTo>
                <a:lnTo>
                  <a:pt x="2541" y="32679"/>
                </a:lnTo>
                <a:lnTo>
                  <a:pt x="4551" y="36073"/>
                </a:lnTo>
                <a:lnTo>
                  <a:pt x="5892" y="40241"/>
                </a:lnTo>
                <a:lnTo>
                  <a:pt x="6786" y="44925"/>
                </a:lnTo>
                <a:lnTo>
                  <a:pt x="7382" y="49952"/>
                </a:lnTo>
                <a:lnTo>
                  <a:pt x="7779" y="54256"/>
                </a:lnTo>
                <a:lnTo>
                  <a:pt x="8043" y="58078"/>
                </a:lnTo>
                <a:lnTo>
                  <a:pt x="8220" y="61579"/>
                </a:lnTo>
                <a:lnTo>
                  <a:pt x="9290" y="65817"/>
                </a:lnTo>
                <a:lnTo>
                  <a:pt x="10956" y="70548"/>
                </a:lnTo>
                <a:lnTo>
                  <a:pt x="13019" y="75607"/>
                </a:lnTo>
                <a:lnTo>
                  <a:pt x="14395" y="79932"/>
                </a:lnTo>
                <a:lnTo>
                  <a:pt x="15312" y="83768"/>
                </a:lnTo>
                <a:lnTo>
                  <a:pt x="15923" y="87278"/>
                </a:lnTo>
                <a:lnTo>
                  <a:pt x="16330" y="91522"/>
                </a:lnTo>
                <a:lnTo>
                  <a:pt x="16603" y="96257"/>
                </a:lnTo>
                <a:lnTo>
                  <a:pt x="16784" y="101319"/>
                </a:lnTo>
                <a:lnTo>
                  <a:pt x="17857" y="105646"/>
                </a:lnTo>
                <a:lnTo>
                  <a:pt x="19524" y="109483"/>
                </a:lnTo>
                <a:lnTo>
                  <a:pt x="21589" y="112993"/>
                </a:lnTo>
                <a:lnTo>
                  <a:pt x="22965" y="116286"/>
                </a:lnTo>
                <a:lnTo>
                  <a:pt x="23883" y="119434"/>
                </a:lnTo>
                <a:lnTo>
                  <a:pt x="24495" y="122485"/>
                </a:lnTo>
                <a:lnTo>
                  <a:pt x="25855" y="124519"/>
                </a:lnTo>
                <a:lnTo>
                  <a:pt x="27714" y="125875"/>
                </a:lnTo>
                <a:lnTo>
                  <a:pt x="29906" y="126779"/>
                </a:lnTo>
                <a:lnTo>
                  <a:pt x="32320" y="128334"/>
                </a:lnTo>
                <a:lnTo>
                  <a:pt x="34882" y="130324"/>
                </a:lnTo>
                <a:lnTo>
                  <a:pt x="41287" y="135809"/>
                </a:lnTo>
                <a:lnTo>
                  <a:pt x="41812" y="137212"/>
                </a:lnTo>
                <a:lnTo>
                  <a:pt x="42396" y="141310"/>
                </a:lnTo>
                <a:lnTo>
                  <a:pt x="43504" y="142784"/>
                </a:lnTo>
                <a:lnTo>
                  <a:pt x="45195" y="143767"/>
                </a:lnTo>
                <a:lnTo>
                  <a:pt x="47275" y="144422"/>
                </a:lnTo>
                <a:lnTo>
                  <a:pt x="48663" y="145811"/>
                </a:lnTo>
                <a:lnTo>
                  <a:pt x="49587" y="147690"/>
                </a:lnTo>
                <a:lnTo>
                  <a:pt x="51436" y="154305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230"/>
          <p:cNvSpPr/>
          <p:nvPr/>
        </p:nvSpPr>
        <p:spPr>
          <a:xfrm>
            <a:off x="5437822" y="2306002"/>
            <a:ext cx="68581" cy="162879"/>
          </a:xfrm>
          <a:custGeom>
            <a:avLst/>
            <a:gdLst/>
            <a:ahLst/>
            <a:cxnLst/>
            <a:rect l="0" t="0" r="0" b="0"/>
            <a:pathLst>
              <a:path w="68581" h="162879">
                <a:moveTo>
                  <a:pt x="0" y="0"/>
                </a:moveTo>
                <a:lnTo>
                  <a:pt x="0" y="12770"/>
                </a:lnTo>
                <a:lnTo>
                  <a:pt x="953" y="16134"/>
                </a:lnTo>
                <a:lnTo>
                  <a:pt x="2540" y="20281"/>
                </a:lnTo>
                <a:lnTo>
                  <a:pt x="4551" y="24951"/>
                </a:lnTo>
                <a:lnTo>
                  <a:pt x="6844" y="29016"/>
                </a:lnTo>
                <a:lnTo>
                  <a:pt x="9325" y="32679"/>
                </a:lnTo>
                <a:lnTo>
                  <a:pt x="11932" y="36074"/>
                </a:lnTo>
                <a:lnTo>
                  <a:pt x="13670" y="40242"/>
                </a:lnTo>
                <a:lnTo>
                  <a:pt x="14828" y="44925"/>
                </a:lnTo>
                <a:lnTo>
                  <a:pt x="15600" y="49953"/>
                </a:lnTo>
                <a:lnTo>
                  <a:pt x="17067" y="55209"/>
                </a:lnTo>
                <a:lnTo>
                  <a:pt x="18999" y="60619"/>
                </a:lnTo>
                <a:lnTo>
                  <a:pt x="21238" y="66130"/>
                </a:lnTo>
                <a:lnTo>
                  <a:pt x="23684" y="71709"/>
                </a:lnTo>
                <a:lnTo>
                  <a:pt x="28941" y="82988"/>
                </a:lnTo>
                <a:lnTo>
                  <a:pt x="30724" y="87711"/>
                </a:lnTo>
                <a:lnTo>
                  <a:pt x="31913" y="91811"/>
                </a:lnTo>
                <a:lnTo>
                  <a:pt x="32705" y="95498"/>
                </a:lnTo>
                <a:lnTo>
                  <a:pt x="34186" y="99860"/>
                </a:lnTo>
                <a:lnTo>
                  <a:pt x="36126" y="104673"/>
                </a:lnTo>
                <a:lnTo>
                  <a:pt x="38371" y="109787"/>
                </a:lnTo>
                <a:lnTo>
                  <a:pt x="39869" y="114149"/>
                </a:lnTo>
                <a:lnTo>
                  <a:pt x="40866" y="118010"/>
                </a:lnTo>
                <a:lnTo>
                  <a:pt x="41532" y="121536"/>
                </a:lnTo>
                <a:lnTo>
                  <a:pt x="42928" y="124839"/>
                </a:lnTo>
                <a:lnTo>
                  <a:pt x="44811" y="127994"/>
                </a:lnTo>
                <a:lnTo>
                  <a:pt x="47019" y="131049"/>
                </a:lnTo>
                <a:lnTo>
                  <a:pt x="49444" y="134038"/>
                </a:lnTo>
                <a:lnTo>
                  <a:pt x="52013" y="136984"/>
                </a:lnTo>
                <a:lnTo>
                  <a:pt x="58428" y="144004"/>
                </a:lnTo>
                <a:lnTo>
                  <a:pt x="58955" y="145533"/>
                </a:lnTo>
                <a:lnTo>
                  <a:pt x="59540" y="149771"/>
                </a:lnTo>
                <a:lnTo>
                  <a:pt x="60648" y="151283"/>
                </a:lnTo>
                <a:lnTo>
                  <a:pt x="62339" y="152290"/>
                </a:lnTo>
                <a:lnTo>
                  <a:pt x="64420" y="152962"/>
                </a:lnTo>
                <a:lnTo>
                  <a:pt x="65806" y="154362"/>
                </a:lnTo>
                <a:lnTo>
                  <a:pt x="66731" y="156248"/>
                </a:lnTo>
                <a:lnTo>
                  <a:pt x="68580" y="162878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231"/>
          <p:cNvSpPr/>
          <p:nvPr/>
        </p:nvSpPr>
        <p:spPr>
          <a:xfrm>
            <a:off x="5506402" y="2211705"/>
            <a:ext cx="188477" cy="300028"/>
          </a:xfrm>
          <a:custGeom>
            <a:avLst/>
            <a:gdLst/>
            <a:ahLst/>
            <a:cxnLst/>
            <a:rect l="0" t="0" r="0" b="0"/>
            <a:pathLst>
              <a:path w="188477" h="300028">
                <a:moveTo>
                  <a:pt x="0" y="0"/>
                </a:moveTo>
                <a:lnTo>
                  <a:pt x="15600" y="0"/>
                </a:lnTo>
                <a:lnTo>
                  <a:pt x="18999" y="2540"/>
                </a:lnTo>
                <a:lnTo>
                  <a:pt x="21238" y="4551"/>
                </a:lnTo>
                <a:lnTo>
                  <a:pt x="24637" y="5891"/>
                </a:lnTo>
                <a:lnTo>
                  <a:pt x="28807" y="6785"/>
                </a:lnTo>
                <a:lnTo>
                  <a:pt x="33492" y="7380"/>
                </a:lnTo>
                <a:lnTo>
                  <a:pt x="37568" y="8730"/>
                </a:lnTo>
                <a:lnTo>
                  <a:pt x="41238" y="10582"/>
                </a:lnTo>
                <a:lnTo>
                  <a:pt x="44637" y="12770"/>
                </a:lnTo>
                <a:lnTo>
                  <a:pt x="49761" y="15181"/>
                </a:lnTo>
                <a:lnTo>
                  <a:pt x="56034" y="17740"/>
                </a:lnTo>
                <a:lnTo>
                  <a:pt x="63073" y="20399"/>
                </a:lnTo>
                <a:lnTo>
                  <a:pt x="69671" y="24077"/>
                </a:lnTo>
                <a:lnTo>
                  <a:pt x="75975" y="28434"/>
                </a:lnTo>
                <a:lnTo>
                  <a:pt x="82083" y="33243"/>
                </a:lnTo>
                <a:lnTo>
                  <a:pt x="88060" y="37402"/>
                </a:lnTo>
                <a:lnTo>
                  <a:pt x="93949" y="41127"/>
                </a:lnTo>
                <a:lnTo>
                  <a:pt x="99780" y="44563"/>
                </a:lnTo>
                <a:lnTo>
                  <a:pt x="105572" y="48758"/>
                </a:lnTo>
                <a:lnTo>
                  <a:pt x="111339" y="53461"/>
                </a:lnTo>
                <a:lnTo>
                  <a:pt x="117089" y="58500"/>
                </a:lnTo>
                <a:lnTo>
                  <a:pt x="122827" y="62813"/>
                </a:lnTo>
                <a:lnTo>
                  <a:pt x="128557" y="66640"/>
                </a:lnTo>
                <a:lnTo>
                  <a:pt x="134282" y="70144"/>
                </a:lnTo>
                <a:lnTo>
                  <a:pt x="140004" y="74385"/>
                </a:lnTo>
                <a:lnTo>
                  <a:pt x="145723" y="79117"/>
                </a:lnTo>
                <a:lnTo>
                  <a:pt x="151442" y="84177"/>
                </a:lnTo>
                <a:lnTo>
                  <a:pt x="156206" y="89455"/>
                </a:lnTo>
                <a:lnTo>
                  <a:pt x="160335" y="94879"/>
                </a:lnTo>
                <a:lnTo>
                  <a:pt x="164040" y="100400"/>
                </a:lnTo>
                <a:lnTo>
                  <a:pt x="167462" y="105986"/>
                </a:lnTo>
                <a:lnTo>
                  <a:pt x="170697" y="111615"/>
                </a:lnTo>
                <a:lnTo>
                  <a:pt x="173805" y="117272"/>
                </a:lnTo>
                <a:lnTo>
                  <a:pt x="175877" y="122949"/>
                </a:lnTo>
                <a:lnTo>
                  <a:pt x="177259" y="128638"/>
                </a:lnTo>
                <a:lnTo>
                  <a:pt x="178181" y="134336"/>
                </a:lnTo>
                <a:lnTo>
                  <a:pt x="179747" y="140992"/>
                </a:lnTo>
                <a:lnTo>
                  <a:pt x="181744" y="148287"/>
                </a:lnTo>
                <a:lnTo>
                  <a:pt x="184028" y="156008"/>
                </a:lnTo>
                <a:lnTo>
                  <a:pt x="185550" y="163060"/>
                </a:lnTo>
                <a:lnTo>
                  <a:pt x="186565" y="169667"/>
                </a:lnTo>
                <a:lnTo>
                  <a:pt x="187241" y="175976"/>
                </a:lnTo>
                <a:lnTo>
                  <a:pt x="187693" y="182087"/>
                </a:lnTo>
                <a:lnTo>
                  <a:pt x="187994" y="188066"/>
                </a:lnTo>
                <a:lnTo>
                  <a:pt x="188328" y="199790"/>
                </a:lnTo>
                <a:lnTo>
                  <a:pt x="188476" y="211350"/>
                </a:lnTo>
                <a:lnTo>
                  <a:pt x="187563" y="217100"/>
                </a:lnTo>
                <a:lnTo>
                  <a:pt x="186002" y="222838"/>
                </a:lnTo>
                <a:lnTo>
                  <a:pt x="184009" y="228569"/>
                </a:lnTo>
                <a:lnTo>
                  <a:pt x="181728" y="234294"/>
                </a:lnTo>
                <a:lnTo>
                  <a:pt x="179254" y="240016"/>
                </a:lnTo>
                <a:lnTo>
                  <a:pt x="173966" y="251453"/>
                </a:lnTo>
                <a:lnTo>
                  <a:pt x="168441" y="262887"/>
                </a:lnTo>
                <a:lnTo>
                  <a:pt x="162810" y="271779"/>
                </a:lnTo>
                <a:lnTo>
                  <a:pt x="159975" y="275483"/>
                </a:lnTo>
                <a:lnTo>
                  <a:pt x="156825" y="282139"/>
                </a:lnTo>
                <a:lnTo>
                  <a:pt x="155985" y="285248"/>
                </a:lnTo>
                <a:lnTo>
                  <a:pt x="154473" y="287320"/>
                </a:lnTo>
                <a:lnTo>
                  <a:pt x="152512" y="288701"/>
                </a:lnTo>
                <a:lnTo>
                  <a:pt x="150252" y="289622"/>
                </a:lnTo>
                <a:lnTo>
                  <a:pt x="148746" y="291189"/>
                </a:lnTo>
                <a:lnTo>
                  <a:pt x="147741" y="293186"/>
                </a:lnTo>
                <a:lnTo>
                  <a:pt x="147072" y="295470"/>
                </a:lnTo>
                <a:lnTo>
                  <a:pt x="145673" y="296992"/>
                </a:lnTo>
                <a:lnTo>
                  <a:pt x="143788" y="298007"/>
                </a:lnTo>
                <a:lnTo>
                  <a:pt x="137548" y="299918"/>
                </a:lnTo>
                <a:lnTo>
                  <a:pt x="132724" y="300002"/>
                </a:lnTo>
                <a:lnTo>
                  <a:pt x="129814" y="300027"/>
                </a:lnTo>
                <a:lnTo>
                  <a:pt x="124400" y="295483"/>
                </a:lnTo>
                <a:lnTo>
                  <a:pt x="120015" y="291465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232"/>
          <p:cNvSpPr/>
          <p:nvPr/>
        </p:nvSpPr>
        <p:spPr>
          <a:xfrm>
            <a:off x="2480309" y="2564370"/>
            <a:ext cx="3360421" cy="101678"/>
          </a:xfrm>
          <a:custGeom>
            <a:avLst/>
            <a:gdLst/>
            <a:ahLst/>
            <a:cxnLst/>
            <a:rect l="0" t="0" r="0" b="0"/>
            <a:pathLst>
              <a:path w="3360421" h="101678">
                <a:moveTo>
                  <a:pt x="0" y="101677"/>
                </a:moveTo>
                <a:lnTo>
                  <a:pt x="95403" y="100725"/>
                </a:lnTo>
                <a:lnTo>
                  <a:pt x="103608" y="99137"/>
                </a:lnTo>
                <a:lnTo>
                  <a:pt x="111935" y="97126"/>
                </a:lnTo>
                <a:lnTo>
                  <a:pt x="137306" y="94296"/>
                </a:lnTo>
                <a:lnTo>
                  <a:pt x="210846" y="92222"/>
                </a:lnTo>
                <a:lnTo>
                  <a:pt x="220574" y="90611"/>
                </a:lnTo>
                <a:lnTo>
                  <a:pt x="229917" y="88585"/>
                </a:lnTo>
                <a:lnTo>
                  <a:pt x="261270" y="85733"/>
                </a:lnTo>
                <a:lnTo>
                  <a:pt x="311889" y="83817"/>
                </a:lnTo>
                <a:lnTo>
                  <a:pt x="324131" y="82150"/>
                </a:lnTo>
                <a:lnTo>
                  <a:pt x="336103" y="80086"/>
                </a:lnTo>
                <a:lnTo>
                  <a:pt x="371154" y="77182"/>
                </a:lnTo>
                <a:lnTo>
                  <a:pt x="457358" y="75079"/>
                </a:lnTo>
                <a:lnTo>
                  <a:pt x="469688" y="73468"/>
                </a:lnTo>
                <a:lnTo>
                  <a:pt x="481718" y="71441"/>
                </a:lnTo>
                <a:lnTo>
                  <a:pt x="521404" y="68588"/>
                </a:lnTo>
                <a:lnTo>
                  <a:pt x="576527" y="66672"/>
                </a:lnTo>
                <a:lnTo>
                  <a:pt x="589139" y="65005"/>
                </a:lnTo>
                <a:lnTo>
                  <a:pt x="601357" y="62941"/>
                </a:lnTo>
                <a:lnTo>
                  <a:pt x="641307" y="60037"/>
                </a:lnTo>
                <a:lnTo>
                  <a:pt x="697473" y="58104"/>
                </a:lnTo>
                <a:lnTo>
                  <a:pt x="711680" y="56436"/>
                </a:lnTo>
                <a:lnTo>
                  <a:pt x="725913" y="54371"/>
                </a:lnTo>
                <a:lnTo>
                  <a:pt x="768700" y="51466"/>
                </a:lnTo>
                <a:lnTo>
                  <a:pt x="825824" y="49531"/>
                </a:lnTo>
                <a:lnTo>
                  <a:pt x="840110" y="47863"/>
                </a:lnTo>
                <a:lnTo>
                  <a:pt x="854396" y="45798"/>
                </a:lnTo>
                <a:lnTo>
                  <a:pt x="897256" y="42893"/>
                </a:lnTo>
                <a:lnTo>
                  <a:pt x="998220" y="41741"/>
                </a:lnTo>
                <a:lnTo>
                  <a:pt x="1058663" y="39144"/>
                </a:lnTo>
                <a:lnTo>
                  <a:pt x="1071535" y="37128"/>
                </a:lnTo>
                <a:lnTo>
                  <a:pt x="1112406" y="34291"/>
                </a:lnTo>
                <a:lnTo>
                  <a:pt x="1211629" y="33167"/>
                </a:lnTo>
                <a:lnTo>
                  <a:pt x="1271280" y="30571"/>
                </a:lnTo>
                <a:lnTo>
                  <a:pt x="1287575" y="28556"/>
                </a:lnTo>
                <a:lnTo>
                  <a:pt x="1333263" y="25719"/>
                </a:lnTo>
                <a:lnTo>
                  <a:pt x="1391368" y="23808"/>
                </a:lnTo>
                <a:lnTo>
                  <a:pt x="1405734" y="22142"/>
                </a:lnTo>
                <a:lnTo>
                  <a:pt x="1420073" y="20079"/>
                </a:lnTo>
                <a:lnTo>
                  <a:pt x="1463009" y="17175"/>
                </a:lnTo>
                <a:lnTo>
                  <a:pt x="1556144" y="16060"/>
                </a:lnTo>
                <a:lnTo>
                  <a:pt x="1635403" y="13426"/>
                </a:lnTo>
                <a:lnTo>
                  <a:pt x="1650339" y="11411"/>
                </a:lnTo>
                <a:lnTo>
                  <a:pt x="1694114" y="8574"/>
                </a:lnTo>
                <a:lnTo>
                  <a:pt x="1787570" y="7485"/>
                </a:lnTo>
                <a:lnTo>
                  <a:pt x="1886345" y="7389"/>
                </a:lnTo>
                <a:lnTo>
                  <a:pt x="1917876" y="4844"/>
                </a:lnTo>
                <a:lnTo>
                  <a:pt x="1932951" y="2831"/>
                </a:lnTo>
                <a:lnTo>
                  <a:pt x="1981474" y="0"/>
                </a:lnTo>
                <a:lnTo>
                  <a:pt x="2066135" y="1504"/>
                </a:lnTo>
                <a:lnTo>
                  <a:pt x="2083226" y="3463"/>
                </a:lnTo>
                <a:lnTo>
                  <a:pt x="2151719" y="6606"/>
                </a:lnTo>
                <a:lnTo>
                  <a:pt x="2276927" y="7349"/>
                </a:lnTo>
                <a:lnTo>
                  <a:pt x="2804867" y="7380"/>
                </a:lnTo>
                <a:lnTo>
                  <a:pt x="2835695" y="9919"/>
                </a:lnTo>
                <a:lnTo>
                  <a:pt x="2850584" y="11931"/>
                </a:lnTo>
                <a:lnTo>
                  <a:pt x="2894292" y="14760"/>
                </a:lnTo>
                <a:lnTo>
                  <a:pt x="2994640" y="15882"/>
                </a:lnTo>
                <a:lnTo>
                  <a:pt x="3139053" y="15951"/>
                </a:lnTo>
                <a:lnTo>
                  <a:pt x="3162658" y="18492"/>
                </a:lnTo>
                <a:lnTo>
                  <a:pt x="3174286" y="20503"/>
                </a:lnTo>
                <a:lnTo>
                  <a:pt x="3204305" y="23333"/>
                </a:lnTo>
                <a:lnTo>
                  <a:pt x="3304421" y="24515"/>
                </a:lnTo>
                <a:lnTo>
                  <a:pt x="3322767" y="24522"/>
                </a:lnTo>
                <a:lnTo>
                  <a:pt x="3327699" y="25475"/>
                </a:lnTo>
                <a:lnTo>
                  <a:pt x="3331938" y="27064"/>
                </a:lnTo>
                <a:lnTo>
                  <a:pt x="3335718" y="29075"/>
                </a:lnTo>
                <a:lnTo>
                  <a:pt x="3342457" y="31309"/>
                </a:lnTo>
                <a:lnTo>
                  <a:pt x="3360420" y="33097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233"/>
          <p:cNvSpPr/>
          <p:nvPr/>
        </p:nvSpPr>
        <p:spPr>
          <a:xfrm>
            <a:off x="3423682" y="2734639"/>
            <a:ext cx="239633" cy="222874"/>
          </a:xfrm>
          <a:custGeom>
            <a:avLst/>
            <a:gdLst/>
            <a:ahLst/>
            <a:cxnLst/>
            <a:rect l="0" t="0" r="0" b="0"/>
            <a:pathLst>
              <a:path w="239633" h="222874">
                <a:moveTo>
                  <a:pt x="33893" y="34278"/>
                </a:moveTo>
                <a:lnTo>
                  <a:pt x="33893" y="29727"/>
                </a:lnTo>
                <a:lnTo>
                  <a:pt x="34845" y="28387"/>
                </a:lnTo>
                <a:lnTo>
                  <a:pt x="36432" y="27493"/>
                </a:lnTo>
                <a:lnTo>
                  <a:pt x="38443" y="26897"/>
                </a:lnTo>
                <a:lnTo>
                  <a:pt x="43218" y="23695"/>
                </a:lnTo>
                <a:lnTo>
                  <a:pt x="45824" y="21508"/>
                </a:lnTo>
                <a:lnTo>
                  <a:pt x="49467" y="20050"/>
                </a:lnTo>
                <a:lnTo>
                  <a:pt x="53801" y="19077"/>
                </a:lnTo>
                <a:lnTo>
                  <a:pt x="58594" y="18429"/>
                </a:lnTo>
                <a:lnTo>
                  <a:pt x="62743" y="17045"/>
                </a:lnTo>
                <a:lnTo>
                  <a:pt x="69892" y="12966"/>
                </a:lnTo>
                <a:lnTo>
                  <a:pt x="74085" y="10545"/>
                </a:lnTo>
                <a:lnTo>
                  <a:pt x="83823" y="5315"/>
                </a:lnTo>
                <a:lnTo>
                  <a:pt x="89087" y="3539"/>
                </a:lnTo>
                <a:lnTo>
                  <a:pt x="94502" y="2356"/>
                </a:lnTo>
                <a:lnTo>
                  <a:pt x="100016" y="1566"/>
                </a:lnTo>
                <a:lnTo>
                  <a:pt x="104645" y="1040"/>
                </a:lnTo>
                <a:lnTo>
                  <a:pt x="108683" y="690"/>
                </a:lnTo>
                <a:lnTo>
                  <a:pt x="112328" y="456"/>
                </a:lnTo>
                <a:lnTo>
                  <a:pt x="116663" y="300"/>
                </a:lnTo>
                <a:lnTo>
                  <a:pt x="131866" y="80"/>
                </a:lnTo>
                <a:lnTo>
                  <a:pt x="159731" y="0"/>
                </a:lnTo>
                <a:lnTo>
                  <a:pt x="164457" y="949"/>
                </a:lnTo>
                <a:lnTo>
                  <a:pt x="168560" y="2534"/>
                </a:lnTo>
                <a:lnTo>
                  <a:pt x="175660" y="6834"/>
                </a:lnTo>
                <a:lnTo>
                  <a:pt x="181990" y="11921"/>
                </a:lnTo>
                <a:lnTo>
                  <a:pt x="187979" y="17356"/>
                </a:lnTo>
                <a:lnTo>
                  <a:pt x="193815" y="22947"/>
                </a:lnTo>
                <a:lnTo>
                  <a:pt x="199584" y="28607"/>
                </a:lnTo>
                <a:lnTo>
                  <a:pt x="201504" y="31450"/>
                </a:lnTo>
                <a:lnTo>
                  <a:pt x="203637" y="37149"/>
                </a:lnTo>
                <a:lnTo>
                  <a:pt x="204205" y="40954"/>
                </a:lnTo>
                <a:lnTo>
                  <a:pt x="204584" y="45397"/>
                </a:lnTo>
                <a:lnTo>
                  <a:pt x="205005" y="54460"/>
                </a:lnTo>
                <a:lnTo>
                  <a:pt x="205193" y="61662"/>
                </a:lnTo>
                <a:lnTo>
                  <a:pt x="204290" y="65870"/>
                </a:lnTo>
                <a:lnTo>
                  <a:pt x="202736" y="70579"/>
                </a:lnTo>
                <a:lnTo>
                  <a:pt x="200747" y="75624"/>
                </a:lnTo>
                <a:lnTo>
                  <a:pt x="197517" y="80892"/>
                </a:lnTo>
                <a:lnTo>
                  <a:pt x="193458" y="86309"/>
                </a:lnTo>
                <a:lnTo>
                  <a:pt x="188847" y="91825"/>
                </a:lnTo>
                <a:lnTo>
                  <a:pt x="184820" y="97408"/>
                </a:lnTo>
                <a:lnTo>
                  <a:pt x="181184" y="103035"/>
                </a:lnTo>
                <a:lnTo>
                  <a:pt x="177807" y="108691"/>
                </a:lnTo>
                <a:lnTo>
                  <a:pt x="173650" y="113414"/>
                </a:lnTo>
                <a:lnTo>
                  <a:pt x="168974" y="117515"/>
                </a:lnTo>
                <a:lnTo>
                  <a:pt x="163952" y="121202"/>
                </a:lnTo>
                <a:lnTo>
                  <a:pt x="158699" y="124612"/>
                </a:lnTo>
                <a:lnTo>
                  <a:pt x="153292" y="127839"/>
                </a:lnTo>
                <a:lnTo>
                  <a:pt x="147782" y="130942"/>
                </a:lnTo>
                <a:lnTo>
                  <a:pt x="143156" y="133963"/>
                </a:lnTo>
                <a:lnTo>
                  <a:pt x="139120" y="136930"/>
                </a:lnTo>
                <a:lnTo>
                  <a:pt x="132095" y="142766"/>
                </a:lnTo>
                <a:lnTo>
                  <a:pt x="125798" y="148535"/>
                </a:lnTo>
                <a:lnTo>
                  <a:pt x="121833" y="151407"/>
                </a:lnTo>
                <a:lnTo>
                  <a:pt x="117284" y="154274"/>
                </a:lnTo>
                <a:lnTo>
                  <a:pt x="112347" y="157138"/>
                </a:lnTo>
                <a:lnTo>
                  <a:pt x="107150" y="159047"/>
                </a:lnTo>
                <a:lnTo>
                  <a:pt x="101781" y="160320"/>
                </a:lnTo>
                <a:lnTo>
                  <a:pt x="96297" y="161168"/>
                </a:lnTo>
                <a:lnTo>
                  <a:pt x="91688" y="161734"/>
                </a:lnTo>
                <a:lnTo>
                  <a:pt x="87662" y="162111"/>
                </a:lnTo>
                <a:lnTo>
                  <a:pt x="84027" y="162363"/>
                </a:lnTo>
                <a:lnTo>
                  <a:pt x="79698" y="163483"/>
                </a:lnTo>
                <a:lnTo>
                  <a:pt x="74907" y="165182"/>
                </a:lnTo>
                <a:lnTo>
                  <a:pt x="69808" y="167267"/>
                </a:lnTo>
                <a:lnTo>
                  <a:pt x="64504" y="168658"/>
                </a:lnTo>
                <a:lnTo>
                  <a:pt x="59062" y="169585"/>
                </a:lnTo>
                <a:lnTo>
                  <a:pt x="53530" y="170202"/>
                </a:lnTo>
                <a:lnTo>
                  <a:pt x="48889" y="170614"/>
                </a:lnTo>
                <a:lnTo>
                  <a:pt x="44843" y="170889"/>
                </a:lnTo>
                <a:lnTo>
                  <a:pt x="41193" y="171072"/>
                </a:lnTo>
                <a:lnTo>
                  <a:pt x="37807" y="170242"/>
                </a:lnTo>
                <a:lnTo>
                  <a:pt x="31505" y="166779"/>
                </a:lnTo>
                <a:lnTo>
                  <a:pt x="25529" y="164605"/>
                </a:lnTo>
                <a:lnTo>
                  <a:pt x="19698" y="163639"/>
                </a:lnTo>
                <a:lnTo>
                  <a:pt x="13931" y="163209"/>
                </a:lnTo>
                <a:lnTo>
                  <a:pt x="12012" y="162142"/>
                </a:lnTo>
                <a:lnTo>
                  <a:pt x="10733" y="160478"/>
                </a:lnTo>
                <a:lnTo>
                  <a:pt x="9881" y="158417"/>
                </a:lnTo>
                <a:lnTo>
                  <a:pt x="8360" y="157042"/>
                </a:lnTo>
                <a:lnTo>
                  <a:pt x="6393" y="156126"/>
                </a:lnTo>
                <a:lnTo>
                  <a:pt x="944" y="154655"/>
                </a:lnTo>
                <a:lnTo>
                  <a:pt x="496" y="153582"/>
                </a:lnTo>
                <a:lnTo>
                  <a:pt x="0" y="149850"/>
                </a:lnTo>
                <a:lnTo>
                  <a:pt x="820" y="148473"/>
                </a:lnTo>
                <a:lnTo>
                  <a:pt x="2319" y="147556"/>
                </a:lnTo>
                <a:lnTo>
                  <a:pt x="7018" y="146083"/>
                </a:lnTo>
                <a:lnTo>
                  <a:pt x="12383" y="145828"/>
                </a:lnTo>
                <a:lnTo>
                  <a:pt x="32067" y="145727"/>
                </a:lnTo>
                <a:lnTo>
                  <a:pt x="57265" y="145721"/>
                </a:lnTo>
                <a:lnTo>
                  <a:pt x="62809" y="146674"/>
                </a:lnTo>
                <a:lnTo>
                  <a:pt x="68410" y="148261"/>
                </a:lnTo>
                <a:lnTo>
                  <a:pt x="74049" y="150272"/>
                </a:lnTo>
                <a:lnTo>
                  <a:pt x="79714" y="152565"/>
                </a:lnTo>
                <a:lnTo>
                  <a:pt x="85395" y="155046"/>
                </a:lnTo>
                <a:lnTo>
                  <a:pt x="91087" y="157652"/>
                </a:lnTo>
                <a:lnTo>
                  <a:pt x="96787" y="159390"/>
                </a:lnTo>
                <a:lnTo>
                  <a:pt x="102492" y="160549"/>
                </a:lnTo>
                <a:lnTo>
                  <a:pt x="108201" y="161321"/>
                </a:lnTo>
                <a:lnTo>
                  <a:pt x="113911" y="162788"/>
                </a:lnTo>
                <a:lnTo>
                  <a:pt x="119623" y="164719"/>
                </a:lnTo>
                <a:lnTo>
                  <a:pt x="125336" y="166959"/>
                </a:lnTo>
                <a:lnTo>
                  <a:pt x="131051" y="169404"/>
                </a:lnTo>
                <a:lnTo>
                  <a:pt x="142479" y="174662"/>
                </a:lnTo>
                <a:lnTo>
                  <a:pt x="147241" y="177397"/>
                </a:lnTo>
                <a:lnTo>
                  <a:pt x="151368" y="180173"/>
                </a:lnTo>
                <a:lnTo>
                  <a:pt x="155072" y="182977"/>
                </a:lnTo>
                <a:lnTo>
                  <a:pt x="159446" y="185798"/>
                </a:lnTo>
                <a:lnTo>
                  <a:pt x="164268" y="188631"/>
                </a:lnTo>
                <a:lnTo>
                  <a:pt x="169387" y="191473"/>
                </a:lnTo>
                <a:lnTo>
                  <a:pt x="180155" y="197170"/>
                </a:lnTo>
                <a:lnTo>
                  <a:pt x="185693" y="200023"/>
                </a:lnTo>
                <a:lnTo>
                  <a:pt x="190338" y="202877"/>
                </a:lnTo>
                <a:lnTo>
                  <a:pt x="194387" y="205732"/>
                </a:lnTo>
                <a:lnTo>
                  <a:pt x="198039" y="208588"/>
                </a:lnTo>
                <a:lnTo>
                  <a:pt x="202378" y="211445"/>
                </a:lnTo>
                <a:lnTo>
                  <a:pt x="207176" y="214302"/>
                </a:lnTo>
                <a:lnTo>
                  <a:pt x="212280" y="217159"/>
                </a:lnTo>
                <a:lnTo>
                  <a:pt x="216635" y="219064"/>
                </a:lnTo>
                <a:lnTo>
                  <a:pt x="224014" y="221180"/>
                </a:lnTo>
                <a:lnTo>
                  <a:pt x="230468" y="222121"/>
                </a:lnTo>
                <a:lnTo>
                  <a:pt x="239632" y="222873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234"/>
          <p:cNvSpPr/>
          <p:nvPr/>
        </p:nvSpPr>
        <p:spPr>
          <a:xfrm>
            <a:off x="3731905" y="2700337"/>
            <a:ext cx="94288" cy="257163"/>
          </a:xfrm>
          <a:custGeom>
            <a:avLst/>
            <a:gdLst/>
            <a:ahLst/>
            <a:cxnLst/>
            <a:rect l="0" t="0" r="0" b="0"/>
            <a:pathLst>
              <a:path w="94288" h="257163">
                <a:moveTo>
                  <a:pt x="68570" y="0"/>
                </a:moveTo>
                <a:lnTo>
                  <a:pt x="68570" y="11932"/>
                </a:lnTo>
                <a:lnTo>
                  <a:pt x="67617" y="14622"/>
                </a:lnTo>
                <a:lnTo>
                  <a:pt x="66030" y="17368"/>
                </a:lnTo>
                <a:lnTo>
                  <a:pt x="64019" y="20151"/>
                </a:lnTo>
                <a:lnTo>
                  <a:pt x="61726" y="22959"/>
                </a:lnTo>
                <a:lnTo>
                  <a:pt x="59244" y="25784"/>
                </a:lnTo>
                <a:lnTo>
                  <a:pt x="56638" y="28619"/>
                </a:lnTo>
                <a:lnTo>
                  <a:pt x="53948" y="32414"/>
                </a:lnTo>
                <a:lnTo>
                  <a:pt x="51202" y="36850"/>
                </a:lnTo>
                <a:lnTo>
                  <a:pt x="48418" y="41711"/>
                </a:lnTo>
                <a:lnTo>
                  <a:pt x="42786" y="52194"/>
                </a:lnTo>
                <a:lnTo>
                  <a:pt x="39951" y="57656"/>
                </a:lnTo>
                <a:lnTo>
                  <a:pt x="37107" y="62249"/>
                </a:lnTo>
                <a:lnTo>
                  <a:pt x="34260" y="66265"/>
                </a:lnTo>
                <a:lnTo>
                  <a:pt x="31409" y="69894"/>
                </a:lnTo>
                <a:lnTo>
                  <a:pt x="29508" y="74219"/>
                </a:lnTo>
                <a:lnTo>
                  <a:pt x="28241" y="79007"/>
                </a:lnTo>
                <a:lnTo>
                  <a:pt x="27396" y="84104"/>
                </a:lnTo>
                <a:lnTo>
                  <a:pt x="24928" y="89407"/>
                </a:lnTo>
                <a:lnTo>
                  <a:pt x="21378" y="94847"/>
                </a:lnTo>
                <a:lnTo>
                  <a:pt x="17106" y="100379"/>
                </a:lnTo>
                <a:lnTo>
                  <a:pt x="14258" y="106924"/>
                </a:lnTo>
                <a:lnTo>
                  <a:pt x="12359" y="114145"/>
                </a:lnTo>
                <a:lnTo>
                  <a:pt x="11094" y="121817"/>
                </a:lnTo>
                <a:lnTo>
                  <a:pt x="9297" y="128836"/>
                </a:lnTo>
                <a:lnTo>
                  <a:pt x="7147" y="135421"/>
                </a:lnTo>
                <a:lnTo>
                  <a:pt x="4761" y="141716"/>
                </a:lnTo>
                <a:lnTo>
                  <a:pt x="3171" y="147817"/>
                </a:lnTo>
                <a:lnTo>
                  <a:pt x="2110" y="153790"/>
                </a:lnTo>
                <a:lnTo>
                  <a:pt x="1403" y="159676"/>
                </a:lnTo>
                <a:lnTo>
                  <a:pt x="932" y="165506"/>
                </a:lnTo>
                <a:lnTo>
                  <a:pt x="618" y="171297"/>
                </a:lnTo>
                <a:lnTo>
                  <a:pt x="269" y="182812"/>
                </a:lnTo>
                <a:lnTo>
                  <a:pt x="14" y="216212"/>
                </a:lnTo>
                <a:lnTo>
                  <a:pt x="0" y="224047"/>
                </a:lnTo>
                <a:lnTo>
                  <a:pt x="949" y="227469"/>
                </a:lnTo>
                <a:lnTo>
                  <a:pt x="2534" y="230704"/>
                </a:lnTo>
                <a:lnTo>
                  <a:pt x="4544" y="233813"/>
                </a:lnTo>
                <a:lnTo>
                  <a:pt x="6836" y="236838"/>
                </a:lnTo>
                <a:lnTo>
                  <a:pt x="9316" y="239807"/>
                </a:lnTo>
                <a:lnTo>
                  <a:pt x="11922" y="242739"/>
                </a:lnTo>
                <a:lnTo>
                  <a:pt x="17358" y="248536"/>
                </a:lnTo>
                <a:lnTo>
                  <a:pt x="20141" y="251416"/>
                </a:lnTo>
                <a:lnTo>
                  <a:pt x="22949" y="253336"/>
                </a:lnTo>
                <a:lnTo>
                  <a:pt x="25773" y="254615"/>
                </a:lnTo>
                <a:lnTo>
                  <a:pt x="28609" y="255469"/>
                </a:lnTo>
                <a:lnTo>
                  <a:pt x="31452" y="256037"/>
                </a:lnTo>
                <a:lnTo>
                  <a:pt x="34299" y="256417"/>
                </a:lnTo>
                <a:lnTo>
                  <a:pt x="37150" y="256670"/>
                </a:lnTo>
                <a:lnTo>
                  <a:pt x="40003" y="256838"/>
                </a:lnTo>
                <a:lnTo>
                  <a:pt x="45714" y="257025"/>
                </a:lnTo>
                <a:lnTo>
                  <a:pt x="70236" y="257162"/>
                </a:lnTo>
                <a:lnTo>
                  <a:pt x="73491" y="256214"/>
                </a:lnTo>
                <a:lnTo>
                  <a:pt x="76612" y="254629"/>
                </a:lnTo>
                <a:lnTo>
                  <a:pt x="79647" y="252620"/>
                </a:lnTo>
                <a:lnTo>
                  <a:pt x="82622" y="251281"/>
                </a:lnTo>
                <a:lnTo>
                  <a:pt x="85558" y="250388"/>
                </a:lnTo>
                <a:lnTo>
                  <a:pt x="94287" y="248602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235"/>
          <p:cNvSpPr/>
          <p:nvPr/>
        </p:nvSpPr>
        <p:spPr>
          <a:xfrm>
            <a:off x="3886200" y="2760345"/>
            <a:ext cx="137160" cy="85611"/>
          </a:xfrm>
          <a:custGeom>
            <a:avLst/>
            <a:gdLst/>
            <a:ahLst/>
            <a:cxnLst/>
            <a:rect l="0" t="0" r="0" b="0"/>
            <a:pathLst>
              <a:path w="137160" h="85611">
                <a:moveTo>
                  <a:pt x="0" y="0"/>
                </a:moveTo>
                <a:lnTo>
                  <a:pt x="4550" y="4550"/>
                </a:lnTo>
                <a:lnTo>
                  <a:pt x="4938" y="6844"/>
                </a:lnTo>
                <a:lnTo>
                  <a:pt x="4244" y="9325"/>
                </a:lnTo>
                <a:lnTo>
                  <a:pt x="2830" y="11931"/>
                </a:lnTo>
                <a:lnTo>
                  <a:pt x="1886" y="14622"/>
                </a:lnTo>
                <a:lnTo>
                  <a:pt x="1257" y="17368"/>
                </a:lnTo>
                <a:lnTo>
                  <a:pt x="838" y="20151"/>
                </a:lnTo>
                <a:lnTo>
                  <a:pt x="1511" y="22006"/>
                </a:lnTo>
                <a:lnTo>
                  <a:pt x="2912" y="23243"/>
                </a:lnTo>
                <a:lnTo>
                  <a:pt x="4799" y="24068"/>
                </a:lnTo>
                <a:lnTo>
                  <a:pt x="6057" y="25570"/>
                </a:lnTo>
                <a:lnTo>
                  <a:pt x="6895" y="27524"/>
                </a:lnTo>
                <a:lnTo>
                  <a:pt x="7454" y="29779"/>
                </a:lnTo>
                <a:lnTo>
                  <a:pt x="7827" y="32235"/>
                </a:lnTo>
                <a:lnTo>
                  <a:pt x="8075" y="34825"/>
                </a:lnTo>
                <a:lnTo>
                  <a:pt x="8241" y="37504"/>
                </a:lnTo>
                <a:lnTo>
                  <a:pt x="8425" y="43021"/>
                </a:lnTo>
                <a:lnTo>
                  <a:pt x="8552" y="57170"/>
                </a:lnTo>
                <a:lnTo>
                  <a:pt x="8571" y="72630"/>
                </a:lnTo>
                <a:lnTo>
                  <a:pt x="9524" y="74137"/>
                </a:lnTo>
                <a:lnTo>
                  <a:pt x="11112" y="75142"/>
                </a:lnTo>
                <a:lnTo>
                  <a:pt x="13123" y="75812"/>
                </a:lnTo>
                <a:lnTo>
                  <a:pt x="14463" y="77211"/>
                </a:lnTo>
                <a:lnTo>
                  <a:pt x="15357" y="79097"/>
                </a:lnTo>
                <a:lnTo>
                  <a:pt x="15953" y="81306"/>
                </a:lnTo>
                <a:lnTo>
                  <a:pt x="18255" y="82779"/>
                </a:lnTo>
                <a:lnTo>
                  <a:pt x="21695" y="83761"/>
                </a:lnTo>
                <a:lnTo>
                  <a:pt x="31801" y="85337"/>
                </a:lnTo>
                <a:lnTo>
                  <a:pt x="35724" y="85552"/>
                </a:lnTo>
                <a:lnTo>
                  <a:pt x="38103" y="85610"/>
                </a:lnTo>
                <a:lnTo>
                  <a:pt x="40642" y="84695"/>
                </a:lnTo>
                <a:lnTo>
                  <a:pt x="43287" y="83133"/>
                </a:lnTo>
                <a:lnTo>
                  <a:pt x="46003" y="81140"/>
                </a:lnTo>
                <a:lnTo>
                  <a:pt x="49718" y="79811"/>
                </a:lnTo>
                <a:lnTo>
                  <a:pt x="54100" y="78924"/>
                </a:lnTo>
                <a:lnTo>
                  <a:pt x="58927" y="78334"/>
                </a:lnTo>
                <a:lnTo>
                  <a:pt x="63096" y="77940"/>
                </a:lnTo>
                <a:lnTo>
                  <a:pt x="66829" y="77677"/>
                </a:lnTo>
                <a:lnTo>
                  <a:pt x="70270" y="77502"/>
                </a:lnTo>
                <a:lnTo>
                  <a:pt x="73517" y="76433"/>
                </a:lnTo>
                <a:lnTo>
                  <a:pt x="76634" y="74768"/>
                </a:lnTo>
                <a:lnTo>
                  <a:pt x="79664" y="72705"/>
                </a:lnTo>
                <a:lnTo>
                  <a:pt x="83589" y="71330"/>
                </a:lnTo>
                <a:lnTo>
                  <a:pt x="88111" y="70413"/>
                </a:lnTo>
                <a:lnTo>
                  <a:pt x="93030" y="69802"/>
                </a:lnTo>
                <a:lnTo>
                  <a:pt x="97263" y="69395"/>
                </a:lnTo>
                <a:lnTo>
                  <a:pt x="101037" y="69123"/>
                </a:lnTo>
                <a:lnTo>
                  <a:pt x="104505" y="68942"/>
                </a:lnTo>
                <a:lnTo>
                  <a:pt x="110899" y="68741"/>
                </a:lnTo>
                <a:lnTo>
                  <a:pt x="126862" y="68589"/>
                </a:lnTo>
                <a:lnTo>
                  <a:pt x="137159" y="6858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236"/>
          <p:cNvSpPr/>
          <p:nvPr/>
        </p:nvSpPr>
        <p:spPr>
          <a:xfrm>
            <a:off x="3989423" y="2760345"/>
            <a:ext cx="42510" cy="193433"/>
          </a:xfrm>
          <a:custGeom>
            <a:avLst/>
            <a:gdLst/>
            <a:ahLst/>
            <a:cxnLst/>
            <a:rect l="0" t="0" r="0" b="0"/>
            <a:pathLst>
              <a:path w="42510" h="193433">
                <a:moveTo>
                  <a:pt x="8219" y="0"/>
                </a:moveTo>
                <a:lnTo>
                  <a:pt x="3668" y="0"/>
                </a:lnTo>
                <a:lnTo>
                  <a:pt x="2327" y="952"/>
                </a:lnTo>
                <a:lnTo>
                  <a:pt x="1434" y="2540"/>
                </a:lnTo>
                <a:lnTo>
                  <a:pt x="441" y="6844"/>
                </a:lnTo>
                <a:lnTo>
                  <a:pt x="0" y="11931"/>
                </a:lnTo>
                <a:lnTo>
                  <a:pt x="834" y="14622"/>
                </a:lnTo>
                <a:lnTo>
                  <a:pt x="2344" y="17368"/>
                </a:lnTo>
                <a:lnTo>
                  <a:pt x="4302" y="20151"/>
                </a:lnTo>
                <a:lnTo>
                  <a:pt x="5607" y="23911"/>
                </a:lnTo>
                <a:lnTo>
                  <a:pt x="6478" y="28323"/>
                </a:lnTo>
                <a:lnTo>
                  <a:pt x="7059" y="33170"/>
                </a:lnTo>
                <a:lnTo>
                  <a:pt x="7445" y="38305"/>
                </a:lnTo>
                <a:lnTo>
                  <a:pt x="7703" y="43634"/>
                </a:lnTo>
                <a:lnTo>
                  <a:pt x="7990" y="54635"/>
                </a:lnTo>
                <a:lnTo>
                  <a:pt x="8189" y="82912"/>
                </a:lnTo>
                <a:lnTo>
                  <a:pt x="9151" y="89565"/>
                </a:lnTo>
                <a:lnTo>
                  <a:pt x="10746" y="96857"/>
                </a:lnTo>
                <a:lnTo>
                  <a:pt x="12761" y="104576"/>
                </a:lnTo>
                <a:lnTo>
                  <a:pt x="14105" y="111627"/>
                </a:lnTo>
                <a:lnTo>
                  <a:pt x="15000" y="118233"/>
                </a:lnTo>
                <a:lnTo>
                  <a:pt x="15598" y="124542"/>
                </a:lnTo>
                <a:lnTo>
                  <a:pt x="16948" y="129700"/>
                </a:lnTo>
                <a:lnTo>
                  <a:pt x="18801" y="134092"/>
                </a:lnTo>
                <a:lnTo>
                  <a:pt x="20988" y="137972"/>
                </a:lnTo>
                <a:lnTo>
                  <a:pt x="22447" y="142464"/>
                </a:lnTo>
                <a:lnTo>
                  <a:pt x="23419" y="147363"/>
                </a:lnTo>
                <a:lnTo>
                  <a:pt x="24068" y="152534"/>
                </a:lnTo>
                <a:lnTo>
                  <a:pt x="24500" y="156935"/>
                </a:lnTo>
                <a:lnTo>
                  <a:pt x="24788" y="160820"/>
                </a:lnTo>
                <a:lnTo>
                  <a:pt x="24980" y="164364"/>
                </a:lnTo>
                <a:lnTo>
                  <a:pt x="25193" y="170840"/>
                </a:lnTo>
                <a:lnTo>
                  <a:pt x="25250" y="173901"/>
                </a:lnTo>
                <a:lnTo>
                  <a:pt x="26241" y="176894"/>
                </a:lnTo>
                <a:lnTo>
                  <a:pt x="27853" y="179842"/>
                </a:lnTo>
                <a:lnTo>
                  <a:pt x="33581" y="188082"/>
                </a:lnTo>
                <a:lnTo>
                  <a:pt x="36318" y="190907"/>
                </a:lnTo>
                <a:lnTo>
                  <a:pt x="38382" y="192994"/>
                </a:lnTo>
                <a:lnTo>
                  <a:pt x="39757" y="193432"/>
                </a:lnTo>
                <a:lnTo>
                  <a:pt x="40675" y="192772"/>
                </a:lnTo>
                <a:lnTo>
                  <a:pt x="42509" y="188594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237"/>
          <p:cNvSpPr/>
          <p:nvPr/>
        </p:nvSpPr>
        <p:spPr>
          <a:xfrm>
            <a:off x="4083367" y="2691764"/>
            <a:ext cx="145656" cy="257176"/>
          </a:xfrm>
          <a:custGeom>
            <a:avLst/>
            <a:gdLst/>
            <a:ahLst/>
            <a:cxnLst/>
            <a:rect l="0" t="0" r="0" b="0"/>
            <a:pathLst>
              <a:path w="145656" h="257176">
                <a:moveTo>
                  <a:pt x="0" y="0"/>
                </a:moveTo>
                <a:lnTo>
                  <a:pt x="20151" y="0"/>
                </a:lnTo>
                <a:lnTo>
                  <a:pt x="23911" y="953"/>
                </a:lnTo>
                <a:lnTo>
                  <a:pt x="28324" y="2541"/>
                </a:lnTo>
                <a:lnTo>
                  <a:pt x="33170" y="4552"/>
                </a:lnTo>
                <a:lnTo>
                  <a:pt x="38306" y="6845"/>
                </a:lnTo>
                <a:lnTo>
                  <a:pt x="49092" y="11932"/>
                </a:lnTo>
                <a:lnTo>
                  <a:pt x="53683" y="14623"/>
                </a:lnTo>
                <a:lnTo>
                  <a:pt x="57696" y="17369"/>
                </a:lnTo>
                <a:lnTo>
                  <a:pt x="61324" y="20152"/>
                </a:lnTo>
                <a:lnTo>
                  <a:pt x="66601" y="22960"/>
                </a:lnTo>
                <a:lnTo>
                  <a:pt x="72975" y="25784"/>
                </a:lnTo>
                <a:lnTo>
                  <a:pt x="80083" y="28620"/>
                </a:lnTo>
                <a:lnTo>
                  <a:pt x="85774" y="32415"/>
                </a:lnTo>
                <a:lnTo>
                  <a:pt x="90520" y="36850"/>
                </a:lnTo>
                <a:lnTo>
                  <a:pt x="94636" y="41712"/>
                </a:lnTo>
                <a:lnTo>
                  <a:pt x="99286" y="46858"/>
                </a:lnTo>
                <a:lnTo>
                  <a:pt x="109532" y="57656"/>
                </a:lnTo>
                <a:lnTo>
                  <a:pt x="113979" y="63203"/>
                </a:lnTo>
                <a:lnTo>
                  <a:pt x="117896" y="68805"/>
                </a:lnTo>
                <a:lnTo>
                  <a:pt x="121460" y="74445"/>
                </a:lnTo>
                <a:lnTo>
                  <a:pt x="125741" y="80110"/>
                </a:lnTo>
                <a:lnTo>
                  <a:pt x="130500" y="85792"/>
                </a:lnTo>
                <a:lnTo>
                  <a:pt x="135577" y="91485"/>
                </a:lnTo>
                <a:lnTo>
                  <a:pt x="138962" y="97185"/>
                </a:lnTo>
                <a:lnTo>
                  <a:pt x="141219" y="102890"/>
                </a:lnTo>
                <a:lnTo>
                  <a:pt x="142723" y="108599"/>
                </a:lnTo>
                <a:lnTo>
                  <a:pt x="143726" y="114309"/>
                </a:lnTo>
                <a:lnTo>
                  <a:pt x="144395" y="120022"/>
                </a:lnTo>
                <a:lnTo>
                  <a:pt x="144841" y="125734"/>
                </a:lnTo>
                <a:lnTo>
                  <a:pt x="145138" y="132401"/>
                </a:lnTo>
                <a:lnTo>
                  <a:pt x="145556" y="153530"/>
                </a:lnTo>
                <a:lnTo>
                  <a:pt x="145655" y="162851"/>
                </a:lnTo>
                <a:lnTo>
                  <a:pt x="144728" y="167622"/>
                </a:lnTo>
                <a:lnTo>
                  <a:pt x="143158" y="172709"/>
                </a:lnTo>
                <a:lnTo>
                  <a:pt x="141158" y="178004"/>
                </a:lnTo>
                <a:lnTo>
                  <a:pt x="138873" y="183440"/>
                </a:lnTo>
                <a:lnTo>
                  <a:pt x="136397" y="188968"/>
                </a:lnTo>
                <a:lnTo>
                  <a:pt x="133794" y="194559"/>
                </a:lnTo>
                <a:lnTo>
                  <a:pt x="130154" y="200191"/>
                </a:lnTo>
                <a:lnTo>
                  <a:pt x="125822" y="205851"/>
                </a:lnTo>
                <a:lnTo>
                  <a:pt x="121029" y="211529"/>
                </a:lnTo>
                <a:lnTo>
                  <a:pt x="116881" y="216267"/>
                </a:lnTo>
                <a:lnTo>
                  <a:pt x="109732" y="224071"/>
                </a:lnTo>
                <a:lnTo>
                  <a:pt x="105540" y="227486"/>
                </a:lnTo>
                <a:lnTo>
                  <a:pt x="100840" y="230715"/>
                </a:lnTo>
                <a:lnTo>
                  <a:pt x="95802" y="233820"/>
                </a:lnTo>
                <a:lnTo>
                  <a:pt x="91490" y="236843"/>
                </a:lnTo>
                <a:lnTo>
                  <a:pt x="87664" y="239811"/>
                </a:lnTo>
                <a:lnTo>
                  <a:pt x="84160" y="242741"/>
                </a:lnTo>
                <a:lnTo>
                  <a:pt x="80872" y="244695"/>
                </a:lnTo>
                <a:lnTo>
                  <a:pt x="77727" y="245998"/>
                </a:lnTo>
                <a:lnTo>
                  <a:pt x="74678" y="246866"/>
                </a:lnTo>
                <a:lnTo>
                  <a:pt x="71692" y="247445"/>
                </a:lnTo>
                <a:lnTo>
                  <a:pt x="68750" y="247831"/>
                </a:lnTo>
                <a:lnTo>
                  <a:pt x="65836" y="248088"/>
                </a:lnTo>
                <a:lnTo>
                  <a:pt x="63893" y="249213"/>
                </a:lnTo>
                <a:lnTo>
                  <a:pt x="62598" y="250914"/>
                </a:lnTo>
                <a:lnTo>
                  <a:pt x="61735" y="253001"/>
                </a:lnTo>
                <a:lnTo>
                  <a:pt x="60206" y="254393"/>
                </a:lnTo>
                <a:lnTo>
                  <a:pt x="58235" y="255321"/>
                </a:lnTo>
                <a:lnTo>
                  <a:pt x="52778" y="256809"/>
                </a:lnTo>
                <a:lnTo>
                  <a:pt x="49492" y="257013"/>
                </a:lnTo>
                <a:lnTo>
                  <a:pt x="42862" y="257175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238"/>
          <p:cNvSpPr/>
          <p:nvPr/>
        </p:nvSpPr>
        <p:spPr>
          <a:xfrm>
            <a:off x="5952172" y="2503202"/>
            <a:ext cx="248604" cy="25683"/>
          </a:xfrm>
          <a:custGeom>
            <a:avLst/>
            <a:gdLst/>
            <a:ahLst/>
            <a:cxnLst/>
            <a:rect l="0" t="0" r="0" b="0"/>
            <a:pathLst>
              <a:path w="248604" h="25683">
                <a:moveTo>
                  <a:pt x="0" y="17112"/>
                </a:moveTo>
                <a:lnTo>
                  <a:pt x="0" y="21664"/>
                </a:lnTo>
                <a:lnTo>
                  <a:pt x="953" y="23004"/>
                </a:lnTo>
                <a:lnTo>
                  <a:pt x="2540" y="23898"/>
                </a:lnTo>
                <a:lnTo>
                  <a:pt x="7381" y="25332"/>
                </a:lnTo>
                <a:lnTo>
                  <a:pt x="13123" y="25528"/>
                </a:lnTo>
                <a:lnTo>
                  <a:pt x="57582" y="25682"/>
                </a:lnTo>
                <a:lnTo>
                  <a:pt x="63153" y="24731"/>
                </a:lnTo>
                <a:lnTo>
                  <a:pt x="68772" y="23144"/>
                </a:lnTo>
                <a:lnTo>
                  <a:pt x="74423" y="21134"/>
                </a:lnTo>
                <a:lnTo>
                  <a:pt x="81048" y="19793"/>
                </a:lnTo>
                <a:lnTo>
                  <a:pt x="88322" y="18900"/>
                </a:lnTo>
                <a:lnTo>
                  <a:pt x="96029" y="18304"/>
                </a:lnTo>
                <a:lnTo>
                  <a:pt x="103072" y="16954"/>
                </a:lnTo>
                <a:lnTo>
                  <a:pt x="109672" y="15102"/>
                </a:lnTo>
                <a:lnTo>
                  <a:pt x="115977" y="12915"/>
                </a:lnTo>
                <a:lnTo>
                  <a:pt x="123038" y="11456"/>
                </a:lnTo>
                <a:lnTo>
                  <a:pt x="130603" y="10484"/>
                </a:lnTo>
                <a:lnTo>
                  <a:pt x="138504" y="9836"/>
                </a:lnTo>
                <a:lnTo>
                  <a:pt x="145675" y="9404"/>
                </a:lnTo>
                <a:lnTo>
                  <a:pt x="158725" y="8924"/>
                </a:lnTo>
                <a:lnTo>
                  <a:pt x="165824" y="7844"/>
                </a:lnTo>
                <a:lnTo>
                  <a:pt x="173415" y="6171"/>
                </a:lnTo>
                <a:lnTo>
                  <a:pt x="181332" y="4103"/>
                </a:lnTo>
                <a:lnTo>
                  <a:pt x="188515" y="2724"/>
                </a:lnTo>
                <a:lnTo>
                  <a:pt x="195210" y="1806"/>
                </a:lnTo>
                <a:lnTo>
                  <a:pt x="201577" y="1193"/>
                </a:lnTo>
                <a:lnTo>
                  <a:pt x="206775" y="785"/>
                </a:lnTo>
                <a:lnTo>
                  <a:pt x="211192" y="512"/>
                </a:lnTo>
                <a:lnTo>
                  <a:pt x="215090" y="331"/>
                </a:lnTo>
                <a:lnTo>
                  <a:pt x="224501" y="129"/>
                </a:lnTo>
                <a:lnTo>
                  <a:pt x="236963" y="0"/>
                </a:lnTo>
                <a:lnTo>
                  <a:pt x="238938" y="941"/>
                </a:lnTo>
                <a:lnTo>
                  <a:pt x="241207" y="2522"/>
                </a:lnTo>
                <a:lnTo>
                  <a:pt x="248603" y="854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239"/>
          <p:cNvSpPr/>
          <p:nvPr/>
        </p:nvSpPr>
        <p:spPr>
          <a:xfrm>
            <a:off x="6012179" y="2571750"/>
            <a:ext cx="231459" cy="42863"/>
          </a:xfrm>
          <a:custGeom>
            <a:avLst/>
            <a:gdLst/>
            <a:ahLst/>
            <a:cxnLst/>
            <a:rect l="0" t="0" r="0" b="0"/>
            <a:pathLst>
              <a:path w="231459" h="42863">
                <a:moveTo>
                  <a:pt x="0" y="42862"/>
                </a:moveTo>
                <a:lnTo>
                  <a:pt x="11932" y="42862"/>
                </a:lnTo>
                <a:lnTo>
                  <a:pt x="13670" y="41910"/>
                </a:lnTo>
                <a:lnTo>
                  <a:pt x="14829" y="40322"/>
                </a:lnTo>
                <a:lnTo>
                  <a:pt x="15601" y="38311"/>
                </a:lnTo>
                <a:lnTo>
                  <a:pt x="18021" y="36970"/>
                </a:lnTo>
                <a:lnTo>
                  <a:pt x="21539" y="36077"/>
                </a:lnTo>
                <a:lnTo>
                  <a:pt x="25790" y="35481"/>
                </a:lnTo>
                <a:lnTo>
                  <a:pt x="30528" y="35084"/>
                </a:lnTo>
                <a:lnTo>
                  <a:pt x="35592" y="34819"/>
                </a:lnTo>
                <a:lnTo>
                  <a:pt x="40873" y="34643"/>
                </a:lnTo>
                <a:lnTo>
                  <a:pt x="47252" y="33572"/>
                </a:lnTo>
                <a:lnTo>
                  <a:pt x="54361" y="31906"/>
                </a:lnTo>
                <a:lnTo>
                  <a:pt x="61959" y="29843"/>
                </a:lnTo>
                <a:lnTo>
                  <a:pt x="68928" y="27515"/>
                </a:lnTo>
                <a:lnTo>
                  <a:pt x="75480" y="25011"/>
                </a:lnTo>
                <a:lnTo>
                  <a:pt x="81753" y="22389"/>
                </a:lnTo>
                <a:lnTo>
                  <a:pt x="88792" y="20641"/>
                </a:lnTo>
                <a:lnTo>
                  <a:pt x="96342" y="19475"/>
                </a:lnTo>
                <a:lnTo>
                  <a:pt x="104234" y="18699"/>
                </a:lnTo>
                <a:lnTo>
                  <a:pt x="112352" y="17228"/>
                </a:lnTo>
                <a:lnTo>
                  <a:pt x="120621" y="15295"/>
                </a:lnTo>
                <a:lnTo>
                  <a:pt x="128992" y="13054"/>
                </a:lnTo>
                <a:lnTo>
                  <a:pt x="136477" y="11560"/>
                </a:lnTo>
                <a:lnTo>
                  <a:pt x="143373" y="10564"/>
                </a:lnTo>
                <a:lnTo>
                  <a:pt x="149874" y="9900"/>
                </a:lnTo>
                <a:lnTo>
                  <a:pt x="157066" y="8505"/>
                </a:lnTo>
                <a:lnTo>
                  <a:pt x="164719" y="6622"/>
                </a:lnTo>
                <a:lnTo>
                  <a:pt x="172678" y="4415"/>
                </a:lnTo>
                <a:lnTo>
                  <a:pt x="178936" y="2943"/>
                </a:lnTo>
                <a:lnTo>
                  <a:pt x="184061" y="1962"/>
                </a:lnTo>
                <a:lnTo>
                  <a:pt x="188430" y="1308"/>
                </a:lnTo>
                <a:lnTo>
                  <a:pt x="193248" y="872"/>
                </a:lnTo>
                <a:lnTo>
                  <a:pt x="198365" y="581"/>
                </a:lnTo>
                <a:lnTo>
                  <a:pt x="209130" y="258"/>
                </a:lnTo>
                <a:lnTo>
                  <a:pt x="231458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240"/>
          <p:cNvSpPr/>
          <p:nvPr/>
        </p:nvSpPr>
        <p:spPr>
          <a:xfrm>
            <a:off x="6440804" y="2348864"/>
            <a:ext cx="162879" cy="17147"/>
          </a:xfrm>
          <a:custGeom>
            <a:avLst/>
            <a:gdLst/>
            <a:ahLst/>
            <a:cxnLst/>
            <a:rect l="0" t="0" r="0" b="0"/>
            <a:pathLst>
              <a:path w="162879" h="17147">
                <a:moveTo>
                  <a:pt x="0" y="17146"/>
                </a:moveTo>
                <a:lnTo>
                  <a:pt x="36074" y="17146"/>
                </a:lnTo>
                <a:lnTo>
                  <a:pt x="40242" y="16193"/>
                </a:lnTo>
                <a:lnTo>
                  <a:pt x="44926" y="14606"/>
                </a:lnTo>
                <a:lnTo>
                  <a:pt x="49953" y="12595"/>
                </a:lnTo>
                <a:lnTo>
                  <a:pt x="54257" y="11254"/>
                </a:lnTo>
                <a:lnTo>
                  <a:pt x="58079" y="10360"/>
                </a:lnTo>
                <a:lnTo>
                  <a:pt x="61580" y="9765"/>
                </a:lnTo>
                <a:lnTo>
                  <a:pt x="65818" y="9368"/>
                </a:lnTo>
                <a:lnTo>
                  <a:pt x="70549" y="9103"/>
                </a:lnTo>
                <a:lnTo>
                  <a:pt x="80886" y="8808"/>
                </a:lnTo>
                <a:lnTo>
                  <a:pt x="130115" y="8576"/>
                </a:lnTo>
                <a:lnTo>
                  <a:pt x="133417" y="7622"/>
                </a:lnTo>
                <a:lnTo>
                  <a:pt x="136569" y="6034"/>
                </a:lnTo>
                <a:lnTo>
                  <a:pt x="139624" y="4023"/>
                </a:lnTo>
                <a:lnTo>
                  <a:pt x="142613" y="2682"/>
                </a:lnTo>
                <a:lnTo>
                  <a:pt x="145558" y="1788"/>
                </a:lnTo>
                <a:lnTo>
                  <a:pt x="148474" y="1192"/>
                </a:lnTo>
                <a:lnTo>
                  <a:pt x="151370" y="795"/>
                </a:lnTo>
                <a:lnTo>
                  <a:pt x="154253" y="530"/>
                </a:lnTo>
                <a:lnTo>
                  <a:pt x="162878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241"/>
          <p:cNvSpPr/>
          <p:nvPr/>
        </p:nvSpPr>
        <p:spPr>
          <a:xfrm>
            <a:off x="6655117" y="2288857"/>
            <a:ext cx="34291" cy="240031"/>
          </a:xfrm>
          <a:custGeom>
            <a:avLst/>
            <a:gdLst/>
            <a:ahLst/>
            <a:cxnLst/>
            <a:rect l="0" t="0" r="0" b="0"/>
            <a:pathLst>
              <a:path w="34291" h="240031">
                <a:moveTo>
                  <a:pt x="0" y="0"/>
                </a:moveTo>
                <a:lnTo>
                  <a:pt x="0" y="20473"/>
                </a:lnTo>
                <a:lnTo>
                  <a:pt x="953" y="23174"/>
                </a:lnTo>
                <a:lnTo>
                  <a:pt x="2540" y="25927"/>
                </a:lnTo>
                <a:lnTo>
                  <a:pt x="4551" y="28715"/>
                </a:lnTo>
                <a:lnTo>
                  <a:pt x="5891" y="32478"/>
                </a:lnTo>
                <a:lnTo>
                  <a:pt x="6785" y="36892"/>
                </a:lnTo>
                <a:lnTo>
                  <a:pt x="7381" y="41740"/>
                </a:lnTo>
                <a:lnTo>
                  <a:pt x="7778" y="46876"/>
                </a:lnTo>
                <a:lnTo>
                  <a:pt x="8043" y="52206"/>
                </a:lnTo>
                <a:lnTo>
                  <a:pt x="8337" y="63208"/>
                </a:lnTo>
                <a:lnTo>
                  <a:pt x="8542" y="91485"/>
                </a:lnTo>
                <a:lnTo>
                  <a:pt x="9504" y="97185"/>
                </a:lnTo>
                <a:lnTo>
                  <a:pt x="11099" y="102890"/>
                </a:lnTo>
                <a:lnTo>
                  <a:pt x="13114" y="108598"/>
                </a:lnTo>
                <a:lnTo>
                  <a:pt x="14458" y="114309"/>
                </a:lnTo>
                <a:lnTo>
                  <a:pt x="15354" y="120021"/>
                </a:lnTo>
                <a:lnTo>
                  <a:pt x="15950" y="125734"/>
                </a:lnTo>
                <a:lnTo>
                  <a:pt x="16349" y="131448"/>
                </a:lnTo>
                <a:lnTo>
                  <a:pt x="16615" y="137162"/>
                </a:lnTo>
                <a:lnTo>
                  <a:pt x="16909" y="148591"/>
                </a:lnTo>
                <a:lnTo>
                  <a:pt x="17114" y="177165"/>
                </a:lnTo>
                <a:lnTo>
                  <a:pt x="18077" y="182880"/>
                </a:lnTo>
                <a:lnTo>
                  <a:pt x="19671" y="188595"/>
                </a:lnTo>
                <a:lnTo>
                  <a:pt x="21687" y="194310"/>
                </a:lnTo>
                <a:lnTo>
                  <a:pt x="23030" y="199073"/>
                </a:lnTo>
                <a:lnTo>
                  <a:pt x="23926" y="203200"/>
                </a:lnTo>
                <a:lnTo>
                  <a:pt x="24523" y="206904"/>
                </a:lnTo>
                <a:lnTo>
                  <a:pt x="25874" y="210326"/>
                </a:lnTo>
                <a:lnTo>
                  <a:pt x="27727" y="213560"/>
                </a:lnTo>
                <a:lnTo>
                  <a:pt x="29914" y="216668"/>
                </a:lnTo>
                <a:lnTo>
                  <a:pt x="31373" y="219693"/>
                </a:lnTo>
                <a:lnTo>
                  <a:pt x="32345" y="222662"/>
                </a:lnTo>
                <a:lnTo>
                  <a:pt x="32994" y="225594"/>
                </a:lnTo>
                <a:lnTo>
                  <a:pt x="33714" y="231392"/>
                </a:lnTo>
                <a:lnTo>
                  <a:pt x="34290" y="24003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242"/>
          <p:cNvSpPr/>
          <p:nvPr/>
        </p:nvSpPr>
        <p:spPr>
          <a:xfrm>
            <a:off x="6775132" y="2323147"/>
            <a:ext cx="120016" cy="68570"/>
          </a:xfrm>
          <a:custGeom>
            <a:avLst/>
            <a:gdLst/>
            <a:ahLst/>
            <a:cxnLst/>
            <a:rect l="0" t="0" r="0" b="0"/>
            <a:pathLst>
              <a:path w="120016" h="68570">
                <a:moveTo>
                  <a:pt x="0" y="0"/>
                </a:moveTo>
                <a:lnTo>
                  <a:pt x="4551" y="4551"/>
                </a:lnTo>
                <a:lnTo>
                  <a:pt x="5892" y="6844"/>
                </a:lnTo>
                <a:lnTo>
                  <a:pt x="6785" y="9325"/>
                </a:lnTo>
                <a:lnTo>
                  <a:pt x="7381" y="11932"/>
                </a:lnTo>
                <a:lnTo>
                  <a:pt x="6826" y="13670"/>
                </a:lnTo>
                <a:lnTo>
                  <a:pt x="5503" y="14828"/>
                </a:lnTo>
                <a:lnTo>
                  <a:pt x="3669" y="15600"/>
                </a:lnTo>
                <a:lnTo>
                  <a:pt x="2445" y="17068"/>
                </a:lnTo>
                <a:lnTo>
                  <a:pt x="1631" y="18998"/>
                </a:lnTo>
                <a:lnTo>
                  <a:pt x="1087" y="21238"/>
                </a:lnTo>
                <a:lnTo>
                  <a:pt x="724" y="23684"/>
                </a:lnTo>
                <a:lnTo>
                  <a:pt x="483" y="26267"/>
                </a:lnTo>
                <a:lnTo>
                  <a:pt x="322" y="28941"/>
                </a:lnTo>
                <a:lnTo>
                  <a:pt x="143" y="34453"/>
                </a:lnTo>
                <a:lnTo>
                  <a:pt x="19" y="48599"/>
                </a:lnTo>
                <a:lnTo>
                  <a:pt x="3" y="58317"/>
                </a:lnTo>
                <a:lnTo>
                  <a:pt x="955" y="59833"/>
                </a:lnTo>
                <a:lnTo>
                  <a:pt x="2541" y="61796"/>
                </a:lnTo>
                <a:lnTo>
                  <a:pt x="4551" y="64058"/>
                </a:lnTo>
                <a:lnTo>
                  <a:pt x="6844" y="65565"/>
                </a:lnTo>
                <a:lnTo>
                  <a:pt x="9325" y="66570"/>
                </a:lnTo>
                <a:lnTo>
                  <a:pt x="11932" y="67240"/>
                </a:lnTo>
                <a:lnTo>
                  <a:pt x="14622" y="67687"/>
                </a:lnTo>
                <a:lnTo>
                  <a:pt x="17368" y="67985"/>
                </a:lnTo>
                <a:lnTo>
                  <a:pt x="20151" y="68183"/>
                </a:lnTo>
                <a:lnTo>
                  <a:pt x="22959" y="68315"/>
                </a:lnTo>
                <a:lnTo>
                  <a:pt x="28620" y="68462"/>
                </a:lnTo>
                <a:lnTo>
                  <a:pt x="50275" y="68569"/>
                </a:lnTo>
                <a:lnTo>
                  <a:pt x="54472" y="67621"/>
                </a:lnTo>
                <a:lnTo>
                  <a:pt x="58222" y="66035"/>
                </a:lnTo>
                <a:lnTo>
                  <a:pt x="61674" y="64026"/>
                </a:lnTo>
                <a:lnTo>
                  <a:pt x="64929" y="62687"/>
                </a:lnTo>
                <a:lnTo>
                  <a:pt x="68051" y="61794"/>
                </a:lnTo>
                <a:lnTo>
                  <a:pt x="71085" y="61198"/>
                </a:lnTo>
                <a:lnTo>
                  <a:pt x="75012" y="60802"/>
                </a:lnTo>
                <a:lnTo>
                  <a:pt x="79536" y="60537"/>
                </a:lnTo>
                <a:lnTo>
                  <a:pt x="88690" y="60243"/>
                </a:lnTo>
                <a:lnTo>
                  <a:pt x="102327" y="60054"/>
                </a:lnTo>
                <a:lnTo>
                  <a:pt x="120015" y="60008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243"/>
          <p:cNvSpPr/>
          <p:nvPr/>
        </p:nvSpPr>
        <p:spPr>
          <a:xfrm>
            <a:off x="6878002" y="2288857"/>
            <a:ext cx="34291" cy="231458"/>
          </a:xfrm>
          <a:custGeom>
            <a:avLst/>
            <a:gdLst/>
            <a:ahLst/>
            <a:cxnLst/>
            <a:rect l="0" t="0" r="0" b="0"/>
            <a:pathLst>
              <a:path w="34291" h="231458">
                <a:moveTo>
                  <a:pt x="0" y="0"/>
                </a:moveTo>
                <a:lnTo>
                  <a:pt x="0" y="125734"/>
                </a:lnTo>
                <a:lnTo>
                  <a:pt x="953" y="131448"/>
                </a:lnTo>
                <a:lnTo>
                  <a:pt x="2540" y="137162"/>
                </a:lnTo>
                <a:lnTo>
                  <a:pt x="4551" y="142876"/>
                </a:lnTo>
                <a:lnTo>
                  <a:pt x="5891" y="147638"/>
                </a:lnTo>
                <a:lnTo>
                  <a:pt x="6785" y="151766"/>
                </a:lnTo>
                <a:lnTo>
                  <a:pt x="7381" y="155469"/>
                </a:lnTo>
                <a:lnTo>
                  <a:pt x="7778" y="159844"/>
                </a:lnTo>
                <a:lnTo>
                  <a:pt x="8043" y="164665"/>
                </a:lnTo>
                <a:lnTo>
                  <a:pt x="8219" y="169784"/>
                </a:lnTo>
                <a:lnTo>
                  <a:pt x="9290" y="174150"/>
                </a:lnTo>
                <a:lnTo>
                  <a:pt x="10956" y="178012"/>
                </a:lnTo>
                <a:lnTo>
                  <a:pt x="13019" y="181540"/>
                </a:lnTo>
                <a:lnTo>
                  <a:pt x="14395" y="185796"/>
                </a:lnTo>
                <a:lnTo>
                  <a:pt x="15311" y="190539"/>
                </a:lnTo>
                <a:lnTo>
                  <a:pt x="16783" y="202738"/>
                </a:lnTo>
                <a:lnTo>
                  <a:pt x="17856" y="204691"/>
                </a:lnTo>
                <a:lnTo>
                  <a:pt x="19524" y="206946"/>
                </a:lnTo>
                <a:lnTo>
                  <a:pt x="21589" y="209401"/>
                </a:lnTo>
                <a:lnTo>
                  <a:pt x="22965" y="211991"/>
                </a:lnTo>
                <a:lnTo>
                  <a:pt x="23882" y="214670"/>
                </a:lnTo>
                <a:lnTo>
                  <a:pt x="25355" y="221262"/>
                </a:lnTo>
                <a:lnTo>
                  <a:pt x="26428" y="222756"/>
                </a:lnTo>
                <a:lnTo>
                  <a:pt x="28097" y="224704"/>
                </a:lnTo>
                <a:lnTo>
                  <a:pt x="34290" y="231457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244"/>
          <p:cNvSpPr/>
          <p:nvPr/>
        </p:nvSpPr>
        <p:spPr>
          <a:xfrm>
            <a:off x="7023734" y="2357437"/>
            <a:ext cx="162879" cy="17146"/>
          </a:xfrm>
          <a:custGeom>
            <a:avLst/>
            <a:gdLst/>
            <a:ahLst/>
            <a:cxnLst/>
            <a:rect l="0" t="0" r="0" b="0"/>
            <a:pathLst>
              <a:path w="162879" h="17146">
                <a:moveTo>
                  <a:pt x="0" y="17145"/>
                </a:moveTo>
                <a:lnTo>
                  <a:pt x="27855" y="17145"/>
                </a:lnTo>
                <a:lnTo>
                  <a:pt x="30953" y="16192"/>
                </a:lnTo>
                <a:lnTo>
                  <a:pt x="33970" y="14605"/>
                </a:lnTo>
                <a:lnTo>
                  <a:pt x="36935" y="12594"/>
                </a:lnTo>
                <a:lnTo>
                  <a:pt x="40816" y="11254"/>
                </a:lnTo>
                <a:lnTo>
                  <a:pt x="45308" y="10360"/>
                </a:lnTo>
                <a:lnTo>
                  <a:pt x="50209" y="9764"/>
                </a:lnTo>
                <a:lnTo>
                  <a:pt x="55380" y="9367"/>
                </a:lnTo>
                <a:lnTo>
                  <a:pt x="60732" y="9102"/>
                </a:lnTo>
                <a:lnTo>
                  <a:pt x="74828" y="8730"/>
                </a:lnTo>
                <a:lnTo>
                  <a:pt x="120178" y="8577"/>
                </a:lnTo>
                <a:lnTo>
                  <a:pt x="125839" y="8575"/>
                </a:lnTo>
                <a:lnTo>
                  <a:pt x="130565" y="7622"/>
                </a:lnTo>
                <a:lnTo>
                  <a:pt x="134669" y="6034"/>
                </a:lnTo>
                <a:lnTo>
                  <a:pt x="138356" y="4023"/>
                </a:lnTo>
                <a:lnTo>
                  <a:pt x="141768" y="2682"/>
                </a:lnTo>
                <a:lnTo>
                  <a:pt x="144995" y="1788"/>
                </a:lnTo>
                <a:lnTo>
                  <a:pt x="148098" y="1192"/>
                </a:lnTo>
                <a:lnTo>
                  <a:pt x="151120" y="795"/>
                </a:lnTo>
                <a:lnTo>
                  <a:pt x="154087" y="530"/>
                </a:lnTo>
                <a:lnTo>
                  <a:pt x="162878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245"/>
          <p:cNvSpPr/>
          <p:nvPr/>
        </p:nvSpPr>
        <p:spPr>
          <a:xfrm>
            <a:off x="7083742" y="2288857"/>
            <a:ext cx="25718" cy="188596"/>
          </a:xfrm>
          <a:custGeom>
            <a:avLst/>
            <a:gdLst/>
            <a:ahLst/>
            <a:cxnLst/>
            <a:rect l="0" t="0" r="0" b="0"/>
            <a:pathLst>
              <a:path w="25718" h="188596">
                <a:moveTo>
                  <a:pt x="0" y="0"/>
                </a:moveTo>
                <a:lnTo>
                  <a:pt x="0" y="20400"/>
                </a:lnTo>
                <a:lnTo>
                  <a:pt x="953" y="23125"/>
                </a:lnTo>
                <a:lnTo>
                  <a:pt x="2540" y="25894"/>
                </a:lnTo>
                <a:lnTo>
                  <a:pt x="4551" y="28693"/>
                </a:lnTo>
                <a:lnTo>
                  <a:pt x="5891" y="32463"/>
                </a:lnTo>
                <a:lnTo>
                  <a:pt x="6785" y="36882"/>
                </a:lnTo>
                <a:lnTo>
                  <a:pt x="7381" y="41733"/>
                </a:lnTo>
                <a:lnTo>
                  <a:pt x="8731" y="46872"/>
                </a:lnTo>
                <a:lnTo>
                  <a:pt x="10583" y="52203"/>
                </a:lnTo>
                <a:lnTo>
                  <a:pt x="12771" y="57662"/>
                </a:lnTo>
                <a:lnTo>
                  <a:pt x="14229" y="63206"/>
                </a:lnTo>
                <a:lnTo>
                  <a:pt x="15201" y="68808"/>
                </a:lnTo>
                <a:lnTo>
                  <a:pt x="15849" y="74447"/>
                </a:lnTo>
                <a:lnTo>
                  <a:pt x="16281" y="80111"/>
                </a:lnTo>
                <a:lnTo>
                  <a:pt x="16569" y="85793"/>
                </a:lnTo>
                <a:lnTo>
                  <a:pt x="16889" y="97185"/>
                </a:lnTo>
                <a:lnTo>
                  <a:pt x="17141" y="136938"/>
                </a:lnTo>
                <a:lnTo>
                  <a:pt x="17145" y="173951"/>
                </a:lnTo>
                <a:lnTo>
                  <a:pt x="18098" y="175975"/>
                </a:lnTo>
                <a:lnTo>
                  <a:pt x="19685" y="177324"/>
                </a:lnTo>
                <a:lnTo>
                  <a:pt x="21696" y="178224"/>
                </a:lnTo>
                <a:lnTo>
                  <a:pt x="23037" y="179776"/>
                </a:lnTo>
                <a:lnTo>
                  <a:pt x="23930" y="181763"/>
                </a:lnTo>
                <a:lnTo>
                  <a:pt x="25717" y="188595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246"/>
          <p:cNvSpPr/>
          <p:nvPr/>
        </p:nvSpPr>
        <p:spPr>
          <a:xfrm>
            <a:off x="7006590" y="2512936"/>
            <a:ext cx="205741" cy="15921"/>
          </a:xfrm>
          <a:custGeom>
            <a:avLst/>
            <a:gdLst/>
            <a:ahLst/>
            <a:cxnLst/>
            <a:rect l="0" t="0" r="0" b="0"/>
            <a:pathLst>
              <a:path w="205741" h="15921">
                <a:moveTo>
                  <a:pt x="0" y="7378"/>
                </a:moveTo>
                <a:lnTo>
                  <a:pt x="8219" y="7378"/>
                </a:lnTo>
                <a:lnTo>
                  <a:pt x="9289" y="8331"/>
                </a:lnTo>
                <a:lnTo>
                  <a:pt x="13018" y="11930"/>
                </a:lnTo>
                <a:lnTo>
                  <a:pt x="15346" y="13270"/>
                </a:lnTo>
                <a:lnTo>
                  <a:pt x="17851" y="14164"/>
                </a:lnTo>
                <a:lnTo>
                  <a:pt x="20473" y="14759"/>
                </a:lnTo>
                <a:lnTo>
                  <a:pt x="23173" y="15157"/>
                </a:lnTo>
                <a:lnTo>
                  <a:pt x="28714" y="15598"/>
                </a:lnTo>
                <a:lnTo>
                  <a:pt x="36891" y="15794"/>
                </a:lnTo>
                <a:lnTo>
                  <a:pt x="53113" y="15920"/>
                </a:lnTo>
                <a:lnTo>
                  <a:pt x="58268" y="14978"/>
                </a:lnTo>
                <a:lnTo>
                  <a:pt x="64562" y="13397"/>
                </a:lnTo>
                <a:lnTo>
                  <a:pt x="71617" y="11391"/>
                </a:lnTo>
                <a:lnTo>
                  <a:pt x="78224" y="10053"/>
                </a:lnTo>
                <a:lnTo>
                  <a:pt x="84535" y="9162"/>
                </a:lnTo>
                <a:lnTo>
                  <a:pt x="90647" y="8568"/>
                </a:lnTo>
                <a:lnTo>
                  <a:pt x="96626" y="8171"/>
                </a:lnTo>
                <a:lnTo>
                  <a:pt x="102517" y="7907"/>
                </a:lnTo>
                <a:lnTo>
                  <a:pt x="114143" y="7614"/>
                </a:lnTo>
                <a:lnTo>
                  <a:pt x="142855" y="7409"/>
                </a:lnTo>
                <a:lnTo>
                  <a:pt x="148576" y="6447"/>
                </a:lnTo>
                <a:lnTo>
                  <a:pt x="154296" y="4852"/>
                </a:lnTo>
                <a:lnTo>
                  <a:pt x="160013" y="2837"/>
                </a:lnTo>
                <a:lnTo>
                  <a:pt x="164778" y="1493"/>
                </a:lnTo>
                <a:lnTo>
                  <a:pt x="168906" y="597"/>
                </a:lnTo>
                <a:lnTo>
                  <a:pt x="172612" y="0"/>
                </a:lnTo>
                <a:lnTo>
                  <a:pt x="176035" y="555"/>
                </a:lnTo>
                <a:lnTo>
                  <a:pt x="179269" y="1877"/>
                </a:lnTo>
                <a:lnTo>
                  <a:pt x="182377" y="3711"/>
                </a:lnTo>
                <a:lnTo>
                  <a:pt x="186355" y="4933"/>
                </a:lnTo>
                <a:lnTo>
                  <a:pt x="190911" y="5749"/>
                </a:lnTo>
                <a:lnTo>
                  <a:pt x="205740" y="7378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247"/>
          <p:cNvSpPr/>
          <p:nvPr/>
        </p:nvSpPr>
        <p:spPr>
          <a:xfrm>
            <a:off x="7289482" y="1997392"/>
            <a:ext cx="1731610" cy="522910"/>
          </a:xfrm>
          <a:custGeom>
            <a:avLst/>
            <a:gdLst/>
            <a:ahLst/>
            <a:cxnLst/>
            <a:rect l="0" t="0" r="0" b="0"/>
            <a:pathLst>
              <a:path w="1731610" h="522910">
                <a:moveTo>
                  <a:pt x="0" y="402908"/>
                </a:moveTo>
                <a:lnTo>
                  <a:pt x="0" y="410288"/>
                </a:lnTo>
                <a:lnTo>
                  <a:pt x="953" y="410686"/>
                </a:lnTo>
                <a:lnTo>
                  <a:pt x="11932" y="411375"/>
                </a:lnTo>
                <a:lnTo>
                  <a:pt x="13669" y="412363"/>
                </a:lnTo>
                <a:lnTo>
                  <a:pt x="14828" y="413973"/>
                </a:lnTo>
                <a:lnTo>
                  <a:pt x="15600" y="416000"/>
                </a:lnTo>
                <a:lnTo>
                  <a:pt x="22732" y="426096"/>
                </a:lnTo>
                <a:lnTo>
                  <a:pt x="27668" y="439802"/>
                </a:lnTo>
                <a:lnTo>
                  <a:pt x="32300" y="448833"/>
                </a:lnTo>
                <a:lnTo>
                  <a:pt x="43033" y="464931"/>
                </a:lnTo>
                <a:lnTo>
                  <a:pt x="51486" y="478118"/>
                </a:lnTo>
                <a:lnTo>
                  <a:pt x="64776" y="494092"/>
                </a:lnTo>
                <a:lnTo>
                  <a:pt x="68406" y="502844"/>
                </a:lnTo>
                <a:lnTo>
                  <a:pt x="77683" y="514335"/>
                </a:lnTo>
                <a:lnTo>
                  <a:pt x="84136" y="521226"/>
                </a:lnTo>
                <a:lnTo>
                  <a:pt x="85618" y="521792"/>
                </a:lnTo>
                <a:lnTo>
                  <a:pt x="94181" y="522909"/>
                </a:lnTo>
                <a:lnTo>
                  <a:pt x="94263" y="518368"/>
                </a:lnTo>
                <a:lnTo>
                  <a:pt x="95226" y="516076"/>
                </a:lnTo>
                <a:lnTo>
                  <a:pt x="100182" y="508300"/>
                </a:lnTo>
                <a:lnTo>
                  <a:pt x="101676" y="502771"/>
                </a:lnTo>
                <a:lnTo>
                  <a:pt x="102516" y="489753"/>
                </a:lnTo>
                <a:lnTo>
                  <a:pt x="102766" y="473830"/>
                </a:lnTo>
                <a:lnTo>
                  <a:pt x="102867" y="418346"/>
                </a:lnTo>
                <a:lnTo>
                  <a:pt x="100329" y="404689"/>
                </a:lnTo>
                <a:lnTo>
                  <a:pt x="96978" y="391317"/>
                </a:lnTo>
                <a:lnTo>
                  <a:pt x="95489" y="375848"/>
                </a:lnTo>
                <a:lnTo>
                  <a:pt x="94827" y="361989"/>
                </a:lnTo>
                <a:lnTo>
                  <a:pt x="93580" y="348527"/>
                </a:lnTo>
                <a:lnTo>
                  <a:pt x="89851" y="333018"/>
                </a:lnTo>
                <a:lnTo>
                  <a:pt x="87523" y="324882"/>
                </a:lnTo>
                <a:lnTo>
                  <a:pt x="82397" y="308222"/>
                </a:lnTo>
                <a:lnTo>
                  <a:pt x="79483" y="293833"/>
                </a:lnTo>
                <a:lnTo>
                  <a:pt x="77236" y="280135"/>
                </a:lnTo>
                <a:lnTo>
                  <a:pt x="73063" y="264522"/>
                </a:lnTo>
                <a:lnTo>
                  <a:pt x="70572" y="250598"/>
                </a:lnTo>
                <a:lnTo>
                  <a:pt x="69466" y="238059"/>
                </a:lnTo>
                <a:lnTo>
                  <a:pt x="68974" y="226137"/>
                </a:lnTo>
                <a:lnTo>
                  <a:pt x="66215" y="214488"/>
                </a:lnTo>
                <a:lnTo>
                  <a:pt x="62766" y="202960"/>
                </a:lnTo>
                <a:lnTo>
                  <a:pt x="59873" y="186713"/>
                </a:lnTo>
                <a:lnTo>
                  <a:pt x="54358" y="174491"/>
                </a:lnTo>
                <a:lnTo>
                  <a:pt x="51348" y="160180"/>
                </a:lnTo>
                <a:lnTo>
                  <a:pt x="45801" y="148532"/>
                </a:lnTo>
                <a:lnTo>
                  <a:pt x="42781" y="134391"/>
                </a:lnTo>
                <a:lnTo>
                  <a:pt x="37229" y="123745"/>
                </a:lnTo>
                <a:lnTo>
                  <a:pt x="35596" y="117545"/>
                </a:lnTo>
                <a:lnTo>
                  <a:pt x="34462" y="102921"/>
                </a:lnTo>
                <a:lnTo>
                  <a:pt x="34405" y="100047"/>
                </a:lnTo>
                <a:lnTo>
                  <a:pt x="35319" y="98130"/>
                </a:lnTo>
                <a:lnTo>
                  <a:pt x="36881" y="96853"/>
                </a:lnTo>
                <a:lnTo>
                  <a:pt x="38875" y="96001"/>
                </a:lnTo>
                <a:lnTo>
                  <a:pt x="40204" y="94481"/>
                </a:lnTo>
                <a:lnTo>
                  <a:pt x="41090" y="92515"/>
                </a:lnTo>
                <a:lnTo>
                  <a:pt x="42513" y="87066"/>
                </a:lnTo>
                <a:lnTo>
                  <a:pt x="43582" y="86619"/>
                </a:lnTo>
                <a:lnTo>
                  <a:pt x="47310" y="86122"/>
                </a:lnTo>
                <a:lnTo>
                  <a:pt x="49638" y="85037"/>
                </a:lnTo>
                <a:lnTo>
                  <a:pt x="57464" y="79912"/>
                </a:lnTo>
                <a:lnTo>
                  <a:pt x="63004" y="78379"/>
                </a:lnTo>
                <a:lnTo>
                  <a:pt x="112757" y="77162"/>
                </a:lnTo>
                <a:lnTo>
                  <a:pt x="210243" y="77153"/>
                </a:lnTo>
                <a:lnTo>
                  <a:pt x="257570" y="69772"/>
                </a:lnTo>
                <a:lnTo>
                  <a:pt x="308644" y="68685"/>
                </a:lnTo>
                <a:lnTo>
                  <a:pt x="367428" y="68589"/>
                </a:lnTo>
                <a:lnTo>
                  <a:pt x="410469" y="62690"/>
                </a:lnTo>
                <a:lnTo>
                  <a:pt x="461305" y="57998"/>
                </a:lnTo>
                <a:lnTo>
                  <a:pt x="508317" y="52731"/>
                </a:lnTo>
                <a:lnTo>
                  <a:pt x="560184" y="51691"/>
                </a:lnTo>
                <a:lnTo>
                  <a:pt x="610646" y="48946"/>
                </a:lnTo>
                <a:lnTo>
                  <a:pt x="652103" y="44665"/>
                </a:lnTo>
                <a:lnTo>
                  <a:pt x="694548" y="40857"/>
                </a:lnTo>
                <a:lnTo>
                  <a:pt x="737287" y="36236"/>
                </a:lnTo>
                <a:lnTo>
                  <a:pt x="780113" y="34867"/>
                </a:lnTo>
                <a:lnTo>
                  <a:pt x="825505" y="31921"/>
                </a:lnTo>
                <a:lnTo>
                  <a:pt x="875149" y="27556"/>
                </a:lnTo>
                <a:lnTo>
                  <a:pt x="926054" y="26262"/>
                </a:lnTo>
                <a:lnTo>
                  <a:pt x="989904" y="25825"/>
                </a:lnTo>
                <a:lnTo>
                  <a:pt x="1038477" y="21199"/>
                </a:lnTo>
                <a:lnTo>
                  <a:pt x="1084513" y="18346"/>
                </a:lnTo>
                <a:lnTo>
                  <a:pt x="1132868" y="17501"/>
                </a:lnTo>
                <a:lnTo>
                  <a:pt x="1475736" y="17145"/>
                </a:lnTo>
                <a:lnTo>
                  <a:pt x="1534268" y="10360"/>
                </a:lnTo>
                <a:lnTo>
                  <a:pt x="1584756" y="8808"/>
                </a:lnTo>
                <a:lnTo>
                  <a:pt x="1649897" y="8582"/>
                </a:lnTo>
                <a:lnTo>
                  <a:pt x="1662293" y="6037"/>
                </a:lnTo>
                <a:lnTo>
                  <a:pt x="1674153" y="2683"/>
                </a:lnTo>
                <a:lnTo>
                  <a:pt x="1722559" y="21"/>
                </a:lnTo>
                <a:lnTo>
                  <a:pt x="1731609" y="0"/>
                </a:lnTo>
                <a:lnTo>
                  <a:pt x="1727083" y="0"/>
                </a:lnTo>
                <a:lnTo>
                  <a:pt x="1725746" y="953"/>
                </a:lnTo>
                <a:lnTo>
                  <a:pt x="1724856" y="2540"/>
                </a:lnTo>
                <a:lnTo>
                  <a:pt x="1723073" y="8572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248"/>
          <p:cNvSpPr/>
          <p:nvPr/>
        </p:nvSpPr>
        <p:spPr>
          <a:xfrm>
            <a:off x="7443787" y="2263139"/>
            <a:ext cx="77154" cy="240032"/>
          </a:xfrm>
          <a:custGeom>
            <a:avLst/>
            <a:gdLst/>
            <a:ahLst/>
            <a:cxnLst/>
            <a:rect l="0" t="0" r="0" b="0"/>
            <a:pathLst>
              <a:path w="77154" h="240032">
                <a:moveTo>
                  <a:pt x="0" y="0"/>
                </a:moveTo>
                <a:lnTo>
                  <a:pt x="8220" y="0"/>
                </a:lnTo>
                <a:lnTo>
                  <a:pt x="9290" y="953"/>
                </a:lnTo>
                <a:lnTo>
                  <a:pt x="13019" y="4552"/>
                </a:lnTo>
                <a:lnTo>
                  <a:pt x="24164" y="15601"/>
                </a:lnTo>
                <a:lnTo>
                  <a:pt x="25634" y="18021"/>
                </a:lnTo>
                <a:lnTo>
                  <a:pt x="27567" y="21539"/>
                </a:lnTo>
                <a:lnTo>
                  <a:pt x="29808" y="25789"/>
                </a:lnTo>
                <a:lnTo>
                  <a:pt x="31302" y="29576"/>
                </a:lnTo>
                <a:lnTo>
                  <a:pt x="32962" y="36322"/>
                </a:lnTo>
                <a:lnTo>
                  <a:pt x="33699" y="42496"/>
                </a:lnTo>
                <a:lnTo>
                  <a:pt x="33896" y="45476"/>
                </a:lnTo>
                <a:lnTo>
                  <a:pt x="34980" y="49367"/>
                </a:lnTo>
                <a:lnTo>
                  <a:pt x="36655" y="53867"/>
                </a:lnTo>
                <a:lnTo>
                  <a:pt x="38724" y="58771"/>
                </a:lnTo>
                <a:lnTo>
                  <a:pt x="40104" y="63946"/>
                </a:lnTo>
                <a:lnTo>
                  <a:pt x="41023" y="69301"/>
                </a:lnTo>
                <a:lnTo>
                  <a:pt x="41637" y="74776"/>
                </a:lnTo>
                <a:lnTo>
                  <a:pt x="42997" y="80331"/>
                </a:lnTo>
                <a:lnTo>
                  <a:pt x="44858" y="85939"/>
                </a:lnTo>
                <a:lnTo>
                  <a:pt x="47051" y="91583"/>
                </a:lnTo>
                <a:lnTo>
                  <a:pt x="48512" y="97250"/>
                </a:lnTo>
                <a:lnTo>
                  <a:pt x="49487" y="102934"/>
                </a:lnTo>
                <a:lnTo>
                  <a:pt x="50136" y="108628"/>
                </a:lnTo>
                <a:lnTo>
                  <a:pt x="51522" y="114329"/>
                </a:lnTo>
                <a:lnTo>
                  <a:pt x="53398" y="120034"/>
                </a:lnTo>
                <a:lnTo>
                  <a:pt x="55601" y="125743"/>
                </a:lnTo>
                <a:lnTo>
                  <a:pt x="57070" y="131454"/>
                </a:lnTo>
                <a:lnTo>
                  <a:pt x="58049" y="137166"/>
                </a:lnTo>
                <a:lnTo>
                  <a:pt x="58702" y="142879"/>
                </a:lnTo>
                <a:lnTo>
                  <a:pt x="60089" y="147640"/>
                </a:lnTo>
                <a:lnTo>
                  <a:pt x="61968" y="151767"/>
                </a:lnTo>
                <a:lnTo>
                  <a:pt x="64172" y="155471"/>
                </a:lnTo>
                <a:lnTo>
                  <a:pt x="65641" y="159845"/>
                </a:lnTo>
                <a:lnTo>
                  <a:pt x="66621" y="164666"/>
                </a:lnTo>
                <a:lnTo>
                  <a:pt x="67274" y="169785"/>
                </a:lnTo>
                <a:lnTo>
                  <a:pt x="67709" y="175103"/>
                </a:lnTo>
                <a:lnTo>
                  <a:pt x="68000" y="180553"/>
                </a:lnTo>
                <a:lnTo>
                  <a:pt x="68408" y="194785"/>
                </a:lnTo>
                <a:lnTo>
                  <a:pt x="68570" y="217031"/>
                </a:lnTo>
                <a:lnTo>
                  <a:pt x="68580" y="234303"/>
                </a:lnTo>
                <a:lnTo>
                  <a:pt x="69532" y="236212"/>
                </a:lnTo>
                <a:lnTo>
                  <a:pt x="71120" y="237485"/>
                </a:lnTo>
                <a:lnTo>
                  <a:pt x="77146" y="240028"/>
                </a:lnTo>
                <a:lnTo>
                  <a:pt x="77153" y="240031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249"/>
          <p:cNvSpPr/>
          <p:nvPr/>
        </p:nvSpPr>
        <p:spPr>
          <a:xfrm>
            <a:off x="7582257" y="2254674"/>
            <a:ext cx="144424" cy="231318"/>
          </a:xfrm>
          <a:custGeom>
            <a:avLst/>
            <a:gdLst/>
            <a:ahLst/>
            <a:cxnLst/>
            <a:rect l="0" t="0" r="0" b="0"/>
            <a:pathLst>
              <a:path w="144424" h="231318">
                <a:moveTo>
                  <a:pt x="127277" y="17038"/>
                </a:moveTo>
                <a:lnTo>
                  <a:pt x="119897" y="17038"/>
                </a:lnTo>
                <a:lnTo>
                  <a:pt x="119500" y="16086"/>
                </a:lnTo>
                <a:lnTo>
                  <a:pt x="119058" y="12487"/>
                </a:lnTo>
                <a:lnTo>
                  <a:pt x="117988" y="11146"/>
                </a:lnTo>
                <a:lnTo>
                  <a:pt x="116322" y="10253"/>
                </a:lnTo>
                <a:lnTo>
                  <a:pt x="111355" y="8819"/>
                </a:lnTo>
                <a:lnTo>
                  <a:pt x="108136" y="6082"/>
                </a:lnTo>
                <a:lnTo>
                  <a:pt x="105944" y="4019"/>
                </a:lnTo>
                <a:lnTo>
                  <a:pt x="103531" y="2644"/>
                </a:lnTo>
                <a:lnTo>
                  <a:pt x="100969" y="1727"/>
                </a:lnTo>
                <a:lnTo>
                  <a:pt x="98309" y="1116"/>
                </a:lnTo>
                <a:lnTo>
                  <a:pt x="95582" y="708"/>
                </a:lnTo>
                <a:lnTo>
                  <a:pt x="92812" y="436"/>
                </a:lnTo>
                <a:lnTo>
                  <a:pt x="90014" y="255"/>
                </a:lnTo>
                <a:lnTo>
                  <a:pt x="87195" y="135"/>
                </a:lnTo>
                <a:lnTo>
                  <a:pt x="81523" y="0"/>
                </a:lnTo>
                <a:lnTo>
                  <a:pt x="78677" y="917"/>
                </a:lnTo>
                <a:lnTo>
                  <a:pt x="75827" y="2481"/>
                </a:lnTo>
                <a:lnTo>
                  <a:pt x="68961" y="7284"/>
                </a:lnTo>
                <a:lnTo>
                  <a:pt x="65482" y="10480"/>
                </a:lnTo>
                <a:lnTo>
                  <a:pt x="55486" y="20294"/>
                </a:lnTo>
                <a:lnTo>
                  <a:pt x="51794" y="23018"/>
                </a:lnTo>
                <a:lnTo>
                  <a:pt x="47428" y="25787"/>
                </a:lnTo>
                <a:lnTo>
                  <a:pt x="42613" y="28586"/>
                </a:lnTo>
                <a:lnTo>
                  <a:pt x="38449" y="31404"/>
                </a:lnTo>
                <a:lnTo>
                  <a:pt x="34721" y="34236"/>
                </a:lnTo>
                <a:lnTo>
                  <a:pt x="31283" y="37076"/>
                </a:lnTo>
                <a:lnTo>
                  <a:pt x="28039" y="39921"/>
                </a:lnTo>
                <a:lnTo>
                  <a:pt x="24923" y="42771"/>
                </a:lnTo>
                <a:lnTo>
                  <a:pt x="21895" y="45623"/>
                </a:lnTo>
                <a:lnTo>
                  <a:pt x="19875" y="48478"/>
                </a:lnTo>
                <a:lnTo>
                  <a:pt x="17631" y="54189"/>
                </a:lnTo>
                <a:lnTo>
                  <a:pt x="16079" y="57998"/>
                </a:lnTo>
                <a:lnTo>
                  <a:pt x="14094" y="62442"/>
                </a:lnTo>
                <a:lnTo>
                  <a:pt x="11816" y="67310"/>
                </a:lnTo>
                <a:lnTo>
                  <a:pt x="10298" y="71508"/>
                </a:lnTo>
                <a:lnTo>
                  <a:pt x="8612" y="78712"/>
                </a:lnTo>
                <a:lnTo>
                  <a:pt x="5323" y="85088"/>
                </a:lnTo>
                <a:lnTo>
                  <a:pt x="3111" y="88122"/>
                </a:lnTo>
                <a:lnTo>
                  <a:pt x="656" y="94033"/>
                </a:lnTo>
                <a:lnTo>
                  <a:pt x="0" y="96943"/>
                </a:lnTo>
                <a:lnTo>
                  <a:pt x="516" y="99836"/>
                </a:lnTo>
                <a:lnTo>
                  <a:pt x="3629" y="105590"/>
                </a:lnTo>
                <a:lnTo>
                  <a:pt x="5648" y="111322"/>
                </a:lnTo>
                <a:lnTo>
                  <a:pt x="6944" y="118212"/>
                </a:lnTo>
                <a:lnTo>
                  <a:pt x="8002" y="118777"/>
                </a:lnTo>
                <a:lnTo>
                  <a:pt x="11719" y="119405"/>
                </a:lnTo>
                <a:lnTo>
                  <a:pt x="14043" y="119573"/>
                </a:lnTo>
                <a:lnTo>
                  <a:pt x="16545" y="119685"/>
                </a:lnTo>
                <a:lnTo>
                  <a:pt x="22854" y="119864"/>
                </a:lnTo>
                <a:lnTo>
                  <a:pt x="31653" y="119904"/>
                </a:lnTo>
                <a:lnTo>
                  <a:pt x="34930" y="117367"/>
                </a:lnTo>
                <a:lnTo>
                  <a:pt x="37138" y="115356"/>
                </a:lnTo>
                <a:lnTo>
                  <a:pt x="40514" y="113064"/>
                </a:lnTo>
                <a:lnTo>
                  <a:pt x="44671" y="110582"/>
                </a:lnTo>
                <a:lnTo>
                  <a:pt x="49346" y="107976"/>
                </a:lnTo>
                <a:lnTo>
                  <a:pt x="53416" y="105286"/>
                </a:lnTo>
                <a:lnTo>
                  <a:pt x="57082" y="102540"/>
                </a:lnTo>
                <a:lnTo>
                  <a:pt x="60478" y="99757"/>
                </a:lnTo>
                <a:lnTo>
                  <a:pt x="63694" y="95996"/>
                </a:lnTo>
                <a:lnTo>
                  <a:pt x="66791" y="91585"/>
                </a:lnTo>
                <a:lnTo>
                  <a:pt x="69808" y="86738"/>
                </a:lnTo>
                <a:lnTo>
                  <a:pt x="72772" y="82555"/>
                </a:lnTo>
                <a:lnTo>
                  <a:pt x="75701" y="78813"/>
                </a:lnTo>
                <a:lnTo>
                  <a:pt x="78605" y="75367"/>
                </a:lnTo>
                <a:lnTo>
                  <a:pt x="81833" y="68997"/>
                </a:lnTo>
                <a:lnTo>
                  <a:pt x="82693" y="65965"/>
                </a:lnTo>
                <a:lnTo>
                  <a:pt x="86191" y="60056"/>
                </a:lnTo>
                <a:lnTo>
                  <a:pt x="88456" y="57147"/>
                </a:lnTo>
                <a:lnTo>
                  <a:pt x="90973" y="51374"/>
                </a:lnTo>
                <a:lnTo>
                  <a:pt x="92093" y="45634"/>
                </a:lnTo>
                <a:lnTo>
                  <a:pt x="92590" y="39907"/>
                </a:lnTo>
                <a:lnTo>
                  <a:pt x="92811" y="34187"/>
                </a:lnTo>
                <a:lnTo>
                  <a:pt x="92977" y="26113"/>
                </a:lnTo>
                <a:lnTo>
                  <a:pt x="92987" y="18274"/>
                </a:lnTo>
                <a:lnTo>
                  <a:pt x="93940" y="17862"/>
                </a:lnTo>
                <a:lnTo>
                  <a:pt x="97538" y="17404"/>
                </a:lnTo>
                <a:lnTo>
                  <a:pt x="98878" y="18235"/>
                </a:lnTo>
                <a:lnTo>
                  <a:pt x="99773" y="19741"/>
                </a:lnTo>
                <a:lnTo>
                  <a:pt x="101208" y="24451"/>
                </a:lnTo>
                <a:lnTo>
                  <a:pt x="101456" y="29818"/>
                </a:lnTo>
                <a:lnTo>
                  <a:pt x="101550" y="45732"/>
                </a:lnTo>
                <a:lnTo>
                  <a:pt x="102507" y="48550"/>
                </a:lnTo>
                <a:lnTo>
                  <a:pt x="106108" y="54221"/>
                </a:lnTo>
                <a:lnTo>
                  <a:pt x="107449" y="58019"/>
                </a:lnTo>
                <a:lnTo>
                  <a:pt x="108344" y="62456"/>
                </a:lnTo>
                <a:lnTo>
                  <a:pt x="108940" y="67319"/>
                </a:lnTo>
                <a:lnTo>
                  <a:pt x="109338" y="71514"/>
                </a:lnTo>
                <a:lnTo>
                  <a:pt x="109779" y="78715"/>
                </a:lnTo>
                <a:lnTo>
                  <a:pt x="109975" y="87630"/>
                </a:lnTo>
                <a:lnTo>
                  <a:pt x="110028" y="92674"/>
                </a:lnTo>
                <a:lnTo>
                  <a:pt x="111016" y="96990"/>
                </a:lnTo>
                <a:lnTo>
                  <a:pt x="112626" y="100819"/>
                </a:lnTo>
                <a:lnTo>
                  <a:pt x="114653" y="104325"/>
                </a:lnTo>
                <a:lnTo>
                  <a:pt x="116004" y="108567"/>
                </a:lnTo>
                <a:lnTo>
                  <a:pt x="116904" y="113300"/>
                </a:lnTo>
                <a:lnTo>
                  <a:pt x="117505" y="118360"/>
                </a:lnTo>
                <a:lnTo>
                  <a:pt x="117904" y="123638"/>
                </a:lnTo>
                <a:lnTo>
                  <a:pt x="118172" y="129063"/>
                </a:lnTo>
                <a:lnTo>
                  <a:pt x="118349" y="134584"/>
                </a:lnTo>
                <a:lnTo>
                  <a:pt x="119420" y="139217"/>
                </a:lnTo>
                <a:lnTo>
                  <a:pt x="121087" y="143258"/>
                </a:lnTo>
                <a:lnTo>
                  <a:pt x="123151" y="146905"/>
                </a:lnTo>
                <a:lnTo>
                  <a:pt x="124526" y="151241"/>
                </a:lnTo>
                <a:lnTo>
                  <a:pt x="125443" y="156037"/>
                </a:lnTo>
                <a:lnTo>
                  <a:pt x="126055" y="161139"/>
                </a:lnTo>
                <a:lnTo>
                  <a:pt x="126463" y="165493"/>
                </a:lnTo>
                <a:lnTo>
                  <a:pt x="126734" y="169348"/>
                </a:lnTo>
                <a:lnTo>
                  <a:pt x="126915" y="172870"/>
                </a:lnTo>
                <a:lnTo>
                  <a:pt x="127989" y="176171"/>
                </a:lnTo>
                <a:lnTo>
                  <a:pt x="131721" y="182379"/>
                </a:lnTo>
                <a:lnTo>
                  <a:pt x="134015" y="188313"/>
                </a:lnTo>
                <a:lnTo>
                  <a:pt x="135034" y="194125"/>
                </a:lnTo>
                <a:lnTo>
                  <a:pt x="135488" y="199884"/>
                </a:lnTo>
                <a:lnTo>
                  <a:pt x="136560" y="202752"/>
                </a:lnTo>
                <a:lnTo>
                  <a:pt x="140294" y="208480"/>
                </a:lnTo>
                <a:lnTo>
                  <a:pt x="143199" y="212509"/>
                </a:lnTo>
                <a:lnTo>
                  <a:pt x="143879" y="215992"/>
                </a:lnTo>
                <a:lnTo>
                  <a:pt x="144351" y="222837"/>
                </a:lnTo>
                <a:lnTo>
                  <a:pt x="144423" y="231317"/>
                </a:lnTo>
                <a:lnTo>
                  <a:pt x="144423" y="222778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250"/>
          <p:cNvSpPr/>
          <p:nvPr/>
        </p:nvSpPr>
        <p:spPr>
          <a:xfrm>
            <a:off x="7820987" y="2245995"/>
            <a:ext cx="184686" cy="248603"/>
          </a:xfrm>
          <a:custGeom>
            <a:avLst/>
            <a:gdLst/>
            <a:ahLst/>
            <a:cxnLst/>
            <a:rect l="0" t="0" r="0" b="0"/>
            <a:pathLst>
              <a:path w="184686" h="248603">
                <a:moveTo>
                  <a:pt x="42853" y="0"/>
                </a:moveTo>
                <a:lnTo>
                  <a:pt x="35472" y="7380"/>
                </a:lnTo>
                <a:lnTo>
                  <a:pt x="34810" y="10582"/>
                </a:lnTo>
                <a:lnTo>
                  <a:pt x="34634" y="12770"/>
                </a:lnTo>
                <a:lnTo>
                  <a:pt x="33563" y="15181"/>
                </a:lnTo>
                <a:lnTo>
                  <a:pt x="29833" y="20399"/>
                </a:lnTo>
                <a:lnTo>
                  <a:pt x="28459" y="24077"/>
                </a:lnTo>
                <a:lnTo>
                  <a:pt x="27541" y="28434"/>
                </a:lnTo>
                <a:lnTo>
                  <a:pt x="26930" y="33243"/>
                </a:lnTo>
                <a:lnTo>
                  <a:pt x="25571" y="37402"/>
                </a:lnTo>
                <a:lnTo>
                  <a:pt x="21519" y="44563"/>
                </a:lnTo>
                <a:lnTo>
                  <a:pt x="19084" y="50921"/>
                </a:lnTo>
                <a:lnTo>
                  <a:pt x="17049" y="57874"/>
                </a:lnTo>
                <a:lnTo>
                  <a:pt x="15172" y="62395"/>
                </a:lnTo>
                <a:lnTo>
                  <a:pt x="12969" y="67314"/>
                </a:lnTo>
                <a:lnTo>
                  <a:pt x="11500" y="71546"/>
                </a:lnTo>
                <a:lnTo>
                  <a:pt x="9869" y="78788"/>
                </a:lnTo>
                <a:lnTo>
                  <a:pt x="8481" y="83005"/>
                </a:lnTo>
                <a:lnTo>
                  <a:pt x="6603" y="87722"/>
                </a:lnTo>
                <a:lnTo>
                  <a:pt x="4398" y="92771"/>
                </a:lnTo>
                <a:lnTo>
                  <a:pt x="2929" y="97090"/>
                </a:lnTo>
                <a:lnTo>
                  <a:pt x="1296" y="104428"/>
                </a:lnTo>
                <a:lnTo>
                  <a:pt x="571" y="110865"/>
                </a:lnTo>
                <a:lnTo>
                  <a:pt x="248" y="117853"/>
                </a:lnTo>
                <a:lnTo>
                  <a:pt x="24" y="138792"/>
                </a:lnTo>
                <a:lnTo>
                  <a:pt x="0" y="148227"/>
                </a:lnTo>
                <a:lnTo>
                  <a:pt x="949" y="152158"/>
                </a:lnTo>
                <a:lnTo>
                  <a:pt x="2534" y="156683"/>
                </a:lnTo>
                <a:lnTo>
                  <a:pt x="4543" y="161605"/>
                </a:lnTo>
                <a:lnTo>
                  <a:pt x="5883" y="165839"/>
                </a:lnTo>
                <a:lnTo>
                  <a:pt x="7372" y="173084"/>
                </a:lnTo>
                <a:lnTo>
                  <a:pt x="10573" y="179478"/>
                </a:lnTo>
                <a:lnTo>
                  <a:pt x="12761" y="182517"/>
                </a:lnTo>
                <a:lnTo>
                  <a:pt x="15192" y="188433"/>
                </a:lnTo>
                <a:lnTo>
                  <a:pt x="15839" y="191345"/>
                </a:lnTo>
                <a:lnTo>
                  <a:pt x="19099" y="197120"/>
                </a:lnTo>
                <a:lnTo>
                  <a:pt x="23723" y="202861"/>
                </a:lnTo>
                <a:lnTo>
                  <a:pt x="28953" y="208588"/>
                </a:lnTo>
                <a:lnTo>
                  <a:pt x="30729" y="211448"/>
                </a:lnTo>
                <a:lnTo>
                  <a:pt x="32702" y="217167"/>
                </a:lnTo>
                <a:lnTo>
                  <a:pt x="35133" y="219073"/>
                </a:lnTo>
                <a:lnTo>
                  <a:pt x="38659" y="220343"/>
                </a:lnTo>
                <a:lnTo>
                  <a:pt x="42914" y="221190"/>
                </a:lnTo>
                <a:lnTo>
                  <a:pt x="45751" y="222708"/>
                </a:lnTo>
                <a:lnTo>
                  <a:pt x="47642" y="224672"/>
                </a:lnTo>
                <a:lnTo>
                  <a:pt x="50696" y="229394"/>
                </a:lnTo>
                <a:lnTo>
                  <a:pt x="55229" y="234668"/>
                </a:lnTo>
                <a:lnTo>
                  <a:pt x="57770" y="236455"/>
                </a:lnTo>
                <a:lnTo>
                  <a:pt x="63136" y="238441"/>
                </a:lnTo>
                <a:lnTo>
                  <a:pt x="68694" y="239324"/>
                </a:lnTo>
                <a:lnTo>
                  <a:pt x="74340" y="239716"/>
                </a:lnTo>
                <a:lnTo>
                  <a:pt x="80025" y="239890"/>
                </a:lnTo>
                <a:lnTo>
                  <a:pt x="92387" y="240002"/>
                </a:lnTo>
                <a:lnTo>
                  <a:pt x="101699" y="240017"/>
                </a:lnTo>
                <a:lnTo>
                  <a:pt x="104943" y="239069"/>
                </a:lnTo>
                <a:lnTo>
                  <a:pt x="107107" y="237484"/>
                </a:lnTo>
                <a:lnTo>
                  <a:pt x="112690" y="230703"/>
                </a:lnTo>
                <a:lnTo>
                  <a:pt x="115130" y="228097"/>
                </a:lnTo>
                <a:lnTo>
                  <a:pt x="118660" y="226359"/>
                </a:lnTo>
                <a:lnTo>
                  <a:pt x="122918" y="225201"/>
                </a:lnTo>
                <a:lnTo>
                  <a:pt x="127662" y="224429"/>
                </a:lnTo>
                <a:lnTo>
                  <a:pt x="130826" y="222962"/>
                </a:lnTo>
                <a:lnTo>
                  <a:pt x="132933" y="221031"/>
                </a:lnTo>
                <a:lnTo>
                  <a:pt x="134339" y="218791"/>
                </a:lnTo>
                <a:lnTo>
                  <a:pt x="137182" y="216346"/>
                </a:lnTo>
                <a:lnTo>
                  <a:pt x="140981" y="213763"/>
                </a:lnTo>
                <a:lnTo>
                  <a:pt x="145419" y="211088"/>
                </a:lnTo>
                <a:lnTo>
                  <a:pt x="149330" y="208353"/>
                </a:lnTo>
                <a:lnTo>
                  <a:pt x="152889" y="205577"/>
                </a:lnTo>
                <a:lnTo>
                  <a:pt x="156216" y="202774"/>
                </a:lnTo>
                <a:lnTo>
                  <a:pt x="159386" y="199952"/>
                </a:lnTo>
                <a:lnTo>
                  <a:pt x="165448" y="194277"/>
                </a:lnTo>
                <a:lnTo>
                  <a:pt x="167446" y="191431"/>
                </a:lnTo>
                <a:lnTo>
                  <a:pt x="169664" y="185728"/>
                </a:lnTo>
                <a:lnTo>
                  <a:pt x="171208" y="183826"/>
                </a:lnTo>
                <a:lnTo>
                  <a:pt x="173190" y="182558"/>
                </a:lnTo>
                <a:lnTo>
                  <a:pt x="175465" y="181713"/>
                </a:lnTo>
                <a:lnTo>
                  <a:pt x="176981" y="180197"/>
                </a:lnTo>
                <a:lnTo>
                  <a:pt x="177992" y="178233"/>
                </a:lnTo>
                <a:lnTo>
                  <a:pt x="178665" y="175972"/>
                </a:lnTo>
                <a:lnTo>
                  <a:pt x="181953" y="170920"/>
                </a:lnTo>
                <a:lnTo>
                  <a:pt x="184163" y="168239"/>
                </a:lnTo>
                <a:lnTo>
                  <a:pt x="184685" y="165499"/>
                </a:lnTo>
                <a:lnTo>
                  <a:pt x="184080" y="162720"/>
                </a:lnTo>
                <a:lnTo>
                  <a:pt x="181821" y="157092"/>
                </a:lnTo>
                <a:lnTo>
                  <a:pt x="180548" y="149521"/>
                </a:lnTo>
                <a:lnTo>
                  <a:pt x="180251" y="147416"/>
                </a:lnTo>
                <a:lnTo>
                  <a:pt x="175533" y="141680"/>
                </a:lnTo>
                <a:lnTo>
                  <a:pt x="173216" y="140173"/>
                </a:lnTo>
                <a:lnTo>
                  <a:pt x="168102" y="138499"/>
                </a:lnTo>
                <a:lnTo>
                  <a:pt x="162654" y="135215"/>
                </a:lnTo>
                <a:lnTo>
                  <a:pt x="159867" y="133006"/>
                </a:lnTo>
                <a:lnTo>
                  <a:pt x="157057" y="131533"/>
                </a:lnTo>
                <a:lnTo>
                  <a:pt x="151396" y="129896"/>
                </a:lnTo>
                <a:lnTo>
                  <a:pt x="148552" y="130412"/>
                </a:lnTo>
                <a:lnTo>
                  <a:pt x="142854" y="133526"/>
                </a:lnTo>
                <a:lnTo>
                  <a:pt x="137145" y="135545"/>
                </a:lnTo>
                <a:lnTo>
                  <a:pt x="134289" y="136083"/>
                </a:lnTo>
                <a:lnTo>
                  <a:pt x="132385" y="137394"/>
                </a:lnTo>
                <a:lnTo>
                  <a:pt x="131116" y="139221"/>
                </a:lnTo>
                <a:lnTo>
                  <a:pt x="130270" y="141391"/>
                </a:lnTo>
                <a:lnTo>
                  <a:pt x="124528" y="148997"/>
                </a:lnTo>
                <a:lnTo>
                  <a:pt x="119476" y="154485"/>
                </a:lnTo>
                <a:lnTo>
                  <a:pt x="111276" y="162931"/>
                </a:lnTo>
                <a:lnTo>
                  <a:pt x="99972" y="174318"/>
                </a:lnTo>
                <a:lnTo>
                  <a:pt x="98076" y="177172"/>
                </a:lnTo>
                <a:lnTo>
                  <a:pt x="95973" y="182883"/>
                </a:lnTo>
                <a:lnTo>
                  <a:pt x="95411" y="186692"/>
                </a:lnTo>
                <a:lnTo>
                  <a:pt x="95036" y="191136"/>
                </a:lnTo>
                <a:lnTo>
                  <a:pt x="94620" y="200202"/>
                </a:lnTo>
                <a:lnTo>
                  <a:pt x="94386" y="210661"/>
                </a:lnTo>
                <a:lnTo>
                  <a:pt x="94291" y="234284"/>
                </a:lnTo>
                <a:lnTo>
                  <a:pt x="95243" y="236199"/>
                </a:lnTo>
                <a:lnTo>
                  <a:pt x="96829" y="237476"/>
                </a:lnTo>
                <a:lnTo>
                  <a:pt x="98840" y="238327"/>
                </a:lnTo>
                <a:lnTo>
                  <a:pt x="100180" y="239847"/>
                </a:lnTo>
                <a:lnTo>
                  <a:pt x="101074" y="241813"/>
                </a:lnTo>
                <a:lnTo>
                  <a:pt x="102755" y="248205"/>
                </a:lnTo>
                <a:lnTo>
                  <a:pt x="107380" y="248484"/>
                </a:lnTo>
                <a:lnTo>
                  <a:pt x="111432" y="248602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251"/>
          <p:cNvSpPr/>
          <p:nvPr/>
        </p:nvSpPr>
        <p:spPr>
          <a:xfrm>
            <a:off x="8129587" y="2348864"/>
            <a:ext cx="171451" cy="17147"/>
          </a:xfrm>
          <a:custGeom>
            <a:avLst/>
            <a:gdLst/>
            <a:ahLst/>
            <a:cxnLst/>
            <a:rect l="0" t="0" r="0" b="0"/>
            <a:pathLst>
              <a:path w="171451" h="17147">
                <a:moveTo>
                  <a:pt x="0" y="17146"/>
                </a:moveTo>
                <a:lnTo>
                  <a:pt x="16483" y="17146"/>
                </a:lnTo>
                <a:lnTo>
                  <a:pt x="20513" y="16193"/>
                </a:lnTo>
                <a:lnTo>
                  <a:pt x="24153" y="14606"/>
                </a:lnTo>
                <a:lnTo>
                  <a:pt x="27532" y="12595"/>
                </a:lnTo>
                <a:lnTo>
                  <a:pt x="31690" y="11254"/>
                </a:lnTo>
                <a:lnTo>
                  <a:pt x="36366" y="10360"/>
                </a:lnTo>
                <a:lnTo>
                  <a:pt x="41389" y="9765"/>
                </a:lnTo>
                <a:lnTo>
                  <a:pt x="46644" y="9368"/>
                </a:lnTo>
                <a:lnTo>
                  <a:pt x="52050" y="9103"/>
                </a:lnTo>
                <a:lnTo>
                  <a:pt x="66222" y="8730"/>
                </a:lnTo>
                <a:lnTo>
                  <a:pt x="114213" y="8575"/>
                </a:lnTo>
                <a:lnTo>
                  <a:pt x="139903" y="8573"/>
                </a:lnTo>
                <a:lnTo>
                  <a:pt x="143752" y="7621"/>
                </a:lnTo>
                <a:lnTo>
                  <a:pt x="148222" y="6033"/>
                </a:lnTo>
                <a:lnTo>
                  <a:pt x="153107" y="4022"/>
                </a:lnTo>
                <a:lnTo>
                  <a:pt x="157317" y="2682"/>
                </a:lnTo>
                <a:lnTo>
                  <a:pt x="161075" y="1788"/>
                </a:lnTo>
                <a:lnTo>
                  <a:pt x="171450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252"/>
          <p:cNvSpPr/>
          <p:nvPr/>
        </p:nvSpPr>
        <p:spPr>
          <a:xfrm>
            <a:off x="8378190" y="2263139"/>
            <a:ext cx="60008" cy="188597"/>
          </a:xfrm>
          <a:custGeom>
            <a:avLst/>
            <a:gdLst/>
            <a:ahLst/>
            <a:cxnLst/>
            <a:rect l="0" t="0" r="0" b="0"/>
            <a:pathLst>
              <a:path w="60008" h="188597">
                <a:moveTo>
                  <a:pt x="0" y="0"/>
                </a:moveTo>
                <a:lnTo>
                  <a:pt x="0" y="4552"/>
                </a:lnTo>
                <a:lnTo>
                  <a:pt x="952" y="6845"/>
                </a:lnTo>
                <a:lnTo>
                  <a:pt x="2539" y="9326"/>
                </a:lnTo>
                <a:lnTo>
                  <a:pt x="4551" y="11932"/>
                </a:lnTo>
                <a:lnTo>
                  <a:pt x="5891" y="14623"/>
                </a:lnTo>
                <a:lnTo>
                  <a:pt x="7381" y="20152"/>
                </a:lnTo>
                <a:lnTo>
                  <a:pt x="8043" y="25784"/>
                </a:lnTo>
                <a:lnTo>
                  <a:pt x="8336" y="31462"/>
                </a:lnTo>
                <a:lnTo>
                  <a:pt x="8467" y="37161"/>
                </a:lnTo>
                <a:lnTo>
                  <a:pt x="9455" y="40967"/>
                </a:lnTo>
                <a:lnTo>
                  <a:pt x="11066" y="45409"/>
                </a:lnTo>
                <a:lnTo>
                  <a:pt x="13092" y="50275"/>
                </a:lnTo>
                <a:lnTo>
                  <a:pt x="15396" y="55425"/>
                </a:lnTo>
                <a:lnTo>
                  <a:pt x="20495" y="66226"/>
                </a:lnTo>
                <a:lnTo>
                  <a:pt x="22236" y="70821"/>
                </a:lnTo>
                <a:lnTo>
                  <a:pt x="23396" y="74836"/>
                </a:lnTo>
                <a:lnTo>
                  <a:pt x="24170" y="78466"/>
                </a:lnTo>
                <a:lnTo>
                  <a:pt x="24685" y="82791"/>
                </a:lnTo>
                <a:lnTo>
                  <a:pt x="25030" y="87579"/>
                </a:lnTo>
                <a:lnTo>
                  <a:pt x="25411" y="97027"/>
                </a:lnTo>
                <a:lnTo>
                  <a:pt x="25581" y="104401"/>
                </a:lnTo>
                <a:lnTo>
                  <a:pt x="26579" y="108653"/>
                </a:lnTo>
                <a:lnTo>
                  <a:pt x="28197" y="113393"/>
                </a:lnTo>
                <a:lnTo>
                  <a:pt x="30228" y="118458"/>
                </a:lnTo>
                <a:lnTo>
                  <a:pt x="31581" y="122787"/>
                </a:lnTo>
                <a:lnTo>
                  <a:pt x="32484" y="126626"/>
                </a:lnTo>
                <a:lnTo>
                  <a:pt x="33086" y="130137"/>
                </a:lnTo>
                <a:lnTo>
                  <a:pt x="34439" y="134384"/>
                </a:lnTo>
                <a:lnTo>
                  <a:pt x="36294" y="139119"/>
                </a:lnTo>
                <a:lnTo>
                  <a:pt x="38483" y="144181"/>
                </a:lnTo>
                <a:lnTo>
                  <a:pt x="39944" y="148508"/>
                </a:lnTo>
                <a:lnTo>
                  <a:pt x="40917" y="152346"/>
                </a:lnTo>
                <a:lnTo>
                  <a:pt x="41565" y="155857"/>
                </a:lnTo>
                <a:lnTo>
                  <a:pt x="42950" y="159149"/>
                </a:lnTo>
                <a:lnTo>
                  <a:pt x="44825" y="162298"/>
                </a:lnTo>
                <a:lnTo>
                  <a:pt x="47029" y="165349"/>
                </a:lnTo>
                <a:lnTo>
                  <a:pt x="48497" y="168335"/>
                </a:lnTo>
                <a:lnTo>
                  <a:pt x="50130" y="174193"/>
                </a:lnTo>
                <a:lnTo>
                  <a:pt x="51177" y="179824"/>
                </a:lnTo>
                <a:lnTo>
                  <a:pt x="51320" y="184062"/>
                </a:lnTo>
                <a:lnTo>
                  <a:pt x="52310" y="185573"/>
                </a:lnTo>
                <a:lnTo>
                  <a:pt x="53924" y="186581"/>
                </a:lnTo>
                <a:lnTo>
                  <a:pt x="60007" y="188596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253"/>
          <p:cNvSpPr/>
          <p:nvPr/>
        </p:nvSpPr>
        <p:spPr>
          <a:xfrm>
            <a:off x="8446769" y="2246102"/>
            <a:ext cx="205633" cy="205634"/>
          </a:xfrm>
          <a:custGeom>
            <a:avLst/>
            <a:gdLst/>
            <a:ahLst/>
            <a:cxnLst/>
            <a:rect l="0" t="0" r="0" b="0"/>
            <a:pathLst>
              <a:path w="205633" h="205634">
                <a:moveTo>
                  <a:pt x="0" y="42755"/>
                </a:moveTo>
                <a:lnTo>
                  <a:pt x="0" y="38204"/>
                </a:lnTo>
                <a:lnTo>
                  <a:pt x="953" y="36864"/>
                </a:lnTo>
                <a:lnTo>
                  <a:pt x="2540" y="35970"/>
                </a:lnTo>
                <a:lnTo>
                  <a:pt x="8221" y="34287"/>
                </a:lnTo>
                <a:lnTo>
                  <a:pt x="13020" y="29663"/>
                </a:lnTo>
                <a:lnTo>
                  <a:pt x="15348" y="28312"/>
                </a:lnTo>
                <a:lnTo>
                  <a:pt x="20474" y="26811"/>
                </a:lnTo>
                <a:lnTo>
                  <a:pt x="25927" y="23604"/>
                </a:lnTo>
                <a:lnTo>
                  <a:pt x="28715" y="21415"/>
                </a:lnTo>
                <a:lnTo>
                  <a:pt x="32479" y="19956"/>
                </a:lnTo>
                <a:lnTo>
                  <a:pt x="36893" y="18983"/>
                </a:lnTo>
                <a:lnTo>
                  <a:pt x="41740" y="18335"/>
                </a:lnTo>
                <a:lnTo>
                  <a:pt x="46877" y="17903"/>
                </a:lnTo>
                <a:lnTo>
                  <a:pt x="52207" y="17614"/>
                </a:lnTo>
                <a:lnTo>
                  <a:pt x="57665" y="17422"/>
                </a:lnTo>
                <a:lnTo>
                  <a:pt x="63208" y="16341"/>
                </a:lnTo>
                <a:lnTo>
                  <a:pt x="68808" y="14668"/>
                </a:lnTo>
                <a:lnTo>
                  <a:pt x="74448" y="12601"/>
                </a:lnTo>
                <a:lnTo>
                  <a:pt x="80112" y="11222"/>
                </a:lnTo>
                <a:lnTo>
                  <a:pt x="85793" y="10303"/>
                </a:lnTo>
                <a:lnTo>
                  <a:pt x="91486" y="9690"/>
                </a:lnTo>
                <a:lnTo>
                  <a:pt x="97187" y="9282"/>
                </a:lnTo>
                <a:lnTo>
                  <a:pt x="102891" y="9010"/>
                </a:lnTo>
                <a:lnTo>
                  <a:pt x="108599" y="8828"/>
                </a:lnTo>
                <a:lnTo>
                  <a:pt x="114309" y="7755"/>
                </a:lnTo>
                <a:lnTo>
                  <a:pt x="120022" y="6086"/>
                </a:lnTo>
                <a:lnTo>
                  <a:pt x="125735" y="4022"/>
                </a:lnTo>
                <a:lnTo>
                  <a:pt x="131448" y="2646"/>
                </a:lnTo>
                <a:lnTo>
                  <a:pt x="137162" y="1728"/>
                </a:lnTo>
                <a:lnTo>
                  <a:pt x="142878" y="1116"/>
                </a:lnTo>
                <a:lnTo>
                  <a:pt x="147638" y="708"/>
                </a:lnTo>
                <a:lnTo>
                  <a:pt x="151766" y="436"/>
                </a:lnTo>
                <a:lnTo>
                  <a:pt x="158892" y="134"/>
                </a:lnTo>
                <a:lnTo>
                  <a:pt x="165234" y="0"/>
                </a:lnTo>
                <a:lnTo>
                  <a:pt x="168259" y="917"/>
                </a:lnTo>
                <a:lnTo>
                  <a:pt x="174160" y="4475"/>
                </a:lnTo>
                <a:lnTo>
                  <a:pt x="179957" y="6692"/>
                </a:lnTo>
                <a:lnTo>
                  <a:pt x="185708" y="7677"/>
                </a:lnTo>
                <a:lnTo>
                  <a:pt x="191440" y="8115"/>
                </a:lnTo>
                <a:lnTo>
                  <a:pt x="193350" y="9184"/>
                </a:lnTo>
                <a:lnTo>
                  <a:pt x="194622" y="10849"/>
                </a:lnTo>
                <a:lnTo>
                  <a:pt x="196665" y="15815"/>
                </a:lnTo>
                <a:lnTo>
                  <a:pt x="201569" y="21226"/>
                </a:lnTo>
                <a:lnTo>
                  <a:pt x="202960" y="23640"/>
                </a:lnTo>
                <a:lnTo>
                  <a:pt x="204505" y="28862"/>
                </a:lnTo>
                <a:lnTo>
                  <a:pt x="205192" y="34358"/>
                </a:lnTo>
                <a:lnTo>
                  <a:pt x="205497" y="39975"/>
                </a:lnTo>
                <a:lnTo>
                  <a:pt x="205632" y="45647"/>
                </a:lnTo>
                <a:lnTo>
                  <a:pt x="204716" y="48493"/>
                </a:lnTo>
                <a:lnTo>
                  <a:pt x="201158" y="54195"/>
                </a:lnTo>
                <a:lnTo>
                  <a:pt x="199828" y="58002"/>
                </a:lnTo>
                <a:lnTo>
                  <a:pt x="198942" y="62445"/>
                </a:lnTo>
                <a:lnTo>
                  <a:pt x="198351" y="67312"/>
                </a:lnTo>
                <a:lnTo>
                  <a:pt x="197956" y="71509"/>
                </a:lnTo>
                <a:lnTo>
                  <a:pt x="197694" y="75259"/>
                </a:lnTo>
                <a:lnTo>
                  <a:pt x="197518" y="78712"/>
                </a:lnTo>
                <a:lnTo>
                  <a:pt x="196449" y="82919"/>
                </a:lnTo>
                <a:lnTo>
                  <a:pt x="194784" y="87628"/>
                </a:lnTo>
                <a:lnTo>
                  <a:pt x="192722" y="92673"/>
                </a:lnTo>
                <a:lnTo>
                  <a:pt x="191346" y="96989"/>
                </a:lnTo>
                <a:lnTo>
                  <a:pt x="190429" y="100818"/>
                </a:lnTo>
                <a:lnTo>
                  <a:pt x="189818" y="104324"/>
                </a:lnTo>
                <a:lnTo>
                  <a:pt x="188458" y="108566"/>
                </a:lnTo>
                <a:lnTo>
                  <a:pt x="186599" y="113299"/>
                </a:lnTo>
                <a:lnTo>
                  <a:pt x="184407" y="118359"/>
                </a:lnTo>
                <a:lnTo>
                  <a:pt x="182946" y="122685"/>
                </a:lnTo>
                <a:lnTo>
                  <a:pt x="181971" y="126522"/>
                </a:lnTo>
                <a:lnTo>
                  <a:pt x="181322" y="130032"/>
                </a:lnTo>
                <a:lnTo>
                  <a:pt x="180889" y="134277"/>
                </a:lnTo>
                <a:lnTo>
                  <a:pt x="180601" y="139013"/>
                </a:lnTo>
                <a:lnTo>
                  <a:pt x="180408" y="144074"/>
                </a:lnTo>
                <a:lnTo>
                  <a:pt x="179327" y="148401"/>
                </a:lnTo>
                <a:lnTo>
                  <a:pt x="177654" y="152238"/>
                </a:lnTo>
                <a:lnTo>
                  <a:pt x="175586" y="155749"/>
                </a:lnTo>
                <a:lnTo>
                  <a:pt x="174208" y="159042"/>
                </a:lnTo>
                <a:lnTo>
                  <a:pt x="172676" y="165241"/>
                </a:lnTo>
                <a:lnTo>
                  <a:pt x="171996" y="171171"/>
                </a:lnTo>
                <a:lnTo>
                  <a:pt x="171694" y="176981"/>
                </a:lnTo>
                <a:lnTo>
                  <a:pt x="171559" y="182739"/>
                </a:lnTo>
                <a:lnTo>
                  <a:pt x="171452" y="204397"/>
                </a:lnTo>
                <a:lnTo>
                  <a:pt x="172404" y="204809"/>
                </a:lnTo>
                <a:lnTo>
                  <a:pt x="178236" y="205470"/>
                </a:lnTo>
                <a:lnTo>
                  <a:pt x="180023" y="205633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254"/>
          <p:cNvSpPr/>
          <p:nvPr/>
        </p:nvSpPr>
        <p:spPr>
          <a:xfrm>
            <a:off x="8755420" y="2203132"/>
            <a:ext cx="195435" cy="274321"/>
          </a:xfrm>
          <a:custGeom>
            <a:avLst/>
            <a:gdLst/>
            <a:ahLst/>
            <a:cxnLst/>
            <a:rect l="0" t="0" r="0" b="0"/>
            <a:pathLst>
              <a:path w="195435" h="274321">
                <a:moveTo>
                  <a:pt x="77112" y="0"/>
                </a:moveTo>
                <a:lnTo>
                  <a:pt x="61190" y="0"/>
                </a:lnTo>
                <a:lnTo>
                  <a:pt x="60782" y="953"/>
                </a:lnTo>
                <a:lnTo>
                  <a:pt x="60329" y="4551"/>
                </a:lnTo>
                <a:lnTo>
                  <a:pt x="59256" y="5892"/>
                </a:lnTo>
                <a:lnTo>
                  <a:pt x="57589" y="6785"/>
                </a:lnTo>
                <a:lnTo>
                  <a:pt x="55524" y="7381"/>
                </a:lnTo>
                <a:lnTo>
                  <a:pt x="54146" y="8731"/>
                </a:lnTo>
                <a:lnTo>
                  <a:pt x="53230" y="10583"/>
                </a:lnTo>
                <a:lnTo>
                  <a:pt x="52618" y="12770"/>
                </a:lnTo>
                <a:lnTo>
                  <a:pt x="49399" y="17741"/>
                </a:lnTo>
                <a:lnTo>
                  <a:pt x="44793" y="23125"/>
                </a:lnTo>
                <a:lnTo>
                  <a:pt x="39571" y="28693"/>
                </a:lnTo>
                <a:lnTo>
                  <a:pt x="31276" y="37182"/>
                </a:lnTo>
                <a:lnTo>
                  <a:pt x="29410" y="40028"/>
                </a:lnTo>
                <a:lnTo>
                  <a:pt x="25831" y="48585"/>
                </a:lnTo>
                <a:lnTo>
                  <a:pt x="20113" y="57152"/>
                </a:lnTo>
                <a:lnTo>
                  <a:pt x="18442" y="62866"/>
                </a:lnTo>
                <a:lnTo>
                  <a:pt x="15159" y="71121"/>
                </a:lnTo>
                <a:lnTo>
                  <a:pt x="10526" y="81139"/>
                </a:lnTo>
                <a:lnTo>
                  <a:pt x="5291" y="91942"/>
                </a:lnTo>
                <a:lnTo>
                  <a:pt x="3513" y="96537"/>
                </a:lnTo>
                <a:lnTo>
                  <a:pt x="1539" y="104183"/>
                </a:lnTo>
                <a:lnTo>
                  <a:pt x="1012" y="108508"/>
                </a:lnTo>
                <a:lnTo>
                  <a:pt x="662" y="113296"/>
                </a:lnTo>
                <a:lnTo>
                  <a:pt x="271" y="122744"/>
                </a:lnTo>
                <a:lnTo>
                  <a:pt x="99" y="130118"/>
                </a:lnTo>
                <a:lnTo>
                  <a:pt x="0" y="144175"/>
                </a:lnTo>
                <a:lnTo>
                  <a:pt x="939" y="148504"/>
                </a:lnTo>
                <a:lnTo>
                  <a:pt x="5859" y="159148"/>
                </a:lnTo>
                <a:lnTo>
                  <a:pt x="7345" y="165347"/>
                </a:lnTo>
                <a:lnTo>
                  <a:pt x="10544" y="171278"/>
                </a:lnTo>
                <a:lnTo>
                  <a:pt x="12731" y="174193"/>
                </a:lnTo>
                <a:lnTo>
                  <a:pt x="15161" y="179971"/>
                </a:lnTo>
                <a:lnTo>
                  <a:pt x="15809" y="182846"/>
                </a:lnTo>
                <a:lnTo>
                  <a:pt x="19069" y="188580"/>
                </a:lnTo>
                <a:lnTo>
                  <a:pt x="21272" y="191442"/>
                </a:lnTo>
                <a:lnTo>
                  <a:pt x="24645" y="194303"/>
                </a:lnTo>
                <a:lnTo>
                  <a:pt x="28798" y="197163"/>
                </a:lnTo>
                <a:lnTo>
                  <a:pt x="33473" y="200022"/>
                </a:lnTo>
                <a:lnTo>
                  <a:pt x="37542" y="202881"/>
                </a:lnTo>
                <a:lnTo>
                  <a:pt x="41208" y="205739"/>
                </a:lnTo>
                <a:lnTo>
                  <a:pt x="44603" y="208597"/>
                </a:lnTo>
                <a:lnTo>
                  <a:pt x="47820" y="210502"/>
                </a:lnTo>
                <a:lnTo>
                  <a:pt x="50916" y="211772"/>
                </a:lnTo>
                <a:lnTo>
                  <a:pt x="53933" y="212619"/>
                </a:lnTo>
                <a:lnTo>
                  <a:pt x="57850" y="213183"/>
                </a:lnTo>
                <a:lnTo>
                  <a:pt x="62365" y="213560"/>
                </a:lnTo>
                <a:lnTo>
                  <a:pt x="67281" y="213811"/>
                </a:lnTo>
                <a:lnTo>
                  <a:pt x="71510" y="214931"/>
                </a:lnTo>
                <a:lnTo>
                  <a:pt x="75283" y="216630"/>
                </a:lnTo>
                <a:lnTo>
                  <a:pt x="78750" y="218715"/>
                </a:lnTo>
                <a:lnTo>
                  <a:pt x="82967" y="220105"/>
                </a:lnTo>
                <a:lnTo>
                  <a:pt x="87682" y="221032"/>
                </a:lnTo>
                <a:lnTo>
                  <a:pt x="92732" y="221650"/>
                </a:lnTo>
                <a:lnTo>
                  <a:pt x="97050" y="222061"/>
                </a:lnTo>
                <a:lnTo>
                  <a:pt x="100882" y="222336"/>
                </a:lnTo>
                <a:lnTo>
                  <a:pt x="104389" y="222519"/>
                </a:lnTo>
                <a:lnTo>
                  <a:pt x="113365" y="222722"/>
                </a:lnTo>
                <a:lnTo>
                  <a:pt x="118425" y="222777"/>
                </a:lnTo>
                <a:lnTo>
                  <a:pt x="122752" y="221860"/>
                </a:lnTo>
                <a:lnTo>
                  <a:pt x="126589" y="220297"/>
                </a:lnTo>
                <a:lnTo>
                  <a:pt x="130099" y="218302"/>
                </a:lnTo>
                <a:lnTo>
                  <a:pt x="133392" y="216972"/>
                </a:lnTo>
                <a:lnTo>
                  <a:pt x="136540" y="216086"/>
                </a:lnTo>
                <a:lnTo>
                  <a:pt x="139590" y="215495"/>
                </a:lnTo>
                <a:lnTo>
                  <a:pt x="145521" y="212298"/>
                </a:lnTo>
                <a:lnTo>
                  <a:pt x="151330" y="207702"/>
                </a:lnTo>
                <a:lnTo>
                  <a:pt x="157088" y="202485"/>
                </a:lnTo>
                <a:lnTo>
                  <a:pt x="162823" y="196991"/>
                </a:lnTo>
                <a:lnTo>
                  <a:pt x="191412" y="168590"/>
                </a:lnTo>
                <a:lnTo>
                  <a:pt x="193317" y="165733"/>
                </a:lnTo>
                <a:lnTo>
                  <a:pt x="195434" y="160019"/>
                </a:lnTo>
                <a:lnTo>
                  <a:pt x="195046" y="158114"/>
                </a:lnTo>
                <a:lnTo>
                  <a:pt x="193835" y="156845"/>
                </a:lnTo>
                <a:lnTo>
                  <a:pt x="192074" y="155998"/>
                </a:lnTo>
                <a:lnTo>
                  <a:pt x="190901" y="154481"/>
                </a:lnTo>
                <a:lnTo>
                  <a:pt x="190119" y="152518"/>
                </a:lnTo>
                <a:lnTo>
                  <a:pt x="189598" y="150256"/>
                </a:lnTo>
                <a:lnTo>
                  <a:pt x="187344" y="148748"/>
                </a:lnTo>
                <a:lnTo>
                  <a:pt x="183939" y="147743"/>
                </a:lnTo>
                <a:lnTo>
                  <a:pt x="179762" y="147073"/>
                </a:lnTo>
                <a:lnTo>
                  <a:pt x="176026" y="146626"/>
                </a:lnTo>
                <a:lnTo>
                  <a:pt x="172582" y="146328"/>
                </a:lnTo>
                <a:lnTo>
                  <a:pt x="169333" y="146130"/>
                </a:lnTo>
                <a:lnTo>
                  <a:pt x="163185" y="145909"/>
                </a:lnTo>
                <a:lnTo>
                  <a:pt x="160210" y="145850"/>
                </a:lnTo>
                <a:lnTo>
                  <a:pt x="156324" y="146764"/>
                </a:lnTo>
                <a:lnTo>
                  <a:pt x="151827" y="148325"/>
                </a:lnTo>
                <a:lnTo>
                  <a:pt x="146924" y="150318"/>
                </a:lnTo>
                <a:lnTo>
                  <a:pt x="142705" y="151647"/>
                </a:lnTo>
                <a:lnTo>
                  <a:pt x="138937" y="152533"/>
                </a:lnTo>
                <a:lnTo>
                  <a:pt x="135473" y="153124"/>
                </a:lnTo>
                <a:lnTo>
                  <a:pt x="132213" y="154470"/>
                </a:lnTo>
                <a:lnTo>
                  <a:pt x="129086" y="156320"/>
                </a:lnTo>
                <a:lnTo>
                  <a:pt x="126049" y="158506"/>
                </a:lnTo>
                <a:lnTo>
                  <a:pt x="122119" y="160916"/>
                </a:lnTo>
                <a:lnTo>
                  <a:pt x="117594" y="163475"/>
                </a:lnTo>
                <a:lnTo>
                  <a:pt x="112672" y="166133"/>
                </a:lnTo>
                <a:lnTo>
                  <a:pt x="109392" y="169810"/>
                </a:lnTo>
                <a:lnTo>
                  <a:pt x="107204" y="174167"/>
                </a:lnTo>
                <a:lnTo>
                  <a:pt x="105746" y="178976"/>
                </a:lnTo>
                <a:lnTo>
                  <a:pt x="102869" y="183135"/>
                </a:lnTo>
                <a:lnTo>
                  <a:pt x="99045" y="186860"/>
                </a:lnTo>
                <a:lnTo>
                  <a:pt x="94592" y="190296"/>
                </a:lnTo>
                <a:lnTo>
                  <a:pt x="90671" y="193539"/>
                </a:lnTo>
                <a:lnTo>
                  <a:pt x="87103" y="196653"/>
                </a:lnTo>
                <a:lnTo>
                  <a:pt x="83773" y="199682"/>
                </a:lnTo>
                <a:lnTo>
                  <a:pt x="77533" y="205588"/>
                </a:lnTo>
                <a:lnTo>
                  <a:pt x="71583" y="212340"/>
                </a:lnTo>
                <a:lnTo>
                  <a:pt x="68664" y="216808"/>
                </a:lnTo>
                <a:lnTo>
                  <a:pt x="65765" y="221691"/>
                </a:lnTo>
                <a:lnTo>
                  <a:pt x="62544" y="229657"/>
                </a:lnTo>
                <a:lnTo>
                  <a:pt x="61112" y="236372"/>
                </a:lnTo>
                <a:lnTo>
                  <a:pt x="60477" y="242532"/>
                </a:lnTo>
                <a:lnTo>
                  <a:pt x="60193" y="248445"/>
                </a:lnTo>
                <a:lnTo>
                  <a:pt x="59997" y="256978"/>
                </a:lnTo>
                <a:lnTo>
                  <a:pt x="59967" y="27432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255"/>
          <p:cNvSpPr/>
          <p:nvPr/>
        </p:nvSpPr>
        <p:spPr>
          <a:xfrm>
            <a:off x="6637972" y="2648902"/>
            <a:ext cx="2280286" cy="34291"/>
          </a:xfrm>
          <a:custGeom>
            <a:avLst/>
            <a:gdLst/>
            <a:ahLst/>
            <a:cxnLst/>
            <a:rect l="0" t="0" r="0" b="0"/>
            <a:pathLst>
              <a:path w="2280286" h="34291">
                <a:moveTo>
                  <a:pt x="0" y="34290"/>
                </a:moveTo>
                <a:lnTo>
                  <a:pt x="57385" y="34290"/>
                </a:lnTo>
                <a:lnTo>
                  <a:pt x="63022" y="33337"/>
                </a:lnTo>
                <a:lnTo>
                  <a:pt x="68685" y="31750"/>
                </a:lnTo>
                <a:lnTo>
                  <a:pt x="74365" y="29739"/>
                </a:lnTo>
                <a:lnTo>
                  <a:pt x="80056" y="28399"/>
                </a:lnTo>
                <a:lnTo>
                  <a:pt x="85756" y="27505"/>
                </a:lnTo>
                <a:lnTo>
                  <a:pt x="97169" y="26512"/>
                </a:lnTo>
                <a:lnTo>
                  <a:pt x="163212" y="25738"/>
                </a:lnTo>
                <a:lnTo>
                  <a:pt x="264560" y="25718"/>
                </a:lnTo>
                <a:lnTo>
                  <a:pt x="274481" y="24765"/>
                </a:lnTo>
                <a:lnTo>
                  <a:pt x="284905" y="23178"/>
                </a:lnTo>
                <a:lnTo>
                  <a:pt x="295664" y="21167"/>
                </a:lnTo>
                <a:lnTo>
                  <a:pt x="305694" y="19826"/>
                </a:lnTo>
                <a:lnTo>
                  <a:pt x="315239" y="18933"/>
                </a:lnTo>
                <a:lnTo>
                  <a:pt x="334416" y="18892"/>
                </a:lnTo>
                <a:lnTo>
                  <a:pt x="344864" y="20215"/>
                </a:lnTo>
                <a:lnTo>
                  <a:pt x="355639" y="22049"/>
                </a:lnTo>
                <a:lnTo>
                  <a:pt x="366633" y="23272"/>
                </a:lnTo>
                <a:lnTo>
                  <a:pt x="377772" y="24087"/>
                </a:lnTo>
                <a:lnTo>
                  <a:pt x="401261" y="24993"/>
                </a:lnTo>
                <a:lnTo>
                  <a:pt x="464615" y="25622"/>
                </a:lnTo>
                <a:lnTo>
                  <a:pt x="708695" y="25718"/>
                </a:lnTo>
                <a:lnTo>
                  <a:pt x="722970" y="24765"/>
                </a:lnTo>
                <a:lnTo>
                  <a:pt x="737250" y="23178"/>
                </a:lnTo>
                <a:lnTo>
                  <a:pt x="751532" y="21167"/>
                </a:lnTo>
                <a:lnTo>
                  <a:pt x="765817" y="19826"/>
                </a:lnTo>
                <a:lnTo>
                  <a:pt x="780103" y="18932"/>
                </a:lnTo>
                <a:lnTo>
                  <a:pt x="809627" y="17940"/>
                </a:lnTo>
                <a:lnTo>
                  <a:pt x="892042" y="17250"/>
                </a:lnTo>
                <a:lnTo>
                  <a:pt x="1081435" y="17146"/>
                </a:lnTo>
                <a:lnTo>
                  <a:pt x="1098147" y="16193"/>
                </a:lnTo>
                <a:lnTo>
                  <a:pt x="1115003" y="14605"/>
                </a:lnTo>
                <a:lnTo>
                  <a:pt x="1131955" y="12595"/>
                </a:lnTo>
                <a:lnTo>
                  <a:pt x="1148972" y="11254"/>
                </a:lnTo>
                <a:lnTo>
                  <a:pt x="1166031" y="10360"/>
                </a:lnTo>
                <a:lnTo>
                  <a:pt x="1200227" y="9367"/>
                </a:lnTo>
                <a:lnTo>
                  <a:pt x="1320169" y="8619"/>
                </a:lnTo>
                <a:lnTo>
                  <a:pt x="2072771" y="8573"/>
                </a:lnTo>
                <a:lnTo>
                  <a:pt x="2085745" y="7620"/>
                </a:lnTo>
                <a:lnTo>
                  <a:pt x="2098204" y="6033"/>
                </a:lnTo>
                <a:lnTo>
                  <a:pt x="2110320" y="4022"/>
                </a:lnTo>
                <a:lnTo>
                  <a:pt x="2122208" y="2681"/>
                </a:lnTo>
                <a:lnTo>
                  <a:pt x="2133942" y="1787"/>
                </a:lnTo>
                <a:lnTo>
                  <a:pt x="2156189" y="794"/>
                </a:lnTo>
                <a:lnTo>
                  <a:pt x="2220039" y="47"/>
                </a:lnTo>
                <a:lnTo>
                  <a:pt x="2280285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256"/>
          <p:cNvSpPr/>
          <p:nvPr/>
        </p:nvSpPr>
        <p:spPr>
          <a:xfrm>
            <a:off x="7469658" y="2760354"/>
            <a:ext cx="222539" cy="197124"/>
          </a:xfrm>
          <a:custGeom>
            <a:avLst/>
            <a:gdLst/>
            <a:ahLst/>
            <a:cxnLst/>
            <a:rect l="0" t="0" r="0" b="0"/>
            <a:pathLst>
              <a:path w="222539" h="197124">
                <a:moveTo>
                  <a:pt x="128434" y="8563"/>
                </a:moveTo>
                <a:lnTo>
                  <a:pt x="128434" y="4012"/>
                </a:lnTo>
                <a:lnTo>
                  <a:pt x="127482" y="2672"/>
                </a:lnTo>
                <a:lnTo>
                  <a:pt x="125894" y="1778"/>
                </a:lnTo>
                <a:lnTo>
                  <a:pt x="121591" y="785"/>
                </a:lnTo>
                <a:lnTo>
                  <a:pt x="114765" y="226"/>
                </a:lnTo>
                <a:lnTo>
                  <a:pt x="109435" y="37"/>
                </a:lnTo>
                <a:lnTo>
                  <a:pt x="94942" y="0"/>
                </a:lnTo>
                <a:lnTo>
                  <a:pt x="89913" y="949"/>
                </a:lnTo>
                <a:lnTo>
                  <a:pt x="84656" y="2535"/>
                </a:lnTo>
                <a:lnTo>
                  <a:pt x="79247" y="4544"/>
                </a:lnTo>
                <a:lnTo>
                  <a:pt x="74687" y="6836"/>
                </a:lnTo>
                <a:lnTo>
                  <a:pt x="70695" y="9317"/>
                </a:lnTo>
                <a:lnTo>
                  <a:pt x="67081" y="11923"/>
                </a:lnTo>
                <a:lnTo>
                  <a:pt x="62767" y="14613"/>
                </a:lnTo>
                <a:lnTo>
                  <a:pt x="57986" y="17359"/>
                </a:lnTo>
                <a:lnTo>
                  <a:pt x="47594" y="22950"/>
                </a:lnTo>
                <a:lnTo>
                  <a:pt x="36625" y="28610"/>
                </a:lnTo>
                <a:lnTo>
                  <a:pt x="31986" y="31453"/>
                </a:lnTo>
                <a:lnTo>
                  <a:pt x="27940" y="34300"/>
                </a:lnTo>
                <a:lnTo>
                  <a:pt x="24290" y="37151"/>
                </a:lnTo>
                <a:lnTo>
                  <a:pt x="17696" y="42859"/>
                </a:lnTo>
                <a:lnTo>
                  <a:pt x="11590" y="48571"/>
                </a:lnTo>
                <a:lnTo>
                  <a:pt x="5701" y="54284"/>
                </a:lnTo>
                <a:lnTo>
                  <a:pt x="3749" y="58094"/>
                </a:lnTo>
                <a:lnTo>
                  <a:pt x="2448" y="62539"/>
                </a:lnTo>
                <a:lnTo>
                  <a:pt x="1581" y="67407"/>
                </a:lnTo>
                <a:lnTo>
                  <a:pt x="1003" y="71605"/>
                </a:lnTo>
                <a:lnTo>
                  <a:pt x="618" y="75356"/>
                </a:lnTo>
                <a:lnTo>
                  <a:pt x="361" y="78809"/>
                </a:lnTo>
                <a:lnTo>
                  <a:pt x="189" y="82064"/>
                </a:lnTo>
                <a:lnTo>
                  <a:pt x="0" y="88220"/>
                </a:lnTo>
                <a:lnTo>
                  <a:pt x="901" y="91195"/>
                </a:lnTo>
                <a:lnTo>
                  <a:pt x="4443" y="97041"/>
                </a:lnTo>
                <a:lnTo>
                  <a:pt x="6721" y="98981"/>
                </a:lnTo>
                <a:lnTo>
                  <a:pt x="9192" y="100274"/>
                </a:lnTo>
                <a:lnTo>
                  <a:pt x="11792" y="101136"/>
                </a:lnTo>
                <a:lnTo>
                  <a:pt x="17221" y="104634"/>
                </a:lnTo>
                <a:lnTo>
                  <a:pt x="20001" y="106900"/>
                </a:lnTo>
                <a:lnTo>
                  <a:pt x="23761" y="108411"/>
                </a:lnTo>
                <a:lnTo>
                  <a:pt x="28171" y="109419"/>
                </a:lnTo>
                <a:lnTo>
                  <a:pt x="33018" y="110090"/>
                </a:lnTo>
                <a:lnTo>
                  <a:pt x="38153" y="110538"/>
                </a:lnTo>
                <a:lnTo>
                  <a:pt x="43482" y="110836"/>
                </a:lnTo>
                <a:lnTo>
                  <a:pt x="48940" y="111035"/>
                </a:lnTo>
                <a:lnTo>
                  <a:pt x="54482" y="112120"/>
                </a:lnTo>
                <a:lnTo>
                  <a:pt x="60083" y="113796"/>
                </a:lnTo>
                <a:lnTo>
                  <a:pt x="65721" y="115866"/>
                </a:lnTo>
                <a:lnTo>
                  <a:pt x="71386" y="117246"/>
                </a:lnTo>
                <a:lnTo>
                  <a:pt x="77067" y="118166"/>
                </a:lnTo>
                <a:lnTo>
                  <a:pt x="82760" y="118779"/>
                </a:lnTo>
                <a:lnTo>
                  <a:pt x="89412" y="119188"/>
                </a:lnTo>
                <a:lnTo>
                  <a:pt x="104423" y="119642"/>
                </a:lnTo>
                <a:lnTo>
                  <a:pt x="124389" y="119898"/>
                </a:lnTo>
                <a:lnTo>
                  <a:pt x="131453" y="120886"/>
                </a:lnTo>
                <a:lnTo>
                  <a:pt x="139019" y="122498"/>
                </a:lnTo>
                <a:lnTo>
                  <a:pt x="146921" y="124525"/>
                </a:lnTo>
                <a:lnTo>
                  <a:pt x="154093" y="126828"/>
                </a:lnTo>
                <a:lnTo>
                  <a:pt x="160780" y="129317"/>
                </a:lnTo>
                <a:lnTo>
                  <a:pt x="167143" y="131928"/>
                </a:lnTo>
                <a:lnTo>
                  <a:pt x="173290" y="134621"/>
                </a:lnTo>
                <a:lnTo>
                  <a:pt x="185200" y="140154"/>
                </a:lnTo>
                <a:lnTo>
                  <a:pt x="202616" y="148624"/>
                </a:lnTo>
                <a:lnTo>
                  <a:pt x="207416" y="151467"/>
                </a:lnTo>
                <a:lnTo>
                  <a:pt x="211569" y="154315"/>
                </a:lnTo>
                <a:lnTo>
                  <a:pt x="215289" y="157166"/>
                </a:lnTo>
                <a:lnTo>
                  <a:pt x="217770" y="160019"/>
                </a:lnTo>
                <a:lnTo>
                  <a:pt x="219424" y="162874"/>
                </a:lnTo>
                <a:lnTo>
                  <a:pt x="221261" y="168586"/>
                </a:lnTo>
                <a:lnTo>
                  <a:pt x="222078" y="174299"/>
                </a:lnTo>
                <a:lnTo>
                  <a:pt x="222441" y="180014"/>
                </a:lnTo>
                <a:lnTo>
                  <a:pt x="222538" y="182871"/>
                </a:lnTo>
                <a:lnTo>
                  <a:pt x="221650" y="184776"/>
                </a:lnTo>
                <a:lnTo>
                  <a:pt x="220105" y="186046"/>
                </a:lnTo>
                <a:lnTo>
                  <a:pt x="218123" y="186892"/>
                </a:lnTo>
                <a:lnTo>
                  <a:pt x="213381" y="190373"/>
                </a:lnTo>
                <a:lnTo>
                  <a:pt x="210784" y="192635"/>
                </a:lnTo>
                <a:lnTo>
                  <a:pt x="208098" y="194142"/>
                </a:lnTo>
                <a:lnTo>
                  <a:pt x="202576" y="195818"/>
                </a:lnTo>
                <a:lnTo>
                  <a:pt x="196946" y="196562"/>
                </a:lnTo>
                <a:lnTo>
                  <a:pt x="190121" y="197040"/>
                </a:lnTo>
                <a:lnTo>
                  <a:pt x="184388" y="197123"/>
                </a:lnTo>
                <a:lnTo>
                  <a:pt x="180977" y="196182"/>
                </a:lnTo>
                <a:lnTo>
                  <a:pt x="176798" y="194603"/>
                </a:lnTo>
                <a:lnTo>
                  <a:pt x="172107" y="192597"/>
                </a:lnTo>
                <a:lnTo>
                  <a:pt x="168026" y="191260"/>
                </a:lnTo>
                <a:lnTo>
                  <a:pt x="164354" y="190368"/>
                </a:lnTo>
                <a:lnTo>
                  <a:pt x="160953" y="189774"/>
                </a:lnTo>
                <a:lnTo>
                  <a:pt x="154634" y="186574"/>
                </a:lnTo>
                <a:lnTo>
                  <a:pt x="151616" y="184387"/>
                </a:lnTo>
                <a:lnTo>
                  <a:pt x="149604" y="181976"/>
                </a:lnTo>
                <a:lnTo>
                  <a:pt x="148262" y="179417"/>
                </a:lnTo>
                <a:lnTo>
                  <a:pt x="147368" y="176758"/>
                </a:lnTo>
                <a:lnTo>
                  <a:pt x="145819" y="174986"/>
                </a:lnTo>
                <a:lnTo>
                  <a:pt x="143834" y="173804"/>
                </a:lnTo>
                <a:lnTo>
                  <a:pt x="141558" y="173016"/>
                </a:lnTo>
                <a:lnTo>
                  <a:pt x="140041" y="171538"/>
                </a:lnTo>
                <a:lnTo>
                  <a:pt x="139030" y="169601"/>
                </a:lnTo>
                <a:lnTo>
                  <a:pt x="138355" y="167357"/>
                </a:lnTo>
                <a:lnTo>
                  <a:pt x="137906" y="163956"/>
                </a:lnTo>
                <a:lnTo>
                  <a:pt x="137606" y="159783"/>
                </a:lnTo>
                <a:lnTo>
                  <a:pt x="137273" y="151019"/>
                </a:lnTo>
                <a:lnTo>
                  <a:pt x="137124" y="143950"/>
                </a:lnTo>
                <a:lnTo>
                  <a:pt x="138038" y="139778"/>
                </a:lnTo>
                <a:lnTo>
                  <a:pt x="139599" y="135092"/>
                </a:lnTo>
                <a:lnTo>
                  <a:pt x="141592" y="130063"/>
                </a:lnTo>
                <a:lnTo>
                  <a:pt x="142921" y="125758"/>
                </a:lnTo>
                <a:lnTo>
                  <a:pt x="143807" y="121936"/>
                </a:lnTo>
                <a:lnTo>
                  <a:pt x="144398" y="118435"/>
                </a:lnTo>
                <a:lnTo>
                  <a:pt x="144791" y="114196"/>
                </a:lnTo>
                <a:lnTo>
                  <a:pt x="145054" y="109465"/>
                </a:lnTo>
                <a:lnTo>
                  <a:pt x="145229" y="104406"/>
                </a:lnTo>
                <a:lnTo>
                  <a:pt x="146298" y="100081"/>
                </a:lnTo>
                <a:lnTo>
                  <a:pt x="147964" y="96245"/>
                </a:lnTo>
                <a:lnTo>
                  <a:pt x="150027" y="92735"/>
                </a:lnTo>
                <a:lnTo>
                  <a:pt x="151401" y="89443"/>
                </a:lnTo>
                <a:lnTo>
                  <a:pt x="152318" y="86295"/>
                </a:lnTo>
                <a:lnTo>
                  <a:pt x="152929" y="83245"/>
                </a:lnTo>
                <a:lnTo>
                  <a:pt x="152384" y="80258"/>
                </a:lnTo>
                <a:lnTo>
                  <a:pt x="149238" y="74400"/>
                </a:lnTo>
                <a:lnTo>
                  <a:pt x="147206" y="68622"/>
                </a:lnTo>
                <a:lnTo>
                  <a:pt x="146302" y="62878"/>
                </a:lnTo>
                <a:lnTo>
                  <a:pt x="145900" y="57151"/>
                </a:lnTo>
                <a:lnTo>
                  <a:pt x="144841" y="54290"/>
                </a:lnTo>
                <a:lnTo>
                  <a:pt x="141123" y="48571"/>
                </a:lnTo>
                <a:lnTo>
                  <a:pt x="138226" y="44547"/>
                </a:lnTo>
                <a:lnTo>
                  <a:pt x="136867" y="43982"/>
                </a:lnTo>
                <a:lnTo>
                  <a:pt x="132817" y="43355"/>
                </a:lnTo>
                <a:lnTo>
                  <a:pt x="131357" y="42235"/>
                </a:lnTo>
                <a:lnTo>
                  <a:pt x="130382" y="40536"/>
                </a:lnTo>
                <a:lnTo>
                  <a:pt x="128434" y="34281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257"/>
          <p:cNvSpPr/>
          <p:nvPr/>
        </p:nvSpPr>
        <p:spPr>
          <a:xfrm>
            <a:off x="2514600" y="3480436"/>
            <a:ext cx="197168" cy="25717"/>
          </a:xfrm>
          <a:custGeom>
            <a:avLst/>
            <a:gdLst/>
            <a:ahLst/>
            <a:cxnLst/>
            <a:rect l="0" t="0" r="0" b="0"/>
            <a:pathLst>
              <a:path w="197168" h="25717">
                <a:moveTo>
                  <a:pt x="0" y="25716"/>
                </a:moveTo>
                <a:lnTo>
                  <a:pt x="19312" y="25716"/>
                </a:lnTo>
                <a:lnTo>
                  <a:pt x="22399" y="24764"/>
                </a:lnTo>
                <a:lnTo>
                  <a:pt x="25410" y="23176"/>
                </a:lnTo>
                <a:lnTo>
                  <a:pt x="28370" y="21165"/>
                </a:lnTo>
                <a:lnTo>
                  <a:pt x="32248" y="19825"/>
                </a:lnTo>
                <a:lnTo>
                  <a:pt x="36739" y="18931"/>
                </a:lnTo>
                <a:lnTo>
                  <a:pt x="41637" y="18335"/>
                </a:lnTo>
                <a:lnTo>
                  <a:pt x="45856" y="17938"/>
                </a:lnTo>
                <a:lnTo>
                  <a:pt x="49620" y="17673"/>
                </a:lnTo>
                <a:lnTo>
                  <a:pt x="53082" y="17497"/>
                </a:lnTo>
                <a:lnTo>
                  <a:pt x="58248" y="16426"/>
                </a:lnTo>
                <a:lnTo>
                  <a:pt x="64549" y="14761"/>
                </a:lnTo>
                <a:lnTo>
                  <a:pt x="71608" y="12698"/>
                </a:lnTo>
                <a:lnTo>
                  <a:pt x="78218" y="10369"/>
                </a:lnTo>
                <a:lnTo>
                  <a:pt x="84530" y="7865"/>
                </a:lnTo>
                <a:lnTo>
                  <a:pt x="90643" y="5243"/>
                </a:lnTo>
                <a:lnTo>
                  <a:pt x="96624" y="3495"/>
                </a:lnTo>
                <a:lnTo>
                  <a:pt x="102516" y="2330"/>
                </a:lnTo>
                <a:lnTo>
                  <a:pt x="108349" y="1553"/>
                </a:lnTo>
                <a:lnTo>
                  <a:pt x="114142" y="1035"/>
                </a:lnTo>
                <a:lnTo>
                  <a:pt x="119910" y="689"/>
                </a:lnTo>
                <a:lnTo>
                  <a:pt x="131398" y="305"/>
                </a:lnTo>
                <a:lnTo>
                  <a:pt x="154295" y="59"/>
                </a:lnTo>
                <a:lnTo>
                  <a:pt x="194972" y="0"/>
                </a:lnTo>
                <a:lnTo>
                  <a:pt x="195703" y="952"/>
                </a:lnTo>
                <a:lnTo>
                  <a:pt x="196191" y="2539"/>
                </a:lnTo>
                <a:lnTo>
                  <a:pt x="197167" y="8571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PenAnnotation258"/>
          <p:cNvSpPr/>
          <p:nvPr/>
        </p:nvSpPr>
        <p:spPr>
          <a:xfrm>
            <a:off x="2514600" y="3574732"/>
            <a:ext cx="188595" cy="8573"/>
          </a:xfrm>
          <a:custGeom>
            <a:avLst/>
            <a:gdLst/>
            <a:ahLst/>
            <a:cxnLst/>
            <a:rect l="0" t="0" r="0" b="0"/>
            <a:pathLst>
              <a:path w="188595" h="8573">
                <a:moveTo>
                  <a:pt x="0" y="8572"/>
                </a:moveTo>
                <a:lnTo>
                  <a:pt x="33170" y="8572"/>
                </a:lnTo>
                <a:lnTo>
                  <a:pt x="37353" y="7620"/>
                </a:lnTo>
                <a:lnTo>
                  <a:pt x="41094" y="6033"/>
                </a:lnTo>
                <a:lnTo>
                  <a:pt x="44541" y="4022"/>
                </a:lnTo>
                <a:lnTo>
                  <a:pt x="48744" y="2681"/>
                </a:lnTo>
                <a:lnTo>
                  <a:pt x="53451" y="1788"/>
                </a:lnTo>
                <a:lnTo>
                  <a:pt x="58494" y="1192"/>
                </a:lnTo>
                <a:lnTo>
                  <a:pt x="63761" y="795"/>
                </a:lnTo>
                <a:lnTo>
                  <a:pt x="69177" y="530"/>
                </a:lnTo>
                <a:lnTo>
                  <a:pt x="83361" y="157"/>
                </a:lnTo>
                <a:lnTo>
                  <a:pt x="125860" y="2"/>
                </a:lnTo>
                <a:lnTo>
                  <a:pt x="188594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PenAnnotation259"/>
          <p:cNvSpPr/>
          <p:nvPr/>
        </p:nvSpPr>
        <p:spPr>
          <a:xfrm>
            <a:off x="2960369" y="3480435"/>
            <a:ext cx="197169" cy="34291"/>
          </a:xfrm>
          <a:custGeom>
            <a:avLst/>
            <a:gdLst/>
            <a:ahLst/>
            <a:cxnLst/>
            <a:rect l="0" t="0" r="0" b="0"/>
            <a:pathLst>
              <a:path w="197169" h="34291">
                <a:moveTo>
                  <a:pt x="0" y="34290"/>
                </a:moveTo>
                <a:lnTo>
                  <a:pt x="7381" y="34290"/>
                </a:lnTo>
                <a:lnTo>
                  <a:pt x="8731" y="33337"/>
                </a:lnTo>
                <a:lnTo>
                  <a:pt x="10583" y="31750"/>
                </a:lnTo>
                <a:lnTo>
                  <a:pt x="12771" y="29739"/>
                </a:lnTo>
                <a:lnTo>
                  <a:pt x="15181" y="28398"/>
                </a:lnTo>
                <a:lnTo>
                  <a:pt x="17741" y="27504"/>
                </a:lnTo>
                <a:lnTo>
                  <a:pt x="20400" y="26909"/>
                </a:lnTo>
                <a:lnTo>
                  <a:pt x="24078" y="26512"/>
                </a:lnTo>
                <a:lnTo>
                  <a:pt x="28435" y="26247"/>
                </a:lnTo>
                <a:lnTo>
                  <a:pt x="37403" y="25952"/>
                </a:lnTo>
                <a:lnTo>
                  <a:pt x="50921" y="25764"/>
                </a:lnTo>
                <a:lnTo>
                  <a:pt x="53950" y="25748"/>
                </a:lnTo>
                <a:lnTo>
                  <a:pt x="57875" y="24785"/>
                </a:lnTo>
                <a:lnTo>
                  <a:pt x="62396" y="23191"/>
                </a:lnTo>
                <a:lnTo>
                  <a:pt x="67315" y="21176"/>
                </a:lnTo>
                <a:lnTo>
                  <a:pt x="71547" y="19832"/>
                </a:lnTo>
                <a:lnTo>
                  <a:pt x="75321" y="18936"/>
                </a:lnTo>
                <a:lnTo>
                  <a:pt x="78789" y="18339"/>
                </a:lnTo>
                <a:lnTo>
                  <a:pt x="83958" y="17941"/>
                </a:lnTo>
                <a:lnTo>
                  <a:pt x="90263" y="17675"/>
                </a:lnTo>
                <a:lnTo>
                  <a:pt x="97323" y="17499"/>
                </a:lnTo>
                <a:lnTo>
                  <a:pt x="103934" y="16428"/>
                </a:lnTo>
                <a:lnTo>
                  <a:pt x="110247" y="14762"/>
                </a:lnTo>
                <a:lnTo>
                  <a:pt x="116361" y="12699"/>
                </a:lnTo>
                <a:lnTo>
                  <a:pt x="122341" y="11323"/>
                </a:lnTo>
                <a:lnTo>
                  <a:pt x="128234" y="10406"/>
                </a:lnTo>
                <a:lnTo>
                  <a:pt x="134067" y="9795"/>
                </a:lnTo>
                <a:lnTo>
                  <a:pt x="138908" y="8435"/>
                </a:lnTo>
                <a:lnTo>
                  <a:pt x="143088" y="6575"/>
                </a:lnTo>
                <a:lnTo>
                  <a:pt x="146827" y="4384"/>
                </a:lnTo>
                <a:lnTo>
                  <a:pt x="151225" y="2922"/>
                </a:lnTo>
                <a:lnTo>
                  <a:pt x="156062" y="1948"/>
                </a:lnTo>
                <a:lnTo>
                  <a:pt x="161191" y="1298"/>
                </a:lnTo>
                <a:lnTo>
                  <a:pt x="166516" y="866"/>
                </a:lnTo>
                <a:lnTo>
                  <a:pt x="171971" y="577"/>
                </a:lnTo>
                <a:lnTo>
                  <a:pt x="186210" y="171"/>
                </a:lnTo>
                <a:lnTo>
                  <a:pt x="197168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MARTPenAnnotation260"/>
          <p:cNvSpPr/>
          <p:nvPr/>
        </p:nvSpPr>
        <p:spPr>
          <a:xfrm>
            <a:off x="3269084" y="3386137"/>
            <a:ext cx="17042" cy="248604"/>
          </a:xfrm>
          <a:custGeom>
            <a:avLst/>
            <a:gdLst/>
            <a:ahLst/>
            <a:cxnLst/>
            <a:rect l="0" t="0" r="0" b="0"/>
            <a:pathLst>
              <a:path w="17042" h="248604">
                <a:moveTo>
                  <a:pt x="8468" y="0"/>
                </a:moveTo>
                <a:lnTo>
                  <a:pt x="8468" y="91484"/>
                </a:lnTo>
                <a:lnTo>
                  <a:pt x="7516" y="97185"/>
                </a:lnTo>
                <a:lnTo>
                  <a:pt x="5928" y="102890"/>
                </a:lnTo>
                <a:lnTo>
                  <a:pt x="3917" y="108598"/>
                </a:lnTo>
                <a:lnTo>
                  <a:pt x="2577" y="114309"/>
                </a:lnTo>
                <a:lnTo>
                  <a:pt x="1683" y="120021"/>
                </a:lnTo>
                <a:lnTo>
                  <a:pt x="1087" y="125734"/>
                </a:lnTo>
                <a:lnTo>
                  <a:pt x="690" y="131448"/>
                </a:lnTo>
                <a:lnTo>
                  <a:pt x="425" y="137162"/>
                </a:lnTo>
                <a:lnTo>
                  <a:pt x="131" y="148591"/>
                </a:lnTo>
                <a:lnTo>
                  <a:pt x="0" y="160020"/>
                </a:lnTo>
                <a:lnTo>
                  <a:pt x="918" y="165735"/>
                </a:lnTo>
                <a:lnTo>
                  <a:pt x="2482" y="171450"/>
                </a:lnTo>
                <a:lnTo>
                  <a:pt x="4478" y="177165"/>
                </a:lnTo>
                <a:lnTo>
                  <a:pt x="5807" y="182880"/>
                </a:lnTo>
                <a:lnTo>
                  <a:pt x="6695" y="188595"/>
                </a:lnTo>
                <a:lnTo>
                  <a:pt x="7286" y="194310"/>
                </a:lnTo>
                <a:lnTo>
                  <a:pt x="7680" y="199073"/>
                </a:lnTo>
                <a:lnTo>
                  <a:pt x="7943" y="203200"/>
                </a:lnTo>
                <a:lnTo>
                  <a:pt x="8234" y="210326"/>
                </a:lnTo>
                <a:lnTo>
                  <a:pt x="8399" y="219693"/>
                </a:lnTo>
                <a:lnTo>
                  <a:pt x="8459" y="234271"/>
                </a:lnTo>
                <a:lnTo>
                  <a:pt x="9415" y="236191"/>
                </a:lnTo>
                <a:lnTo>
                  <a:pt x="11004" y="237470"/>
                </a:lnTo>
                <a:lnTo>
                  <a:pt x="13016" y="238323"/>
                </a:lnTo>
                <a:lnTo>
                  <a:pt x="14358" y="239845"/>
                </a:lnTo>
                <a:lnTo>
                  <a:pt x="15252" y="241812"/>
                </a:lnTo>
                <a:lnTo>
                  <a:pt x="17041" y="248603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SMARTPenAnnotation261"/>
          <p:cNvSpPr/>
          <p:nvPr/>
        </p:nvSpPr>
        <p:spPr>
          <a:xfrm>
            <a:off x="3414712" y="3403282"/>
            <a:ext cx="180023" cy="85361"/>
          </a:xfrm>
          <a:custGeom>
            <a:avLst/>
            <a:gdLst/>
            <a:ahLst/>
            <a:cxnLst/>
            <a:rect l="0" t="0" r="0" b="0"/>
            <a:pathLst>
              <a:path w="180023" h="85361">
                <a:moveTo>
                  <a:pt x="0" y="0"/>
                </a:moveTo>
                <a:lnTo>
                  <a:pt x="0" y="7381"/>
                </a:lnTo>
                <a:lnTo>
                  <a:pt x="953" y="8731"/>
                </a:lnTo>
                <a:lnTo>
                  <a:pt x="2540" y="10583"/>
                </a:lnTo>
                <a:lnTo>
                  <a:pt x="4550" y="12770"/>
                </a:lnTo>
                <a:lnTo>
                  <a:pt x="9325" y="17741"/>
                </a:lnTo>
                <a:lnTo>
                  <a:pt x="11931" y="20400"/>
                </a:lnTo>
                <a:lnTo>
                  <a:pt x="12717" y="23125"/>
                </a:lnTo>
                <a:lnTo>
                  <a:pt x="12288" y="25894"/>
                </a:lnTo>
                <a:lnTo>
                  <a:pt x="11050" y="28693"/>
                </a:lnTo>
                <a:lnTo>
                  <a:pt x="10224" y="31511"/>
                </a:lnTo>
                <a:lnTo>
                  <a:pt x="9673" y="34343"/>
                </a:lnTo>
                <a:lnTo>
                  <a:pt x="9306" y="37182"/>
                </a:lnTo>
                <a:lnTo>
                  <a:pt x="9062" y="40028"/>
                </a:lnTo>
                <a:lnTo>
                  <a:pt x="8899" y="42878"/>
                </a:lnTo>
                <a:lnTo>
                  <a:pt x="8790" y="45730"/>
                </a:lnTo>
                <a:lnTo>
                  <a:pt x="7765" y="48585"/>
                </a:lnTo>
                <a:lnTo>
                  <a:pt x="6129" y="51440"/>
                </a:lnTo>
                <a:lnTo>
                  <a:pt x="1211" y="58315"/>
                </a:lnTo>
                <a:lnTo>
                  <a:pt x="807" y="59832"/>
                </a:lnTo>
                <a:lnTo>
                  <a:pt x="538" y="61796"/>
                </a:lnTo>
                <a:lnTo>
                  <a:pt x="359" y="64057"/>
                </a:lnTo>
                <a:lnTo>
                  <a:pt x="239" y="66517"/>
                </a:lnTo>
                <a:lnTo>
                  <a:pt x="9" y="76682"/>
                </a:lnTo>
                <a:lnTo>
                  <a:pt x="959" y="77791"/>
                </a:lnTo>
                <a:lnTo>
                  <a:pt x="2544" y="79484"/>
                </a:lnTo>
                <a:lnTo>
                  <a:pt x="7382" y="84492"/>
                </a:lnTo>
                <a:lnTo>
                  <a:pt x="8731" y="84903"/>
                </a:lnTo>
                <a:lnTo>
                  <a:pt x="12770" y="85360"/>
                </a:lnTo>
                <a:lnTo>
                  <a:pt x="15181" y="84529"/>
                </a:lnTo>
                <a:lnTo>
                  <a:pt x="17741" y="83023"/>
                </a:lnTo>
                <a:lnTo>
                  <a:pt x="20400" y="81066"/>
                </a:lnTo>
                <a:lnTo>
                  <a:pt x="25894" y="78892"/>
                </a:lnTo>
                <a:lnTo>
                  <a:pt x="31511" y="77926"/>
                </a:lnTo>
                <a:lnTo>
                  <a:pt x="34342" y="77668"/>
                </a:lnTo>
                <a:lnTo>
                  <a:pt x="37183" y="77496"/>
                </a:lnTo>
                <a:lnTo>
                  <a:pt x="42878" y="77305"/>
                </a:lnTo>
                <a:lnTo>
                  <a:pt x="45731" y="77254"/>
                </a:lnTo>
                <a:lnTo>
                  <a:pt x="49537" y="76268"/>
                </a:lnTo>
                <a:lnTo>
                  <a:pt x="53980" y="74658"/>
                </a:lnTo>
                <a:lnTo>
                  <a:pt x="58846" y="72632"/>
                </a:lnTo>
                <a:lnTo>
                  <a:pt x="63043" y="71281"/>
                </a:lnTo>
                <a:lnTo>
                  <a:pt x="66794" y="70381"/>
                </a:lnTo>
                <a:lnTo>
                  <a:pt x="70247" y="69781"/>
                </a:lnTo>
                <a:lnTo>
                  <a:pt x="74454" y="68428"/>
                </a:lnTo>
                <a:lnTo>
                  <a:pt x="79163" y="66574"/>
                </a:lnTo>
                <a:lnTo>
                  <a:pt x="84208" y="64385"/>
                </a:lnTo>
                <a:lnTo>
                  <a:pt x="88524" y="62926"/>
                </a:lnTo>
                <a:lnTo>
                  <a:pt x="92353" y="61953"/>
                </a:lnTo>
                <a:lnTo>
                  <a:pt x="95859" y="61304"/>
                </a:lnTo>
                <a:lnTo>
                  <a:pt x="100101" y="60872"/>
                </a:lnTo>
                <a:lnTo>
                  <a:pt x="104834" y="60584"/>
                </a:lnTo>
                <a:lnTo>
                  <a:pt x="109894" y="60392"/>
                </a:lnTo>
                <a:lnTo>
                  <a:pt x="115173" y="59312"/>
                </a:lnTo>
                <a:lnTo>
                  <a:pt x="120597" y="57638"/>
                </a:lnTo>
                <a:lnTo>
                  <a:pt x="126118" y="55571"/>
                </a:lnTo>
                <a:lnTo>
                  <a:pt x="131704" y="54192"/>
                </a:lnTo>
                <a:lnTo>
                  <a:pt x="137333" y="53273"/>
                </a:lnTo>
                <a:lnTo>
                  <a:pt x="142990" y="52660"/>
                </a:lnTo>
                <a:lnTo>
                  <a:pt x="147714" y="52252"/>
                </a:lnTo>
                <a:lnTo>
                  <a:pt x="151816" y="51980"/>
                </a:lnTo>
                <a:lnTo>
                  <a:pt x="158914" y="51677"/>
                </a:lnTo>
                <a:lnTo>
                  <a:pt x="168265" y="51507"/>
                </a:lnTo>
                <a:lnTo>
                  <a:pt x="180022" y="51435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SMARTPenAnnotation262"/>
          <p:cNvSpPr/>
          <p:nvPr/>
        </p:nvSpPr>
        <p:spPr>
          <a:xfrm>
            <a:off x="3543302" y="3351847"/>
            <a:ext cx="42861" cy="291466"/>
          </a:xfrm>
          <a:custGeom>
            <a:avLst/>
            <a:gdLst/>
            <a:ahLst/>
            <a:cxnLst/>
            <a:rect l="0" t="0" r="0" b="0"/>
            <a:pathLst>
              <a:path w="42861" h="291466">
                <a:moveTo>
                  <a:pt x="42860" y="0"/>
                </a:moveTo>
                <a:lnTo>
                  <a:pt x="29746" y="0"/>
                </a:lnTo>
                <a:lnTo>
                  <a:pt x="28402" y="953"/>
                </a:lnTo>
                <a:lnTo>
                  <a:pt x="27506" y="2540"/>
                </a:lnTo>
                <a:lnTo>
                  <a:pt x="26909" y="4551"/>
                </a:lnTo>
                <a:lnTo>
                  <a:pt x="26246" y="11865"/>
                </a:lnTo>
                <a:lnTo>
                  <a:pt x="25951" y="20514"/>
                </a:lnTo>
                <a:lnTo>
                  <a:pt x="25820" y="27532"/>
                </a:lnTo>
                <a:lnTo>
                  <a:pt x="24832" y="32642"/>
                </a:lnTo>
                <a:lnTo>
                  <a:pt x="23222" y="38907"/>
                </a:lnTo>
                <a:lnTo>
                  <a:pt x="21195" y="45940"/>
                </a:lnTo>
                <a:lnTo>
                  <a:pt x="19844" y="52534"/>
                </a:lnTo>
                <a:lnTo>
                  <a:pt x="18944" y="58835"/>
                </a:lnTo>
                <a:lnTo>
                  <a:pt x="18343" y="64941"/>
                </a:lnTo>
                <a:lnTo>
                  <a:pt x="17943" y="71869"/>
                </a:lnTo>
                <a:lnTo>
                  <a:pt x="17498" y="87187"/>
                </a:lnTo>
                <a:lnTo>
                  <a:pt x="16427" y="95272"/>
                </a:lnTo>
                <a:lnTo>
                  <a:pt x="14761" y="103520"/>
                </a:lnTo>
                <a:lnTo>
                  <a:pt x="12697" y="111876"/>
                </a:lnTo>
                <a:lnTo>
                  <a:pt x="11322" y="120304"/>
                </a:lnTo>
                <a:lnTo>
                  <a:pt x="10404" y="128780"/>
                </a:lnTo>
                <a:lnTo>
                  <a:pt x="9793" y="137288"/>
                </a:lnTo>
                <a:lnTo>
                  <a:pt x="9385" y="145818"/>
                </a:lnTo>
                <a:lnTo>
                  <a:pt x="8933" y="162915"/>
                </a:lnTo>
                <a:lnTo>
                  <a:pt x="7859" y="171475"/>
                </a:lnTo>
                <a:lnTo>
                  <a:pt x="6191" y="180040"/>
                </a:lnTo>
                <a:lnTo>
                  <a:pt x="4127" y="188606"/>
                </a:lnTo>
                <a:lnTo>
                  <a:pt x="2750" y="196223"/>
                </a:lnTo>
                <a:lnTo>
                  <a:pt x="1832" y="203205"/>
                </a:lnTo>
                <a:lnTo>
                  <a:pt x="1221" y="209765"/>
                </a:lnTo>
                <a:lnTo>
                  <a:pt x="813" y="216043"/>
                </a:lnTo>
                <a:lnTo>
                  <a:pt x="541" y="222134"/>
                </a:lnTo>
                <a:lnTo>
                  <a:pt x="239" y="233981"/>
                </a:lnTo>
                <a:lnTo>
                  <a:pt x="0" y="277025"/>
                </a:lnTo>
                <a:lnTo>
                  <a:pt x="952" y="279934"/>
                </a:lnTo>
                <a:lnTo>
                  <a:pt x="2539" y="282825"/>
                </a:lnTo>
                <a:lnTo>
                  <a:pt x="8570" y="291465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SMARTPenAnnotation263"/>
          <p:cNvSpPr/>
          <p:nvPr/>
        </p:nvSpPr>
        <p:spPr>
          <a:xfrm>
            <a:off x="3774757" y="3454726"/>
            <a:ext cx="222886" cy="8565"/>
          </a:xfrm>
          <a:custGeom>
            <a:avLst/>
            <a:gdLst/>
            <a:ahLst/>
            <a:cxnLst/>
            <a:rect l="0" t="0" r="0" b="0"/>
            <a:pathLst>
              <a:path w="222886" h="8565">
                <a:moveTo>
                  <a:pt x="0" y="8564"/>
                </a:moveTo>
                <a:lnTo>
                  <a:pt x="58494" y="8564"/>
                </a:lnTo>
                <a:lnTo>
                  <a:pt x="63761" y="7611"/>
                </a:lnTo>
                <a:lnTo>
                  <a:pt x="69178" y="6024"/>
                </a:lnTo>
                <a:lnTo>
                  <a:pt x="74693" y="4013"/>
                </a:lnTo>
                <a:lnTo>
                  <a:pt x="81228" y="2672"/>
                </a:lnTo>
                <a:lnTo>
                  <a:pt x="88442" y="1778"/>
                </a:lnTo>
                <a:lnTo>
                  <a:pt x="96109" y="1183"/>
                </a:lnTo>
                <a:lnTo>
                  <a:pt x="103125" y="785"/>
                </a:lnTo>
                <a:lnTo>
                  <a:pt x="116001" y="344"/>
                </a:lnTo>
                <a:lnTo>
                  <a:pt x="140741" y="61"/>
                </a:lnTo>
                <a:lnTo>
                  <a:pt x="175943" y="0"/>
                </a:lnTo>
                <a:lnTo>
                  <a:pt x="181113" y="950"/>
                </a:lnTo>
                <a:lnTo>
                  <a:pt x="185512" y="2535"/>
                </a:lnTo>
                <a:lnTo>
                  <a:pt x="189397" y="4545"/>
                </a:lnTo>
                <a:lnTo>
                  <a:pt x="193892" y="5884"/>
                </a:lnTo>
                <a:lnTo>
                  <a:pt x="198794" y="6777"/>
                </a:lnTo>
                <a:lnTo>
                  <a:pt x="203967" y="7373"/>
                </a:lnTo>
                <a:lnTo>
                  <a:pt x="208368" y="7770"/>
                </a:lnTo>
                <a:lnTo>
                  <a:pt x="212255" y="8034"/>
                </a:lnTo>
                <a:lnTo>
                  <a:pt x="222885" y="8564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SMARTPenAnnotation264"/>
          <p:cNvSpPr/>
          <p:nvPr/>
        </p:nvSpPr>
        <p:spPr>
          <a:xfrm>
            <a:off x="3860491" y="3386137"/>
            <a:ext cx="42855" cy="197168"/>
          </a:xfrm>
          <a:custGeom>
            <a:avLst/>
            <a:gdLst/>
            <a:ahLst/>
            <a:cxnLst/>
            <a:rect l="0" t="0" r="0" b="0"/>
            <a:pathLst>
              <a:path w="42855" h="197168">
                <a:moveTo>
                  <a:pt x="8563" y="0"/>
                </a:moveTo>
                <a:lnTo>
                  <a:pt x="96" y="0"/>
                </a:lnTo>
                <a:lnTo>
                  <a:pt x="12" y="5892"/>
                </a:lnTo>
                <a:lnTo>
                  <a:pt x="0" y="7381"/>
                </a:lnTo>
                <a:lnTo>
                  <a:pt x="950" y="8731"/>
                </a:lnTo>
                <a:lnTo>
                  <a:pt x="2535" y="10583"/>
                </a:lnTo>
                <a:lnTo>
                  <a:pt x="4545" y="12771"/>
                </a:lnTo>
                <a:lnTo>
                  <a:pt x="5884" y="15181"/>
                </a:lnTo>
                <a:lnTo>
                  <a:pt x="6777" y="17741"/>
                </a:lnTo>
                <a:lnTo>
                  <a:pt x="7372" y="20400"/>
                </a:lnTo>
                <a:lnTo>
                  <a:pt x="8722" y="24077"/>
                </a:lnTo>
                <a:lnTo>
                  <a:pt x="10574" y="28434"/>
                </a:lnTo>
                <a:lnTo>
                  <a:pt x="12761" y="33244"/>
                </a:lnTo>
                <a:lnTo>
                  <a:pt x="14220" y="38355"/>
                </a:lnTo>
                <a:lnTo>
                  <a:pt x="15192" y="43667"/>
                </a:lnTo>
                <a:lnTo>
                  <a:pt x="15840" y="49114"/>
                </a:lnTo>
                <a:lnTo>
                  <a:pt x="16272" y="53698"/>
                </a:lnTo>
                <a:lnTo>
                  <a:pt x="16560" y="57706"/>
                </a:lnTo>
                <a:lnTo>
                  <a:pt x="16752" y="61331"/>
                </a:lnTo>
                <a:lnTo>
                  <a:pt x="16965" y="70438"/>
                </a:lnTo>
                <a:lnTo>
                  <a:pt x="17102" y="91807"/>
                </a:lnTo>
                <a:lnTo>
                  <a:pt x="18066" y="97400"/>
                </a:lnTo>
                <a:lnTo>
                  <a:pt x="19661" y="103033"/>
                </a:lnTo>
                <a:lnTo>
                  <a:pt x="21677" y="108694"/>
                </a:lnTo>
                <a:lnTo>
                  <a:pt x="23021" y="114372"/>
                </a:lnTo>
                <a:lnTo>
                  <a:pt x="23916" y="120064"/>
                </a:lnTo>
                <a:lnTo>
                  <a:pt x="24514" y="125762"/>
                </a:lnTo>
                <a:lnTo>
                  <a:pt x="24912" y="131467"/>
                </a:lnTo>
                <a:lnTo>
                  <a:pt x="25178" y="137175"/>
                </a:lnTo>
                <a:lnTo>
                  <a:pt x="25354" y="142885"/>
                </a:lnTo>
                <a:lnTo>
                  <a:pt x="26425" y="147644"/>
                </a:lnTo>
                <a:lnTo>
                  <a:pt x="28091" y="151769"/>
                </a:lnTo>
                <a:lnTo>
                  <a:pt x="30154" y="155472"/>
                </a:lnTo>
                <a:lnTo>
                  <a:pt x="31530" y="159846"/>
                </a:lnTo>
                <a:lnTo>
                  <a:pt x="32447" y="164666"/>
                </a:lnTo>
                <a:lnTo>
                  <a:pt x="33058" y="169785"/>
                </a:lnTo>
                <a:lnTo>
                  <a:pt x="34418" y="174150"/>
                </a:lnTo>
                <a:lnTo>
                  <a:pt x="36278" y="178013"/>
                </a:lnTo>
                <a:lnTo>
                  <a:pt x="41555" y="186505"/>
                </a:lnTo>
                <a:lnTo>
                  <a:pt x="42276" y="190206"/>
                </a:lnTo>
                <a:lnTo>
                  <a:pt x="42854" y="197167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SMARTPenAnnotation265"/>
          <p:cNvSpPr/>
          <p:nvPr/>
        </p:nvSpPr>
        <p:spPr>
          <a:xfrm>
            <a:off x="3715103" y="3626167"/>
            <a:ext cx="188243" cy="17146"/>
          </a:xfrm>
          <a:custGeom>
            <a:avLst/>
            <a:gdLst/>
            <a:ahLst/>
            <a:cxnLst/>
            <a:rect l="0" t="0" r="0" b="0"/>
            <a:pathLst>
              <a:path w="188243" h="17146">
                <a:moveTo>
                  <a:pt x="8219" y="17145"/>
                </a:moveTo>
                <a:lnTo>
                  <a:pt x="0" y="17145"/>
                </a:lnTo>
                <a:lnTo>
                  <a:pt x="104246" y="17145"/>
                </a:lnTo>
                <a:lnTo>
                  <a:pt x="111289" y="16192"/>
                </a:lnTo>
                <a:lnTo>
                  <a:pt x="117890" y="14605"/>
                </a:lnTo>
                <a:lnTo>
                  <a:pt x="124196" y="12595"/>
                </a:lnTo>
                <a:lnTo>
                  <a:pt x="130304" y="11253"/>
                </a:lnTo>
                <a:lnTo>
                  <a:pt x="136282" y="10360"/>
                </a:lnTo>
                <a:lnTo>
                  <a:pt x="142172" y="9764"/>
                </a:lnTo>
                <a:lnTo>
                  <a:pt x="148003" y="9367"/>
                </a:lnTo>
                <a:lnTo>
                  <a:pt x="153796" y="9102"/>
                </a:lnTo>
                <a:lnTo>
                  <a:pt x="159563" y="8925"/>
                </a:lnTo>
                <a:lnTo>
                  <a:pt x="165312" y="7856"/>
                </a:lnTo>
                <a:lnTo>
                  <a:pt x="171050" y="6189"/>
                </a:lnTo>
                <a:lnTo>
                  <a:pt x="188242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SMARTPenAnnotation266"/>
          <p:cNvSpPr/>
          <p:nvPr/>
        </p:nvSpPr>
        <p:spPr>
          <a:xfrm>
            <a:off x="4083367" y="3308985"/>
            <a:ext cx="857251" cy="325638"/>
          </a:xfrm>
          <a:custGeom>
            <a:avLst/>
            <a:gdLst/>
            <a:ahLst/>
            <a:cxnLst/>
            <a:rect l="0" t="0" r="0" b="0"/>
            <a:pathLst>
              <a:path w="857251" h="325638">
                <a:moveTo>
                  <a:pt x="0" y="265747"/>
                </a:moveTo>
                <a:lnTo>
                  <a:pt x="7381" y="265747"/>
                </a:lnTo>
                <a:lnTo>
                  <a:pt x="15181" y="272591"/>
                </a:lnTo>
                <a:lnTo>
                  <a:pt x="20400" y="277679"/>
                </a:lnTo>
                <a:lnTo>
                  <a:pt x="23125" y="279416"/>
                </a:lnTo>
                <a:lnTo>
                  <a:pt x="31511" y="282815"/>
                </a:lnTo>
                <a:lnTo>
                  <a:pt x="42878" y="292014"/>
                </a:lnTo>
                <a:lnTo>
                  <a:pt x="51440" y="300200"/>
                </a:lnTo>
                <a:lnTo>
                  <a:pt x="62866" y="311499"/>
                </a:lnTo>
                <a:lnTo>
                  <a:pt x="65723" y="313394"/>
                </a:lnTo>
                <a:lnTo>
                  <a:pt x="74295" y="317012"/>
                </a:lnTo>
                <a:lnTo>
                  <a:pt x="84032" y="324415"/>
                </a:lnTo>
                <a:lnTo>
                  <a:pt x="87512" y="325159"/>
                </a:lnTo>
                <a:lnTo>
                  <a:pt x="92957" y="325637"/>
                </a:lnTo>
                <a:lnTo>
                  <a:pt x="96242" y="323163"/>
                </a:lnTo>
                <a:lnTo>
                  <a:pt x="98451" y="321169"/>
                </a:lnTo>
                <a:lnTo>
                  <a:pt x="99924" y="318888"/>
                </a:lnTo>
                <a:lnTo>
                  <a:pt x="101561" y="313812"/>
                </a:lnTo>
                <a:lnTo>
                  <a:pt x="102482" y="305600"/>
                </a:lnTo>
                <a:lnTo>
                  <a:pt x="102698" y="297430"/>
                </a:lnTo>
                <a:lnTo>
                  <a:pt x="102836" y="276662"/>
                </a:lnTo>
                <a:lnTo>
                  <a:pt x="103800" y="271119"/>
                </a:lnTo>
                <a:lnTo>
                  <a:pt x="105395" y="265518"/>
                </a:lnTo>
                <a:lnTo>
                  <a:pt x="107411" y="259880"/>
                </a:lnTo>
                <a:lnTo>
                  <a:pt x="108755" y="254216"/>
                </a:lnTo>
                <a:lnTo>
                  <a:pt x="109651" y="248534"/>
                </a:lnTo>
                <a:lnTo>
                  <a:pt x="110248" y="242842"/>
                </a:lnTo>
                <a:lnTo>
                  <a:pt x="111599" y="236190"/>
                </a:lnTo>
                <a:lnTo>
                  <a:pt x="113452" y="228897"/>
                </a:lnTo>
                <a:lnTo>
                  <a:pt x="115639" y="221178"/>
                </a:lnTo>
                <a:lnTo>
                  <a:pt x="117098" y="214127"/>
                </a:lnTo>
                <a:lnTo>
                  <a:pt x="118070" y="207521"/>
                </a:lnTo>
                <a:lnTo>
                  <a:pt x="118718" y="201212"/>
                </a:lnTo>
                <a:lnTo>
                  <a:pt x="120103" y="194149"/>
                </a:lnTo>
                <a:lnTo>
                  <a:pt x="121979" y="186583"/>
                </a:lnTo>
                <a:lnTo>
                  <a:pt x="124182" y="178681"/>
                </a:lnTo>
                <a:lnTo>
                  <a:pt x="125651" y="171508"/>
                </a:lnTo>
                <a:lnTo>
                  <a:pt x="126629" y="164821"/>
                </a:lnTo>
                <a:lnTo>
                  <a:pt x="127282" y="158458"/>
                </a:lnTo>
                <a:lnTo>
                  <a:pt x="127717" y="152311"/>
                </a:lnTo>
                <a:lnTo>
                  <a:pt x="128007" y="146308"/>
                </a:lnTo>
                <a:lnTo>
                  <a:pt x="128330" y="134558"/>
                </a:lnTo>
                <a:lnTo>
                  <a:pt x="128473" y="122986"/>
                </a:lnTo>
                <a:lnTo>
                  <a:pt x="129464" y="117233"/>
                </a:lnTo>
                <a:lnTo>
                  <a:pt x="131076" y="111493"/>
                </a:lnTo>
                <a:lnTo>
                  <a:pt x="133105" y="105761"/>
                </a:lnTo>
                <a:lnTo>
                  <a:pt x="134456" y="100035"/>
                </a:lnTo>
                <a:lnTo>
                  <a:pt x="135358" y="94312"/>
                </a:lnTo>
                <a:lnTo>
                  <a:pt x="135959" y="88592"/>
                </a:lnTo>
                <a:lnTo>
                  <a:pt x="136626" y="79696"/>
                </a:lnTo>
                <a:lnTo>
                  <a:pt x="136804" y="75991"/>
                </a:lnTo>
                <a:lnTo>
                  <a:pt x="137875" y="72568"/>
                </a:lnTo>
                <a:lnTo>
                  <a:pt x="142981" y="63200"/>
                </a:lnTo>
                <a:lnTo>
                  <a:pt x="145870" y="54391"/>
                </a:lnTo>
                <a:lnTo>
                  <a:pt x="151382" y="45749"/>
                </a:lnTo>
                <a:lnTo>
                  <a:pt x="153006" y="40018"/>
                </a:lnTo>
                <a:lnTo>
                  <a:pt x="154392" y="38108"/>
                </a:lnTo>
                <a:lnTo>
                  <a:pt x="156268" y="36835"/>
                </a:lnTo>
                <a:lnTo>
                  <a:pt x="178407" y="27728"/>
                </a:lnTo>
                <a:lnTo>
                  <a:pt x="195050" y="25029"/>
                </a:lnTo>
                <a:lnTo>
                  <a:pt x="210616" y="19904"/>
                </a:lnTo>
                <a:lnTo>
                  <a:pt x="232902" y="17962"/>
                </a:lnTo>
                <a:lnTo>
                  <a:pt x="257603" y="16434"/>
                </a:lnTo>
                <a:lnTo>
                  <a:pt x="283972" y="11325"/>
                </a:lnTo>
                <a:lnTo>
                  <a:pt x="304645" y="9796"/>
                </a:lnTo>
                <a:lnTo>
                  <a:pt x="326532" y="9116"/>
                </a:lnTo>
                <a:lnTo>
                  <a:pt x="389851" y="8644"/>
                </a:lnTo>
                <a:lnTo>
                  <a:pt x="417742" y="8604"/>
                </a:lnTo>
                <a:lnTo>
                  <a:pt x="443473" y="6046"/>
                </a:lnTo>
                <a:lnTo>
                  <a:pt x="468562" y="2687"/>
                </a:lnTo>
                <a:lnTo>
                  <a:pt x="481919" y="1791"/>
                </a:lnTo>
                <a:lnTo>
                  <a:pt x="495587" y="1194"/>
                </a:lnTo>
                <a:lnTo>
                  <a:pt x="523473" y="530"/>
                </a:lnTo>
                <a:lnTo>
                  <a:pt x="857250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SMARTPenAnnotation267"/>
          <p:cNvSpPr/>
          <p:nvPr/>
        </p:nvSpPr>
        <p:spPr>
          <a:xfrm>
            <a:off x="4357687" y="3429139"/>
            <a:ext cx="171451" cy="176155"/>
          </a:xfrm>
          <a:custGeom>
            <a:avLst/>
            <a:gdLst/>
            <a:ahLst/>
            <a:cxnLst/>
            <a:rect l="0" t="0" r="0" b="0"/>
            <a:pathLst>
              <a:path w="171451" h="176155">
                <a:moveTo>
                  <a:pt x="0" y="68440"/>
                </a:moveTo>
                <a:lnTo>
                  <a:pt x="0" y="55670"/>
                </a:lnTo>
                <a:lnTo>
                  <a:pt x="953" y="53260"/>
                </a:lnTo>
                <a:lnTo>
                  <a:pt x="4551" y="48041"/>
                </a:lnTo>
                <a:lnTo>
                  <a:pt x="9325" y="42547"/>
                </a:lnTo>
                <a:lnTo>
                  <a:pt x="11931" y="39748"/>
                </a:lnTo>
                <a:lnTo>
                  <a:pt x="15574" y="36930"/>
                </a:lnTo>
                <a:lnTo>
                  <a:pt x="19908" y="34098"/>
                </a:lnTo>
                <a:lnTo>
                  <a:pt x="24702" y="31258"/>
                </a:lnTo>
                <a:lnTo>
                  <a:pt x="29803" y="28412"/>
                </a:lnTo>
                <a:lnTo>
                  <a:pt x="40551" y="22710"/>
                </a:lnTo>
                <a:lnTo>
                  <a:pt x="46084" y="20808"/>
                </a:lnTo>
                <a:lnTo>
                  <a:pt x="51678" y="19541"/>
                </a:lnTo>
                <a:lnTo>
                  <a:pt x="57312" y="18696"/>
                </a:lnTo>
                <a:lnTo>
                  <a:pt x="62973" y="17180"/>
                </a:lnTo>
                <a:lnTo>
                  <a:pt x="68652" y="15217"/>
                </a:lnTo>
                <a:lnTo>
                  <a:pt x="74343" y="12955"/>
                </a:lnTo>
                <a:lnTo>
                  <a:pt x="80042" y="10496"/>
                </a:lnTo>
                <a:lnTo>
                  <a:pt x="91454" y="5222"/>
                </a:lnTo>
                <a:lnTo>
                  <a:pt x="97165" y="3435"/>
                </a:lnTo>
                <a:lnTo>
                  <a:pt x="102876" y="2244"/>
                </a:lnTo>
                <a:lnTo>
                  <a:pt x="108589" y="1449"/>
                </a:lnTo>
                <a:lnTo>
                  <a:pt x="113350" y="920"/>
                </a:lnTo>
                <a:lnTo>
                  <a:pt x="117477" y="567"/>
                </a:lnTo>
                <a:lnTo>
                  <a:pt x="121181" y="331"/>
                </a:lnTo>
                <a:lnTo>
                  <a:pt x="125554" y="174"/>
                </a:lnTo>
                <a:lnTo>
                  <a:pt x="135494" y="0"/>
                </a:lnTo>
                <a:lnTo>
                  <a:pt x="139860" y="906"/>
                </a:lnTo>
                <a:lnTo>
                  <a:pt x="143722" y="2463"/>
                </a:lnTo>
                <a:lnTo>
                  <a:pt x="147250" y="4452"/>
                </a:lnTo>
                <a:lnTo>
                  <a:pt x="150554" y="5780"/>
                </a:lnTo>
                <a:lnTo>
                  <a:pt x="153710" y="6664"/>
                </a:lnTo>
                <a:lnTo>
                  <a:pt x="156765" y="7254"/>
                </a:lnTo>
                <a:lnTo>
                  <a:pt x="158803" y="8600"/>
                </a:lnTo>
                <a:lnTo>
                  <a:pt x="160161" y="10449"/>
                </a:lnTo>
                <a:lnTo>
                  <a:pt x="161067" y="12635"/>
                </a:lnTo>
                <a:lnTo>
                  <a:pt x="162073" y="17603"/>
                </a:lnTo>
                <a:lnTo>
                  <a:pt x="162340" y="20261"/>
                </a:lnTo>
                <a:lnTo>
                  <a:pt x="161567" y="23938"/>
                </a:lnTo>
                <a:lnTo>
                  <a:pt x="160099" y="28295"/>
                </a:lnTo>
                <a:lnTo>
                  <a:pt x="158168" y="33104"/>
                </a:lnTo>
                <a:lnTo>
                  <a:pt x="155927" y="38216"/>
                </a:lnTo>
                <a:lnTo>
                  <a:pt x="150899" y="48975"/>
                </a:lnTo>
                <a:lnTo>
                  <a:pt x="147272" y="53558"/>
                </a:lnTo>
                <a:lnTo>
                  <a:pt x="142948" y="57567"/>
                </a:lnTo>
                <a:lnTo>
                  <a:pt x="138161" y="61191"/>
                </a:lnTo>
                <a:lnTo>
                  <a:pt x="133065" y="65513"/>
                </a:lnTo>
                <a:lnTo>
                  <a:pt x="127763" y="70299"/>
                </a:lnTo>
                <a:lnTo>
                  <a:pt x="122322" y="75394"/>
                </a:lnTo>
                <a:lnTo>
                  <a:pt x="117743" y="81649"/>
                </a:lnTo>
                <a:lnTo>
                  <a:pt x="113738" y="88676"/>
                </a:lnTo>
                <a:lnTo>
                  <a:pt x="110116" y="96219"/>
                </a:lnTo>
                <a:lnTo>
                  <a:pt x="105795" y="103152"/>
                </a:lnTo>
                <a:lnTo>
                  <a:pt x="101011" y="109679"/>
                </a:lnTo>
                <a:lnTo>
                  <a:pt x="95915" y="115935"/>
                </a:lnTo>
                <a:lnTo>
                  <a:pt x="91566" y="121059"/>
                </a:lnTo>
                <a:lnTo>
                  <a:pt x="87714" y="125427"/>
                </a:lnTo>
                <a:lnTo>
                  <a:pt x="84193" y="129291"/>
                </a:lnTo>
                <a:lnTo>
                  <a:pt x="80894" y="133773"/>
                </a:lnTo>
                <a:lnTo>
                  <a:pt x="77742" y="138665"/>
                </a:lnTo>
                <a:lnTo>
                  <a:pt x="74688" y="143832"/>
                </a:lnTo>
                <a:lnTo>
                  <a:pt x="71699" y="147277"/>
                </a:lnTo>
                <a:lnTo>
                  <a:pt x="68755" y="149573"/>
                </a:lnTo>
                <a:lnTo>
                  <a:pt x="65839" y="151104"/>
                </a:lnTo>
                <a:lnTo>
                  <a:pt x="63895" y="153077"/>
                </a:lnTo>
                <a:lnTo>
                  <a:pt x="62599" y="155345"/>
                </a:lnTo>
                <a:lnTo>
                  <a:pt x="61159" y="160405"/>
                </a:lnTo>
                <a:lnTo>
                  <a:pt x="60519" y="165829"/>
                </a:lnTo>
                <a:lnTo>
                  <a:pt x="60159" y="169687"/>
                </a:lnTo>
                <a:lnTo>
                  <a:pt x="61061" y="170228"/>
                </a:lnTo>
                <a:lnTo>
                  <a:pt x="64603" y="170830"/>
                </a:lnTo>
                <a:lnTo>
                  <a:pt x="69353" y="173637"/>
                </a:lnTo>
                <a:lnTo>
                  <a:pt x="71953" y="175719"/>
                </a:lnTo>
                <a:lnTo>
                  <a:pt x="74638" y="176154"/>
                </a:lnTo>
                <a:lnTo>
                  <a:pt x="77382" y="175492"/>
                </a:lnTo>
                <a:lnTo>
                  <a:pt x="80163" y="174099"/>
                </a:lnTo>
                <a:lnTo>
                  <a:pt x="82969" y="173169"/>
                </a:lnTo>
                <a:lnTo>
                  <a:pt x="85793" y="172550"/>
                </a:lnTo>
                <a:lnTo>
                  <a:pt x="88628" y="172136"/>
                </a:lnTo>
                <a:lnTo>
                  <a:pt x="92423" y="171861"/>
                </a:lnTo>
                <a:lnTo>
                  <a:pt x="96858" y="171678"/>
                </a:lnTo>
                <a:lnTo>
                  <a:pt x="106865" y="171474"/>
                </a:lnTo>
                <a:lnTo>
                  <a:pt x="134452" y="171332"/>
                </a:lnTo>
                <a:lnTo>
                  <a:pt x="140117" y="170373"/>
                </a:lnTo>
                <a:lnTo>
                  <a:pt x="145799" y="168780"/>
                </a:lnTo>
                <a:lnTo>
                  <a:pt x="151492" y="166766"/>
                </a:lnTo>
                <a:lnTo>
                  <a:pt x="156239" y="165424"/>
                </a:lnTo>
                <a:lnTo>
                  <a:pt x="160357" y="164528"/>
                </a:lnTo>
                <a:lnTo>
                  <a:pt x="171450" y="162738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SMARTPenAnnotation268"/>
          <p:cNvSpPr/>
          <p:nvPr/>
        </p:nvSpPr>
        <p:spPr>
          <a:xfrm>
            <a:off x="4615010" y="3420427"/>
            <a:ext cx="193025" cy="171416"/>
          </a:xfrm>
          <a:custGeom>
            <a:avLst/>
            <a:gdLst/>
            <a:ahLst/>
            <a:cxnLst/>
            <a:rect l="0" t="0" r="0" b="0"/>
            <a:pathLst>
              <a:path w="193025" h="171416">
                <a:moveTo>
                  <a:pt x="68432" y="0"/>
                </a:moveTo>
                <a:lnTo>
                  <a:pt x="55413" y="0"/>
                </a:lnTo>
                <a:lnTo>
                  <a:pt x="53085" y="952"/>
                </a:lnTo>
                <a:lnTo>
                  <a:pt x="47959" y="4551"/>
                </a:lnTo>
                <a:lnTo>
                  <a:pt x="42505" y="9325"/>
                </a:lnTo>
                <a:lnTo>
                  <a:pt x="39717" y="11932"/>
                </a:lnTo>
                <a:lnTo>
                  <a:pt x="37859" y="15575"/>
                </a:lnTo>
                <a:lnTo>
                  <a:pt x="36620" y="19908"/>
                </a:lnTo>
                <a:lnTo>
                  <a:pt x="35794" y="24702"/>
                </a:lnTo>
                <a:lnTo>
                  <a:pt x="34291" y="29803"/>
                </a:lnTo>
                <a:lnTo>
                  <a:pt x="32336" y="35109"/>
                </a:lnTo>
                <a:lnTo>
                  <a:pt x="30081" y="40551"/>
                </a:lnTo>
                <a:lnTo>
                  <a:pt x="27624" y="46084"/>
                </a:lnTo>
                <a:lnTo>
                  <a:pt x="22355" y="57312"/>
                </a:lnTo>
                <a:lnTo>
                  <a:pt x="5536" y="91454"/>
                </a:lnTo>
                <a:lnTo>
                  <a:pt x="3641" y="97164"/>
                </a:lnTo>
                <a:lnTo>
                  <a:pt x="2378" y="102876"/>
                </a:lnTo>
                <a:lnTo>
                  <a:pt x="1536" y="108589"/>
                </a:lnTo>
                <a:lnTo>
                  <a:pt x="975" y="113351"/>
                </a:lnTo>
                <a:lnTo>
                  <a:pt x="601" y="117477"/>
                </a:lnTo>
                <a:lnTo>
                  <a:pt x="351" y="121180"/>
                </a:lnTo>
                <a:lnTo>
                  <a:pt x="185" y="125555"/>
                </a:lnTo>
                <a:lnTo>
                  <a:pt x="0" y="135495"/>
                </a:lnTo>
                <a:lnTo>
                  <a:pt x="903" y="139860"/>
                </a:lnTo>
                <a:lnTo>
                  <a:pt x="2458" y="143722"/>
                </a:lnTo>
                <a:lnTo>
                  <a:pt x="4447" y="147250"/>
                </a:lnTo>
                <a:lnTo>
                  <a:pt x="6725" y="150554"/>
                </a:lnTo>
                <a:lnTo>
                  <a:pt x="9197" y="153710"/>
                </a:lnTo>
                <a:lnTo>
                  <a:pt x="11797" y="156765"/>
                </a:lnTo>
                <a:lnTo>
                  <a:pt x="14483" y="158803"/>
                </a:lnTo>
                <a:lnTo>
                  <a:pt x="20007" y="161067"/>
                </a:lnTo>
                <a:lnTo>
                  <a:pt x="23766" y="162623"/>
                </a:lnTo>
                <a:lnTo>
                  <a:pt x="28177" y="164613"/>
                </a:lnTo>
                <a:lnTo>
                  <a:pt x="33023" y="166892"/>
                </a:lnTo>
                <a:lnTo>
                  <a:pt x="37206" y="168411"/>
                </a:lnTo>
                <a:lnTo>
                  <a:pt x="40947" y="169424"/>
                </a:lnTo>
                <a:lnTo>
                  <a:pt x="44394" y="170099"/>
                </a:lnTo>
                <a:lnTo>
                  <a:pt x="47644" y="170549"/>
                </a:lnTo>
                <a:lnTo>
                  <a:pt x="50763" y="170850"/>
                </a:lnTo>
                <a:lnTo>
                  <a:pt x="53795" y="171050"/>
                </a:lnTo>
                <a:lnTo>
                  <a:pt x="57722" y="171183"/>
                </a:lnTo>
                <a:lnTo>
                  <a:pt x="72350" y="171371"/>
                </a:lnTo>
                <a:lnTo>
                  <a:pt x="83191" y="171415"/>
                </a:lnTo>
                <a:lnTo>
                  <a:pt x="88749" y="170474"/>
                </a:lnTo>
                <a:lnTo>
                  <a:pt x="94359" y="168894"/>
                </a:lnTo>
                <a:lnTo>
                  <a:pt x="100004" y="166889"/>
                </a:lnTo>
                <a:lnTo>
                  <a:pt x="105672" y="164599"/>
                </a:lnTo>
                <a:lnTo>
                  <a:pt x="111357" y="162120"/>
                </a:lnTo>
                <a:lnTo>
                  <a:pt x="117051" y="159515"/>
                </a:lnTo>
                <a:lnTo>
                  <a:pt x="121800" y="157779"/>
                </a:lnTo>
                <a:lnTo>
                  <a:pt x="125918" y="156621"/>
                </a:lnTo>
                <a:lnTo>
                  <a:pt x="129616" y="155849"/>
                </a:lnTo>
                <a:lnTo>
                  <a:pt x="133986" y="153429"/>
                </a:lnTo>
                <a:lnTo>
                  <a:pt x="138805" y="149911"/>
                </a:lnTo>
                <a:lnTo>
                  <a:pt x="143922" y="145661"/>
                </a:lnTo>
                <a:lnTo>
                  <a:pt x="149239" y="141875"/>
                </a:lnTo>
                <a:lnTo>
                  <a:pt x="154688" y="138398"/>
                </a:lnTo>
                <a:lnTo>
                  <a:pt x="160226" y="135128"/>
                </a:lnTo>
                <a:lnTo>
                  <a:pt x="164871" y="131995"/>
                </a:lnTo>
                <a:lnTo>
                  <a:pt x="168919" y="128954"/>
                </a:lnTo>
                <a:lnTo>
                  <a:pt x="172571" y="125975"/>
                </a:lnTo>
                <a:lnTo>
                  <a:pt x="175958" y="123036"/>
                </a:lnTo>
                <a:lnTo>
                  <a:pt x="179169" y="120124"/>
                </a:lnTo>
                <a:lnTo>
                  <a:pt x="182261" y="117230"/>
                </a:lnTo>
                <a:lnTo>
                  <a:pt x="184323" y="113396"/>
                </a:lnTo>
                <a:lnTo>
                  <a:pt x="185698" y="108935"/>
                </a:lnTo>
                <a:lnTo>
                  <a:pt x="186614" y="104056"/>
                </a:lnTo>
                <a:lnTo>
                  <a:pt x="188177" y="99851"/>
                </a:lnTo>
                <a:lnTo>
                  <a:pt x="190173" y="96095"/>
                </a:lnTo>
                <a:lnTo>
                  <a:pt x="192455" y="92638"/>
                </a:lnTo>
                <a:lnTo>
                  <a:pt x="193024" y="89382"/>
                </a:lnTo>
                <a:lnTo>
                  <a:pt x="192451" y="86258"/>
                </a:lnTo>
                <a:lnTo>
                  <a:pt x="191116" y="83223"/>
                </a:lnTo>
                <a:lnTo>
                  <a:pt x="190226" y="79295"/>
                </a:lnTo>
                <a:lnTo>
                  <a:pt x="189634" y="74770"/>
                </a:lnTo>
                <a:lnTo>
                  <a:pt x="189238" y="69849"/>
                </a:lnTo>
                <a:lnTo>
                  <a:pt x="188022" y="65616"/>
                </a:lnTo>
                <a:lnTo>
                  <a:pt x="186259" y="61842"/>
                </a:lnTo>
                <a:lnTo>
                  <a:pt x="184131" y="58373"/>
                </a:lnTo>
                <a:lnTo>
                  <a:pt x="181760" y="55108"/>
                </a:lnTo>
                <a:lnTo>
                  <a:pt x="179226" y="51979"/>
                </a:lnTo>
                <a:lnTo>
                  <a:pt x="176585" y="48940"/>
                </a:lnTo>
                <a:lnTo>
                  <a:pt x="173872" y="45009"/>
                </a:lnTo>
                <a:lnTo>
                  <a:pt x="171110" y="40484"/>
                </a:lnTo>
                <a:lnTo>
                  <a:pt x="168317" y="35562"/>
                </a:lnTo>
                <a:lnTo>
                  <a:pt x="165502" y="31328"/>
                </a:lnTo>
                <a:lnTo>
                  <a:pt x="162672" y="27553"/>
                </a:lnTo>
                <a:lnTo>
                  <a:pt x="159834" y="24084"/>
                </a:lnTo>
                <a:lnTo>
                  <a:pt x="156989" y="20818"/>
                </a:lnTo>
                <a:lnTo>
                  <a:pt x="154140" y="17689"/>
                </a:lnTo>
                <a:lnTo>
                  <a:pt x="151288" y="14650"/>
                </a:lnTo>
                <a:lnTo>
                  <a:pt x="147482" y="12624"/>
                </a:lnTo>
                <a:lnTo>
                  <a:pt x="143039" y="11274"/>
                </a:lnTo>
                <a:lnTo>
                  <a:pt x="138173" y="10374"/>
                </a:lnTo>
                <a:lnTo>
                  <a:pt x="133976" y="8821"/>
                </a:lnTo>
                <a:lnTo>
                  <a:pt x="130225" y="6833"/>
                </a:lnTo>
                <a:lnTo>
                  <a:pt x="126773" y="4555"/>
                </a:lnTo>
                <a:lnTo>
                  <a:pt x="122566" y="3037"/>
                </a:lnTo>
                <a:lnTo>
                  <a:pt x="117856" y="2025"/>
                </a:lnTo>
                <a:lnTo>
                  <a:pt x="112812" y="1350"/>
                </a:lnTo>
                <a:lnTo>
                  <a:pt x="107543" y="900"/>
                </a:lnTo>
                <a:lnTo>
                  <a:pt x="102126" y="600"/>
                </a:lnTo>
                <a:lnTo>
                  <a:pt x="91027" y="267"/>
                </a:lnTo>
                <a:lnTo>
                  <a:pt x="59860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SMARTPenAnnotation269"/>
          <p:cNvSpPr/>
          <p:nvPr/>
        </p:nvSpPr>
        <p:spPr>
          <a:xfrm>
            <a:off x="3200400" y="3754755"/>
            <a:ext cx="1603058" cy="68581"/>
          </a:xfrm>
          <a:custGeom>
            <a:avLst/>
            <a:gdLst/>
            <a:ahLst/>
            <a:cxnLst/>
            <a:rect l="0" t="0" r="0" b="0"/>
            <a:pathLst>
              <a:path w="1603058" h="68581">
                <a:moveTo>
                  <a:pt x="0" y="68580"/>
                </a:moveTo>
                <a:lnTo>
                  <a:pt x="196012" y="68580"/>
                </a:lnTo>
                <a:lnTo>
                  <a:pt x="205921" y="67627"/>
                </a:lnTo>
                <a:lnTo>
                  <a:pt x="216338" y="66040"/>
                </a:lnTo>
                <a:lnTo>
                  <a:pt x="227093" y="64029"/>
                </a:lnTo>
                <a:lnTo>
                  <a:pt x="239025" y="62688"/>
                </a:lnTo>
                <a:lnTo>
                  <a:pt x="264983" y="61199"/>
                </a:lnTo>
                <a:lnTo>
                  <a:pt x="277620" y="59849"/>
                </a:lnTo>
                <a:lnTo>
                  <a:pt x="289855" y="57997"/>
                </a:lnTo>
                <a:lnTo>
                  <a:pt x="301821" y="55809"/>
                </a:lnTo>
                <a:lnTo>
                  <a:pt x="314562" y="54351"/>
                </a:lnTo>
                <a:lnTo>
                  <a:pt x="355246" y="52299"/>
                </a:lnTo>
                <a:lnTo>
                  <a:pt x="397464" y="50738"/>
                </a:lnTo>
                <a:lnTo>
                  <a:pt x="411660" y="49065"/>
                </a:lnTo>
                <a:lnTo>
                  <a:pt x="425887" y="46998"/>
                </a:lnTo>
                <a:lnTo>
                  <a:pt x="440135" y="45619"/>
                </a:lnTo>
                <a:lnTo>
                  <a:pt x="468665" y="44087"/>
                </a:lnTo>
                <a:lnTo>
                  <a:pt x="483893" y="42727"/>
                </a:lnTo>
                <a:lnTo>
                  <a:pt x="499760" y="40867"/>
                </a:lnTo>
                <a:lnTo>
                  <a:pt x="532631" y="36260"/>
                </a:lnTo>
                <a:lnTo>
                  <a:pt x="566289" y="31038"/>
                </a:lnTo>
                <a:lnTo>
                  <a:pt x="583266" y="29264"/>
                </a:lnTo>
                <a:lnTo>
                  <a:pt x="617369" y="27294"/>
                </a:lnTo>
                <a:lnTo>
                  <a:pt x="651576" y="26418"/>
                </a:lnTo>
                <a:lnTo>
                  <a:pt x="686782" y="25076"/>
                </a:lnTo>
                <a:lnTo>
                  <a:pt x="705504" y="23385"/>
                </a:lnTo>
                <a:lnTo>
                  <a:pt x="724654" y="21305"/>
                </a:lnTo>
                <a:lnTo>
                  <a:pt x="743135" y="19918"/>
                </a:lnTo>
                <a:lnTo>
                  <a:pt x="778909" y="18377"/>
                </a:lnTo>
                <a:lnTo>
                  <a:pt x="797403" y="17014"/>
                </a:lnTo>
                <a:lnTo>
                  <a:pt x="816399" y="15152"/>
                </a:lnTo>
                <a:lnTo>
                  <a:pt x="835731" y="12959"/>
                </a:lnTo>
                <a:lnTo>
                  <a:pt x="854334" y="11497"/>
                </a:lnTo>
                <a:lnTo>
                  <a:pt x="890244" y="9872"/>
                </a:lnTo>
                <a:lnTo>
                  <a:pt x="947141" y="8957"/>
                </a:lnTo>
                <a:lnTo>
                  <a:pt x="966708" y="7876"/>
                </a:lnTo>
                <a:lnTo>
                  <a:pt x="986419" y="6203"/>
                </a:lnTo>
                <a:lnTo>
                  <a:pt x="1006228" y="4135"/>
                </a:lnTo>
                <a:lnTo>
                  <a:pt x="1026100" y="2757"/>
                </a:lnTo>
                <a:lnTo>
                  <a:pt x="1065962" y="1225"/>
                </a:lnTo>
                <a:lnTo>
                  <a:pt x="1121338" y="363"/>
                </a:lnTo>
                <a:lnTo>
                  <a:pt x="1375866" y="0"/>
                </a:lnTo>
                <a:lnTo>
                  <a:pt x="1390636" y="952"/>
                </a:lnTo>
                <a:lnTo>
                  <a:pt x="1405246" y="2540"/>
                </a:lnTo>
                <a:lnTo>
                  <a:pt x="1419748" y="4551"/>
                </a:lnTo>
                <a:lnTo>
                  <a:pt x="1433226" y="5891"/>
                </a:lnTo>
                <a:lnTo>
                  <a:pt x="1469446" y="7778"/>
                </a:lnTo>
                <a:lnTo>
                  <a:pt x="1499651" y="9289"/>
                </a:lnTo>
                <a:lnTo>
                  <a:pt x="1510307" y="10955"/>
                </a:lnTo>
                <a:lnTo>
                  <a:pt x="1521222" y="13018"/>
                </a:lnTo>
                <a:lnTo>
                  <a:pt x="1530403" y="14394"/>
                </a:lnTo>
                <a:lnTo>
                  <a:pt x="1552426" y="16330"/>
                </a:lnTo>
                <a:lnTo>
                  <a:pt x="1600440" y="17140"/>
                </a:lnTo>
                <a:lnTo>
                  <a:pt x="1603057" y="17145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SMARTPenAnnotation270"/>
          <p:cNvSpPr/>
          <p:nvPr/>
        </p:nvSpPr>
        <p:spPr>
          <a:xfrm>
            <a:off x="3785043" y="3909413"/>
            <a:ext cx="238317" cy="333826"/>
          </a:xfrm>
          <a:custGeom>
            <a:avLst/>
            <a:gdLst/>
            <a:ahLst/>
            <a:cxnLst/>
            <a:rect l="0" t="0" r="0" b="0"/>
            <a:pathLst>
              <a:path w="238317" h="333826">
                <a:moveTo>
                  <a:pt x="238316" y="8219"/>
                </a:moveTo>
                <a:lnTo>
                  <a:pt x="218166" y="8219"/>
                </a:lnTo>
                <a:lnTo>
                  <a:pt x="214405" y="7266"/>
                </a:lnTo>
                <a:lnTo>
                  <a:pt x="209993" y="5679"/>
                </a:lnTo>
                <a:lnTo>
                  <a:pt x="205147" y="3668"/>
                </a:lnTo>
                <a:lnTo>
                  <a:pt x="200011" y="2328"/>
                </a:lnTo>
                <a:lnTo>
                  <a:pt x="194682" y="1434"/>
                </a:lnTo>
                <a:lnTo>
                  <a:pt x="189224" y="838"/>
                </a:lnTo>
                <a:lnTo>
                  <a:pt x="183681" y="441"/>
                </a:lnTo>
                <a:lnTo>
                  <a:pt x="178080" y="176"/>
                </a:lnTo>
                <a:lnTo>
                  <a:pt x="172442" y="0"/>
                </a:lnTo>
                <a:lnTo>
                  <a:pt x="166777" y="835"/>
                </a:lnTo>
                <a:lnTo>
                  <a:pt x="161097" y="2343"/>
                </a:lnTo>
                <a:lnTo>
                  <a:pt x="155404" y="4302"/>
                </a:lnTo>
                <a:lnTo>
                  <a:pt x="149704" y="6560"/>
                </a:lnTo>
                <a:lnTo>
                  <a:pt x="143999" y="9018"/>
                </a:lnTo>
                <a:lnTo>
                  <a:pt x="138291" y="11609"/>
                </a:lnTo>
                <a:lnTo>
                  <a:pt x="132580" y="15242"/>
                </a:lnTo>
                <a:lnTo>
                  <a:pt x="126868" y="19568"/>
                </a:lnTo>
                <a:lnTo>
                  <a:pt x="121155" y="24358"/>
                </a:lnTo>
                <a:lnTo>
                  <a:pt x="115442" y="28503"/>
                </a:lnTo>
                <a:lnTo>
                  <a:pt x="109727" y="32219"/>
                </a:lnTo>
                <a:lnTo>
                  <a:pt x="104013" y="35649"/>
                </a:lnTo>
                <a:lnTo>
                  <a:pt x="90044" y="44541"/>
                </a:lnTo>
                <a:lnTo>
                  <a:pt x="82318" y="49578"/>
                </a:lnTo>
                <a:lnTo>
                  <a:pt x="76215" y="54842"/>
                </a:lnTo>
                <a:lnTo>
                  <a:pt x="71194" y="60256"/>
                </a:lnTo>
                <a:lnTo>
                  <a:pt x="66893" y="65770"/>
                </a:lnTo>
                <a:lnTo>
                  <a:pt x="61169" y="72304"/>
                </a:lnTo>
                <a:lnTo>
                  <a:pt x="54497" y="79517"/>
                </a:lnTo>
                <a:lnTo>
                  <a:pt x="32356" y="102525"/>
                </a:lnTo>
                <a:lnTo>
                  <a:pt x="25176" y="112363"/>
                </a:lnTo>
                <a:lnTo>
                  <a:pt x="21927" y="117653"/>
                </a:lnTo>
                <a:lnTo>
                  <a:pt x="18810" y="123085"/>
                </a:lnTo>
                <a:lnTo>
                  <a:pt x="12805" y="134201"/>
                </a:lnTo>
                <a:lnTo>
                  <a:pt x="6962" y="142951"/>
                </a:lnTo>
                <a:lnTo>
                  <a:pt x="4070" y="146618"/>
                </a:lnTo>
                <a:lnTo>
                  <a:pt x="857" y="153232"/>
                </a:lnTo>
                <a:lnTo>
                  <a:pt x="0" y="156329"/>
                </a:lnTo>
                <a:lnTo>
                  <a:pt x="381" y="158394"/>
                </a:lnTo>
                <a:lnTo>
                  <a:pt x="1588" y="159771"/>
                </a:lnTo>
                <a:lnTo>
                  <a:pt x="3345" y="160688"/>
                </a:lnTo>
                <a:lnTo>
                  <a:pt x="10369" y="166531"/>
                </a:lnTo>
                <a:lnTo>
                  <a:pt x="15721" y="171608"/>
                </a:lnTo>
                <a:lnTo>
                  <a:pt x="18482" y="174295"/>
                </a:lnTo>
                <a:lnTo>
                  <a:pt x="21275" y="176086"/>
                </a:lnTo>
                <a:lnTo>
                  <a:pt x="26919" y="178077"/>
                </a:lnTo>
                <a:lnTo>
                  <a:pt x="30710" y="179560"/>
                </a:lnTo>
                <a:lnTo>
                  <a:pt x="35142" y="181502"/>
                </a:lnTo>
                <a:lnTo>
                  <a:pt x="45147" y="186199"/>
                </a:lnTo>
                <a:lnTo>
                  <a:pt x="55943" y="191461"/>
                </a:lnTo>
                <a:lnTo>
                  <a:pt x="61489" y="193245"/>
                </a:lnTo>
                <a:lnTo>
                  <a:pt x="67092" y="194435"/>
                </a:lnTo>
                <a:lnTo>
                  <a:pt x="72732" y="195228"/>
                </a:lnTo>
                <a:lnTo>
                  <a:pt x="78397" y="196710"/>
                </a:lnTo>
                <a:lnTo>
                  <a:pt x="84078" y="198649"/>
                </a:lnTo>
                <a:lnTo>
                  <a:pt x="89771" y="200895"/>
                </a:lnTo>
                <a:lnTo>
                  <a:pt x="103716" y="205931"/>
                </a:lnTo>
                <a:lnTo>
                  <a:pt x="135952" y="216924"/>
                </a:lnTo>
                <a:lnTo>
                  <a:pt x="143404" y="219746"/>
                </a:lnTo>
                <a:lnTo>
                  <a:pt x="150276" y="222579"/>
                </a:lnTo>
                <a:lnTo>
                  <a:pt x="156763" y="225421"/>
                </a:lnTo>
                <a:lnTo>
                  <a:pt x="169050" y="231118"/>
                </a:lnTo>
                <a:lnTo>
                  <a:pt x="192461" y="242537"/>
                </a:lnTo>
                <a:lnTo>
                  <a:pt x="197268" y="246346"/>
                </a:lnTo>
                <a:lnTo>
                  <a:pt x="201427" y="250790"/>
                </a:lnTo>
                <a:lnTo>
                  <a:pt x="208586" y="259856"/>
                </a:lnTo>
                <a:lnTo>
                  <a:pt x="214943" y="267060"/>
                </a:lnTo>
                <a:lnTo>
                  <a:pt x="217019" y="271267"/>
                </a:lnTo>
                <a:lnTo>
                  <a:pt x="219326" y="281022"/>
                </a:lnTo>
                <a:lnTo>
                  <a:pt x="220352" y="289167"/>
                </a:lnTo>
                <a:lnTo>
                  <a:pt x="220625" y="292673"/>
                </a:lnTo>
                <a:lnTo>
                  <a:pt x="219855" y="295963"/>
                </a:lnTo>
                <a:lnTo>
                  <a:pt x="216459" y="302158"/>
                </a:lnTo>
                <a:lnTo>
                  <a:pt x="209192" y="311000"/>
                </a:lnTo>
                <a:lnTo>
                  <a:pt x="205565" y="313896"/>
                </a:lnTo>
                <a:lnTo>
                  <a:pt x="201242" y="316779"/>
                </a:lnTo>
                <a:lnTo>
                  <a:pt x="196455" y="319653"/>
                </a:lnTo>
                <a:lnTo>
                  <a:pt x="191359" y="322522"/>
                </a:lnTo>
                <a:lnTo>
                  <a:pt x="180616" y="328249"/>
                </a:lnTo>
                <a:lnTo>
                  <a:pt x="175085" y="330158"/>
                </a:lnTo>
                <a:lnTo>
                  <a:pt x="169492" y="331430"/>
                </a:lnTo>
                <a:lnTo>
                  <a:pt x="163858" y="332278"/>
                </a:lnTo>
                <a:lnTo>
                  <a:pt x="159150" y="332843"/>
                </a:lnTo>
                <a:lnTo>
                  <a:pt x="155059" y="333220"/>
                </a:lnTo>
                <a:lnTo>
                  <a:pt x="151379" y="333472"/>
                </a:lnTo>
                <a:lnTo>
                  <a:pt x="147021" y="333639"/>
                </a:lnTo>
                <a:lnTo>
                  <a:pt x="137098" y="333825"/>
                </a:lnTo>
                <a:lnTo>
                  <a:pt x="131785" y="332923"/>
                </a:lnTo>
                <a:lnTo>
                  <a:pt x="126338" y="331368"/>
                </a:lnTo>
                <a:lnTo>
                  <a:pt x="120802" y="329379"/>
                </a:lnTo>
                <a:lnTo>
                  <a:pt x="116158" y="327101"/>
                </a:lnTo>
                <a:lnTo>
                  <a:pt x="112110" y="324630"/>
                </a:lnTo>
                <a:lnTo>
                  <a:pt x="105072" y="319343"/>
                </a:lnTo>
                <a:lnTo>
                  <a:pt x="98769" y="313819"/>
                </a:lnTo>
                <a:lnTo>
                  <a:pt x="96708" y="310060"/>
                </a:lnTo>
                <a:lnTo>
                  <a:pt x="94417" y="300803"/>
                </a:lnTo>
                <a:lnTo>
                  <a:pt x="90858" y="292879"/>
                </a:lnTo>
                <a:lnTo>
                  <a:pt x="88576" y="289432"/>
                </a:lnTo>
                <a:lnTo>
                  <a:pt x="88007" y="285229"/>
                </a:lnTo>
                <a:lnTo>
                  <a:pt x="89915" y="275480"/>
                </a:lnTo>
                <a:lnTo>
                  <a:pt x="93938" y="262257"/>
                </a:lnTo>
                <a:lnTo>
                  <a:pt x="96344" y="254730"/>
                </a:lnTo>
                <a:lnTo>
                  <a:pt x="97948" y="247807"/>
                </a:lnTo>
                <a:lnTo>
                  <a:pt x="99017" y="241287"/>
                </a:lnTo>
                <a:lnTo>
                  <a:pt x="99731" y="235035"/>
                </a:lnTo>
                <a:lnTo>
                  <a:pt x="101158" y="228010"/>
                </a:lnTo>
                <a:lnTo>
                  <a:pt x="103063" y="220469"/>
                </a:lnTo>
                <a:lnTo>
                  <a:pt x="105285" y="212584"/>
                </a:lnTo>
                <a:lnTo>
                  <a:pt x="108672" y="204470"/>
                </a:lnTo>
                <a:lnTo>
                  <a:pt x="112834" y="196203"/>
                </a:lnTo>
                <a:lnTo>
                  <a:pt x="117514" y="187834"/>
                </a:lnTo>
                <a:lnTo>
                  <a:pt x="121586" y="179397"/>
                </a:lnTo>
                <a:lnTo>
                  <a:pt x="125254" y="170915"/>
                </a:lnTo>
                <a:lnTo>
                  <a:pt x="128651" y="162403"/>
                </a:lnTo>
                <a:lnTo>
                  <a:pt x="131869" y="154824"/>
                </a:lnTo>
                <a:lnTo>
                  <a:pt x="137984" y="141322"/>
                </a:lnTo>
                <a:lnTo>
                  <a:pt x="141901" y="134102"/>
                </a:lnTo>
                <a:lnTo>
                  <a:pt x="146417" y="126431"/>
                </a:lnTo>
                <a:lnTo>
                  <a:pt x="151333" y="118460"/>
                </a:lnTo>
                <a:lnTo>
                  <a:pt x="155562" y="111240"/>
                </a:lnTo>
                <a:lnTo>
                  <a:pt x="159335" y="104523"/>
                </a:lnTo>
                <a:lnTo>
                  <a:pt x="162802" y="98139"/>
                </a:lnTo>
                <a:lnTo>
                  <a:pt x="165113" y="91978"/>
                </a:lnTo>
                <a:lnTo>
                  <a:pt x="166655" y="85966"/>
                </a:lnTo>
                <a:lnTo>
                  <a:pt x="167682" y="80053"/>
                </a:lnTo>
                <a:lnTo>
                  <a:pt x="169319" y="74206"/>
                </a:lnTo>
                <a:lnTo>
                  <a:pt x="171363" y="68403"/>
                </a:lnTo>
                <a:lnTo>
                  <a:pt x="173678" y="62629"/>
                </a:lnTo>
                <a:lnTo>
                  <a:pt x="174269" y="57828"/>
                </a:lnTo>
                <a:lnTo>
                  <a:pt x="173711" y="53674"/>
                </a:lnTo>
                <a:lnTo>
                  <a:pt x="171503" y="46519"/>
                </a:lnTo>
                <a:lnTo>
                  <a:pt x="170522" y="40164"/>
                </a:lnTo>
                <a:lnTo>
                  <a:pt x="169307" y="38088"/>
                </a:lnTo>
                <a:lnTo>
                  <a:pt x="167545" y="36704"/>
                </a:lnTo>
                <a:lnTo>
                  <a:pt x="165418" y="35782"/>
                </a:lnTo>
                <a:lnTo>
                  <a:pt x="157975" y="34757"/>
                </a:lnTo>
                <a:lnTo>
                  <a:pt x="144019" y="33937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SMARTPenAnnotation271"/>
          <p:cNvSpPr/>
          <p:nvPr/>
        </p:nvSpPr>
        <p:spPr>
          <a:xfrm>
            <a:off x="7418069" y="3248977"/>
            <a:ext cx="1054257" cy="437188"/>
          </a:xfrm>
          <a:custGeom>
            <a:avLst/>
            <a:gdLst/>
            <a:ahLst/>
            <a:cxnLst/>
            <a:rect l="0" t="0" r="0" b="0"/>
            <a:pathLst>
              <a:path w="1054257" h="437188">
                <a:moveTo>
                  <a:pt x="0" y="300038"/>
                </a:moveTo>
                <a:lnTo>
                  <a:pt x="0" y="307419"/>
                </a:lnTo>
                <a:lnTo>
                  <a:pt x="5892" y="315219"/>
                </a:lnTo>
                <a:lnTo>
                  <a:pt x="8731" y="323163"/>
                </a:lnTo>
                <a:lnTo>
                  <a:pt x="17742" y="334380"/>
                </a:lnTo>
                <a:lnTo>
                  <a:pt x="28694" y="345768"/>
                </a:lnTo>
                <a:lnTo>
                  <a:pt x="37183" y="358884"/>
                </a:lnTo>
                <a:lnTo>
                  <a:pt x="45732" y="370285"/>
                </a:lnTo>
                <a:lnTo>
                  <a:pt x="57153" y="383622"/>
                </a:lnTo>
                <a:lnTo>
                  <a:pt x="62867" y="393066"/>
                </a:lnTo>
                <a:lnTo>
                  <a:pt x="71121" y="401074"/>
                </a:lnTo>
                <a:lnTo>
                  <a:pt x="87392" y="413975"/>
                </a:lnTo>
                <a:lnTo>
                  <a:pt x="96803" y="422803"/>
                </a:lnTo>
                <a:lnTo>
                  <a:pt x="99778" y="424744"/>
                </a:lnTo>
                <a:lnTo>
                  <a:pt x="108515" y="428427"/>
                </a:lnTo>
                <a:lnTo>
                  <a:pt x="118313" y="435855"/>
                </a:lnTo>
                <a:lnTo>
                  <a:pt x="121799" y="436601"/>
                </a:lnTo>
                <a:lnTo>
                  <a:pt x="136690" y="437187"/>
                </a:lnTo>
                <a:lnTo>
                  <a:pt x="149052" y="425265"/>
                </a:lnTo>
                <a:lnTo>
                  <a:pt x="150803" y="421622"/>
                </a:lnTo>
                <a:lnTo>
                  <a:pt x="153268" y="408347"/>
                </a:lnTo>
                <a:lnTo>
                  <a:pt x="153998" y="397005"/>
                </a:lnTo>
                <a:lnTo>
                  <a:pt x="154169" y="387267"/>
                </a:lnTo>
                <a:lnTo>
                  <a:pt x="156785" y="374049"/>
                </a:lnTo>
                <a:lnTo>
                  <a:pt x="158816" y="366524"/>
                </a:lnTo>
                <a:lnTo>
                  <a:pt x="161073" y="353082"/>
                </a:lnTo>
                <a:lnTo>
                  <a:pt x="162076" y="339805"/>
                </a:lnTo>
                <a:lnTo>
                  <a:pt x="162522" y="324380"/>
                </a:lnTo>
                <a:lnTo>
                  <a:pt x="162773" y="304181"/>
                </a:lnTo>
                <a:lnTo>
                  <a:pt x="163760" y="297085"/>
                </a:lnTo>
                <a:lnTo>
                  <a:pt x="165371" y="289497"/>
                </a:lnTo>
                <a:lnTo>
                  <a:pt x="167398" y="281580"/>
                </a:lnTo>
                <a:lnTo>
                  <a:pt x="168749" y="273445"/>
                </a:lnTo>
                <a:lnTo>
                  <a:pt x="169649" y="265165"/>
                </a:lnTo>
                <a:lnTo>
                  <a:pt x="170249" y="256786"/>
                </a:lnTo>
                <a:lnTo>
                  <a:pt x="171602" y="249296"/>
                </a:lnTo>
                <a:lnTo>
                  <a:pt x="175646" y="235893"/>
                </a:lnTo>
                <a:lnTo>
                  <a:pt x="177105" y="228700"/>
                </a:lnTo>
                <a:lnTo>
                  <a:pt x="178078" y="221046"/>
                </a:lnTo>
                <a:lnTo>
                  <a:pt x="178726" y="213087"/>
                </a:lnTo>
                <a:lnTo>
                  <a:pt x="179159" y="205876"/>
                </a:lnTo>
                <a:lnTo>
                  <a:pt x="179639" y="192783"/>
                </a:lnTo>
                <a:lnTo>
                  <a:pt x="179909" y="174702"/>
                </a:lnTo>
                <a:lnTo>
                  <a:pt x="180013" y="140052"/>
                </a:lnTo>
                <a:lnTo>
                  <a:pt x="182559" y="128603"/>
                </a:lnTo>
                <a:lnTo>
                  <a:pt x="185912" y="118117"/>
                </a:lnTo>
                <a:lnTo>
                  <a:pt x="188753" y="105906"/>
                </a:lnTo>
                <a:lnTo>
                  <a:pt x="192793" y="95964"/>
                </a:lnTo>
                <a:lnTo>
                  <a:pt x="200423" y="84208"/>
                </a:lnTo>
                <a:lnTo>
                  <a:pt x="211535" y="70750"/>
                </a:lnTo>
                <a:lnTo>
                  <a:pt x="217206" y="61289"/>
                </a:lnTo>
                <a:lnTo>
                  <a:pt x="220051" y="58005"/>
                </a:lnTo>
                <a:lnTo>
                  <a:pt x="222901" y="55815"/>
                </a:lnTo>
                <a:lnTo>
                  <a:pt x="246817" y="42494"/>
                </a:lnTo>
                <a:lnTo>
                  <a:pt x="259186" y="34181"/>
                </a:lnTo>
                <a:lnTo>
                  <a:pt x="264231" y="31360"/>
                </a:lnTo>
                <a:lnTo>
                  <a:pt x="274917" y="28225"/>
                </a:lnTo>
                <a:lnTo>
                  <a:pt x="286015" y="25880"/>
                </a:lnTo>
                <a:lnTo>
                  <a:pt x="314360" y="13933"/>
                </a:lnTo>
                <a:lnTo>
                  <a:pt x="328311" y="10955"/>
                </a:lnTo>
                <a:lnTo>
                  <a:pt x="352230" y="6739"/>
                </a:lnTo>
                <a:lnTo>
                  <a:pt x="377415" y="1997"/>
                </a:lnTo>
                <a:lnTo>
                  <a:pt x="402975" y="592"/>
                </a:lnTo>
                <a:lnTo>
                  <a:pt x="428645" y="175"/>
                </a:lnTo>
                <a:lnTo>
                  <a:pt x="662871" y="0"/>
                </a:lnTo>
                <a:lnTo>
                  <a:pt x="688310" y="2540"/>
                </a:lnTo>
                <a:lnTo>
                  <a:pt x="714538" y="5892"/>
                </a:lnTo>
                <a:lnTo>
                  <a:pt x="738895" y="7381"/>
                </a:lnTo>
                <a:lnTo>
                  <a:pt x="762421" y="8043"/>
                </a:lnTo>
                <a:lnTo>
                  <a:pt x="850313" y="8541"/>
                </a:lnTo>
                <a:lnTo>
                  <a:pt x="880913" y="13114"/>
                </a:lnTo>
                <a:lnTo>
                  <a:pt x="912627" y="15951"/>
                </a:lnTo>
                <a:lnTo>
                  <a:pt x="941604" y="16791"/>
                </a:lnTo>
                <a:lnTo>
                  <a:pt x="956970" y="19528"/>
                </a:lnTo>
                <a:lnTo>
                  <a:pt x="971103" y="22967"/>
                </a:lnTo>
                <a:lnTo>
                  <a:pt x="1000920" y="25174"/>
                </a:lnTo>
                <a:lnTo>
                  <a:pt x="1025435" y="25610"/>
                </a:lnTo>
                <a:lnTo>
                  <a:pt x="1030334" y="26599"/>
                </a:lnTo>
                <a:lnTo>
                  <a:pt x="1045040" y="32488"/>
                </a:lnTo>
                <a:lnTo>
                  <a:pt x="1054256" y="34259"/>
                </a:lnTo>
                <a:lnTo>
                  <a:pt x="1045846" y="3429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SMARTPenAnnotation272"/>
          <p:cNvSpPr/>
          <p:nvPr/>
        </p:nvSpPr>
        <p:spPr>
          <a:xfrm>
            <a:off x="7753709" y="3360816"/>
            <a:ext cx="264436" cy="273925"/>
          </a:xfrm>
          <a:custGeom>
            <a:avLst/>
            <a:gdLst/>
            <a:ahLst/>
            <a:cxnLst/>
            <a:rect l="0" t="0" r="0" b="0"/>
            <a:pathLst>
              <a:path w="264436" h="273925">
                <a:moveTo>
                  <a:pt x="50123" y="68184"/>
                </a:moveTo>
                <a:lnTo>
                  <a:pt x="50123" y="55070"/>
                </a:lnTo>
                <a:lnTo>
                  <a:pt x="51076" y="53726"/>
                </a:lnTo>
                <a:lnTo>
                  <a:pt x="52664" y="52830"/>
                </a:lnTo>
                <a:lnTo>
                  <a:pt x="54674" y="52233"/>
                </a:lnTo>
                <a:lnTo>
                  <a:pt x="59448" y="49029"/>
                </a:lnTo>
                <a:lnTo>
                  <a:pt x="67191" y="42378"/>
                </a:lnTo>
                <a:lnTo>
                  <a:pt x="79064" y="30648"/>
                </a:lnTo>
                <a:lnTo>
                  <a:pt x="87116" y="25149"/>
                </a:lnTo>
                <a:lnTo>
                  <a:pt x="91930" y="22349"/>
                </a:lnTo>
                <a:lnTo>
                  <a:pt x="99819" y="16697"/>
                </a:lnTo>
                <a:lnTo>
                  <a:pt x="103256" y="13857"/>
                </a:lnTo>
                <a:lnTo>
                  <a:pt x="107453" y="11963"/>
                </a:lnTo>
                <a:lnTo>
                  <a:pt x="112155" y="10701"/>
                </a:lnTo>
                <a:lnTo>
                  <a:pt x="117195" y="9859"/>
                </a:lnTo>
                <a:lnTo>
                  <a:pt x="122461" y="8346"/>
                </a:lnTo>
                <a:lnTo>
                  <a:pt x="127875" y="6384"/>
                </a:lnTo>
                <a:lnTo>
                  <a:pt x="133391" y="4124"/>
                </a:lnTo>
                <a:lnTo>
                  <a:pt x="138020" y="2617"/>
                </a:lnTo>
                <a:lnTo>
                  <a:pt x="145704" y="943"/>
                </a:lnTo>
                <a:lnTo>
                  <a:pt x="150039" y="497"/>
                </a:lnTo>
                <a:lnTo>
                  <a:pt x="154833" y="199"/>
                </a:lnTo>
                <a:lnTo>
                  <a:pt x="159935" y="0"/>
                </a:lnTo>
                <a:lnTo>
                  <a:pt x="164289" y="821"/>
                </a:lnTo>
                <a:lnTo>
                  <a:pt x="171666" y="4272"/>
                </a:lnTo>
                <a:lnTo>
                  <a:pt x="175919" y="5573"/>
                </a:lnTo>
                <a:lnTo>
                  <a:pt x="180659" y="6441"/>
                </a:lnTo>
                <a:lnTo>
                  <a:pt x="185724" y="7019"/>
                </a:lnTo>
                <a:lnTo>
                  <a:pt x="190054" y="8357"/>
                </a:lnTo>
                <a:lnTo>
                  <a:pt x="197404" y="12384"/>
                </a:lnTo>
                <a:lnTo>
                  <a:pt x="199746" y="14791"/>
                </a:lnTo>
                <a:lnTo>
                  <a:pt x="201306" y="17349"/>
                </a:lnTo>
                <a:lnTo>
                  <a:pt x="203992" y="23683"/>
                </a:lnTo>
                <a:lnTo>
                  <a:pt x="208362" y="32848"/>
                </a:lnTo>
                <a:lnTo>
                  <a:pt x="210939" y="40731"/>
                </a:lnTo>
                <a:lnTo>
                  <a:pt x="212085" y="48363"/>
                </a:lnTo>
                <a:lnTo>
                  <a:pt x="212390" y="53065"/>
                </a:lnTo>
                <a:lnTo>
                  <a:pt x="212593" y="58104"/>
                </a:lnTo>
                <a:lnTo>
                  <a:pt x="211776" y="63369"/>
                </a:lnTo>
                <a:lnTo>
                  <a:pt x="210280" y="68784"/>
                </a:lnTo>
                <a:lnTo>
                  <a:pt x="208329" y="74299"/>
                </a:lnTo>
                <a:lnTo>
                  <a:pt x="207029" y="79880"/>
                </a:lnTo>
                <a:lnTo>
                  <a:pt x="206162" y="85506"/>
                </a:lnTo>
                <a:lnTo>
                  <a:pt x="205585" y="91162"/>
                </a:lnTo>
                <a:lnTo>
                  <a:pt x="204246" y="96838"/>
                </a:lnTo>
                <a:lnTo>
                  <a:pt x="202402" y="102526"/>
                </a:lnTo>
                <a:lnTo>
                  <a:pt x="200221" y="108224"/>
                </a:lnTo>
                <a:lnTo>
                  <a:pt x="196860" y="113927"/>
                </a:lnTo>
                <a:lnTo>
                  <a:pt x="192715" y="119634"/>
                </a:lnTo>
                <a:lnTo>
                  <a:pt x="188047" y="125344"/>
                </a:lnTo>
                <a:lnTo>
                  <a:pt x="183030" y="131056"/>
                </a:lnTo>
                <a:lnTo>
                  <a:pt x="177780" y="136768"/>
                </a:lnTo>
                <a:lnTo>
                  <a:pt x="172376" y="142482"/>
                </a:lnTo>
                <a:lnTo>
                  <a:pt x="167820" y="148196"/>
                </a:lnTo>
                <a:lnTo>
                  <a:pt x="163830" y="153910"/>
                </a:lnTo>
                <a:lnTo>
                  <a:pt x="160218" y="159624"/>
                </a:lnTo>
                <a:lnTo>
                  <a:pt x="155905" y="165339"/>
                </a:lnTo>
                <a:lnTo>
                  <a:pt x="151124" y="171054"/>
                </a:lnTo>
                <a:lnTo>
                  <a:pt x="146032" y="176769"/>
                </a:lnTo>
                <a:lnTo>
                  <a:pt x="135294" y="188199"/>
                </a:lnTo>
                <a:lnTo>
                  <a:pt x="129764" y="193914"/>
                </a:lnTo>
                <a:lnTo>
                  <a:pt x="125125" y="199629"/>
                </a:lnTo>
                <a:lnTo>
                  <a:pt x="121080" y="205344"/>
                </a:lnTo>
                <a:lnTo>
                  <a:pt x="117429" y="211059"/>
                </a:lnTo>
                <a:lnTo>
                  <a:pt x="113091" y="215821"/>
                </a:lnTo>
                <a:lnTo>
                  <a:pt x="108294" y="219949"/>
                </a:lnTo>
                <a:lnTo>
                  <a:pt x="103192" y="223653"/>
                </a:lnTo>
                <a:lnTo>
                  <a:pt x="97884" y="228027"/>
                </a:lnTo>
                <a:lnTo>
                  <a:pt x="92441" y="232848"/>
                </a:lnTo>
                <a:lnTo>
                  <a:pt x="82266" y="242333"/>
                </a:lnTo>
                <a:lnTo>
                  <a:pt x="74568" y="249724"/>
                </a:lnTo>
                <a:lnTo>
                  <a:pt x="70230" y="253028"/>
                </a:lnTo>
                <a:lnTo>
                  <a:pt x="65433" y="256183"/>
                </a:lnTo>
                <a:lnTo>
                  <a:pt x="60330" y="259239"/>
                </a:lnTo>
                <a:lnTo>
                  <a:pt x="52119" y="265175"/>
                </a:lnTo>
                <a:lnTo>
                  <a:pt x="48596" y="268091"/>
                </a:lnTo>
                <a:lnTo>
                  <a:pt x="44343" y="270035"/>
                </a:lnTo>
                <a:lnTo>
                  <a:pt x="39602" y="271331"/>
                </a:lnTo>
                <a:lnTo>
                  <a:pt x="34536" y="272195"/>
                </a:lnTo>
                <a:lnTo>
                  <a:pt x="26368" y="273155"/>
                </a:lnTo>
                <a:lnTo>
                  <a:pt x="17915" y="273772"/>
                </a:lnTo>
                <a:lnTo>
                  <a:pt x="10353" y="273894"/>
                </a:lnTo>
                <a:lnTo>
                  <a:pt x="8635" y="273910"/>
                </a:lnTo>
                <a:lnTo>
                  <a:pt x="657" y="267137"/>
                </a:lnTo>
                <a:lnTo>
                  <a:pt x="0" y="266542"/>
                </a:lnTo>
                <a:lnTo>
                  <a:pt x="515" y="265192"/>
                </a:lnTo>
                <a:lnTo>
                  <a:pt x="4839" y="258742"/>
                </a:lnTo>
                <a:lnTo>
                  <a:pt x="7496" y="250799"/>
                </a:lnTo>
                <a:lnTo>
                  <a:pt x="11492" y="245231"/>
                </a:lnTo>
                <a:lnTo>
                  <a:pt x="18984" y="239581"/>
                </a:lnTo>
                <a:lnTo>
                  <a:pt x="23648" y="236741"/>
                </a:lnTo>
                <a:lnTo>
                  <a:pt x="31372" y="231046"/>
                </a:lnTo>
                <a:lnTo>
                  <a:pt x="34765" y="228193"/>
                </a:lnTo>
                <a:lnTo>
                  <a:pt x="41075" y="225024"/>
                </a:lnTo>
                <a:lnTo>
                  <a:pt x="48959" y="222663"/>
                </a:lnTo>
                <a:lnTo>
                  <a:pt x="61988" y="218439"/>
                </a:lnTo>
                <a:lnTo>
                  <a:pt x="67558" y="216931"/>
                </a:lnTo>
                <a:lnTo>
                  <a:pt x="72224" y="215926"/>
                </a:lnTo>
                <a:lnTo>
                  <a:pt x="76287" y="215256"/>
                </a:lnTo>
                <a:lnTo>
                  <a:pt x="80901" y="214809"/>
                </a:lnTo>
                <a:lnTo>
                  <a:pt x="85882" y="214512"/>
                </a:lnTo>
                <a:lnTo>
                  <a:pt x="96496" y="214181"/>
                </a:lnTo>
                <a:lnTo>
                  <a:pt x="107563" y="214034"/>
                </a:lnTo>
                <a:lnTo>
                  <a:pt x="113182" y="214947"/>
                </a:lnTo>
                <a:lnTo>
                  <a:pt x="118832" y="216509"/>
                </a:lnTo>
                <a:lnTo>
                  <a:pt x="124504" y="218502"/>
                </a:lnTo>
                <a:lnTo>
                  <a:pt x="130191" y="220783"/>
                </a:lnTo>
                <a:lnTo>
                  <a:pt x="135886" y="223257"/>
                </a:lnTo>
                <a:lnTo>
                  <a:pt x="147295" y="228545"/>
                </a:lnTo>
                <a:lnTo>
                  <a:pt x="158716" y="234070"/>
                </a:lnTo>
                <a:lnTo>
                  <a:pt x="163475" y="236877"/>
                </a:lnTo>
                <a:lnTo>
                  <a:pt x="171304" y="242536"/>
                </a:lnTo>
                <a:lnTo>
                  <a:pt x="175678" y="244426"/>
                </a:lnTo>
                <a:lnTo>
                  <a:pt x="180499" y="245686"/>
                </a:lnTo>
                <a:lnTo>
                  <a:pt x="185618" y="246526"/>
                </a:lnTo>
                <a:lnTo>
                  <a:pt x="193845" y="250000"/>
                </a:lnTo>
                <a:lnTo>
                  <a:pt x="200678" y="254718"/>
                </a:lnTo>
                <a:lnTo>
                  <a:pt x="206888" y="259990"/>
                </a:lnTo>
                <a:lnTo>
                  <a:pt x="210831" y="261777"/>
                </a:lnTo>
                <a:lnTo>
                  <a:pt x="215365" y="262969"/>
                </a:lnTo>
                <a:lnTo>
                  <a:pt x="220291" y="263763"/>
                </a:lnTo>
                <a:lnTo>
                  <a:pt x="228306" y="267185"/>
                </a:lnTo>
                <a:lnTo>
                  <a:pt x="235043" y="270928"/>
                </a:lnTo>
                <a:lnTo>
                  <a:pt x="241212" y="272592"/>
                </a:lnTo>
                <a:lnTo>
                  <a:pt x="247129" y="273332"/>
                </a:lnTo>
                <a:lnTo>
                  <a:pt x="252934" y="273660"/>
                </a:lnTo>
                <a:lnTo>
                  <a:pt x="264435" y="273924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SMARTPenAnnotation273"/>
          <p:cNvSpPr/>
          <p:nvPr/>
        </p:nvSpPr>
        <p:spPr>
          <a:xfrm>
            <a:off x="8086725" y="3394828"/>
            <a:ext cx="295489" cy="222724"/>
          </a:xfrm>
          <a:custGeom>
            <a:avLst/>
            <a:gdLst/>
            <a:ahLst/>
            <a:cxnLst/>
            <a:rect l="0" t="0" r="0" b="0"/>
            <a:pathLst>
              <a:path w="295489" h="222724">
                <a:moveTo>
                  <a:pt x="51434" y="17026"/>
                </a:moveTo>
                <a:lnTo>
                  <a:pt x="51434" y="4008"/>
                </a:lnTo>
                <a:lnTo>
                  <a:pt x="50482" y="2632"/>
                </a:lnTo>
                <a:lnTo>
                  <a:pt x="48895" y="1715"/>
                </a:lnTo>
                <a:lnTo>
                  <a:pt x="44054" y="244"/>
                </a:lnTo>
                <a:lnTo>
                  <a:pt x="43657" y="1075"/>
                </a:lnTo>
                <a:lnTo>
                  <a:pt x="42967" y="7294"/>
                </a:lnTo>
                <a:lnTo>
                  <a:pt x="38342" y="12661"/>
                </a:lnTo>
                <a:lnTo>
                  <a:pt x="36992" y="15069"/>
                </a:lnTo>
                <a:lnTo>
                  <a:pt x="35490" y="20284"/>
                </a:lnTo>
                <a:lnTo>
                  <a:pt x="32284" y="25777"/>
                </a:lnTo>
                <a:lnTo>
                  <a:pt x="30095" y="28575"/>
                </a:lnTo>
                <a:lnTo>
                  <a:pt x="28636" y="32346"/>
                </a:lnTo>
                <a:lnTo>
                  <a:pt x="27662" y="36764"/>
                </a:lnTo>
                <a:lnTo>
                  <a:pt x="27015" y="41615"/>
                </a:lnTo>
                <a:lnTo>
                  <a:pt x="25629" y="45801"/>
                </a:lnTo>
                <a:lnTo>
                  <a:pt x="23754" y="49545"/>
                </a:lnTo>
                <a:lnTo>
                  <a:pt x="21550" y="52993"/>
                </a:lnTo>
                <a:lnTo>
                  <a:pt x="20082" y="57196"/>
                </a:lnTo>
                <a:lnTo>
                  <a:pt x="19102" y="61904"/>
                </a:lnTo>
                <a:lnTo>
                  <a:pt x="18450" y="66947"/>
                </a:lnTo>
                <a:lnTo>
                  <a:pt x="18015" y="71262"/>
                </a:lnTo>
                <a:lnTo>
                  <a:pt x="17726" y="75091"/>
                </a:lnTo>
                <a:lnTo>
                  <a:pt x="17532" y="78596"/>
                </a:lnTo>
                <a:lnTo>
                  <a:pt x="17316" y="87571"/>
                </a:lnTo>
                <a:lnTo>
                  <a:pt x="17147" y="134571"/>
                </a:lnTo>
                <a:lnTo>
                  <a:pt x="18099" y="139205"/>
                </a:lnTo>
                <a:lnTo>
                  <a:pt x="19687" y="143246"/>
                </a:lnTo>
                <a:lnTo>
                  <a:pt x="21697" y="146893"/>
                </a:lnTo>
                <a:lnTo>
                  <a:pt x="23036" y="151229"/>
                </a:lnTo>
                <a:lnTo>
                  <a:pt x="23930" y="156025"/>
                </a:lnTo>
                <a:lnTo>
                  <a:pt x="24526" y="161127"/>
                </a:lnTo>
                <a:lnTo>
                  <a:pt x="25875" y="165481"/>
                </a:lnTo>
                <a:lnTo>
                  <a:pt x="27727" y="169336"/>
                </a:lnTo>
                <a:lnTo>
                  <a:pt x="32326" y="176160"/>
                </a:lnTo>
                <a:lnTo>
                  <a:pt x="37545" y="182367"/>
                </a:lnTo>
                <a:lnTo>
                  <a:pt x="43039" y="188302"/>
                </a:lnTo>
                <a:lnTo>
                  <a:pt x="51487" y="196997"/>
                </a:lnTo>
                <a:lnTo>
                  <a:pt x="58125" y="202741"/>
                </a:lnTo>
                <a:lnTo>
                  <a:pt x="62562" y="205606"/>
                </a:lnTo>
                <a:lnTo>
                  <a:pt x="71621" y="211330"/>
                </a:lnTo>
                <a:lnTo>
                  <a:pt x="78821" y="217049"/>
                </a:lnTo>
                <a:lnTo>
                  <a:pt x="85196" y="220225"/>
                </a:lnTo>
                <a:lnTo>
                  <a:pt x="92157" y="221637"/>
                </a:lnTo>
                <a:lnTo>
                  <a:pt x="96681" y="222014"/>
                </a:lnTo>
                <a:lnTo>
                  <a:pt x="101601" y="222265"/>
                </a:lnTo>
                <a:lnTo>
                  <a:pt x="112148" y="222543"/>
                </a:lnTo>
                <a:lnTo>
                  <a:pt x="134442" y="222723"/>
                </a:lnTo>
                <a:lnTo>
                  <a:pt x="140110" y="221785"/>
                </a:lnTo>
                <a:lnTo>
                  <a:pt x="145794" y="220207"/>
                </a:lnTo>
                <a:lnTo>
                  <a:pt x="151489" y="218203"/>
                </a:lnTo>
                <a:lnTo>
                  <a:pt x="157190" y="215914"/>
                </a:lnTo>
                <a:lnTo>
                  <a:pt x="162896" y="213436"/>
                </a:lnTo>
                <a:lnTo>
                  <a:pt x="168604" y="210831"/>
                </a:lnTo>
                <a:lnTo>
                  <a:pt x="175268" y="208142"/>
                </a:lnTo>
                <a:lnTo>
                  <a:pt x="190292" y="202614"/>
                </a:lnTo>
                <a:lnTo>
                  <a:pt x="196394" y="199807"/>
                </a:lnTo>
                <a:lnTo>
                  <a:pt x="201414" y="196982"/>
                </a:lnTo>
                <a:lnTo>
                  <a:pt x="205713" y="194147"/>
                </a:lnTo>
                <a:lnTo>
                  <a:pt x="211438" y="191305"/>
                </a:lnTo>
                <a:lnTo>
                  <a:pt x="218111" y="188457"/>
                </a:lnTo>
                <a:lnTo>
                  <a:pt x="225417" y="185606"/>
                </a:lnTo>
                <a:lnTo>
                  <a:pt x="231240" y="182753"/>
                </a:lnTo>
                <a:lnTo>
                  <a:pt x="240252" y="177043"/>
                </a:lnTo>
                <a:lnTo>
                  <a:pt x="243987" y="173234"/>
                </a:lnTo>
                <a:lnTo>
                  <a:pt x="247431" y="168790"/>
                </a:lnTo>
                <a:lnTo>
                  <a:pt x="250680" y="163922"/>
                </a:lnTo>
                <a:lnTo>
                  <a:pt x="254749" y="159724"/>
                </a:lnTo>
                <a:lnTo>
                  <a:pt x="259368" y="155974"/>
                </a:lnTo>
                <a:lnTo>
                  <a:pt x="264352" y="152520"/>
                </a:lnTo>
                <a:lnTo>
                  <a:pt x="268627" y="148313"/>
                </a:lnTo>
                <a:lnTo>
                  <a:pt x="272429" y="143604"/>
                </a:lnTo>
                <a:lnTo>
                  <a:pt x="275918" y="138559"/>
                </a:lnTo>
                <a:lnTo>
                  <a:pt x="278241" y="134243"/>
                </a:lnTo>
                <a:lnTo>
                  <a:pt x="279792" y="130413"/>
                </a:lnTo>
                <a:lnTo>
                  <a:pt x="280825" y="126908"/>
                </a:lnTo>
                <a:lnTo>
                  <a:pt x="282468" y="122666"/>
                </a:lnTo>
                <a:lnTo>
                  <a:pt x="284514" y="117933"/>
                </a:lnTo>
                <a:lnTo>
                  <a:pt x="286831" y="112872"/>
                </a:lnTo>
                <a:lnTo>
                  <a:pt x="289328" y="108546"/>
                </a:lnTo>
                <a:lnTo>
                  <a:pt x="291945" y="104710"/>
                </a:lnTo>
                <a:lnTo>
                  <a:pt x="294643" y="101200"/>
                </a:lnTo>
                <a:lnTo>
                  <a:pt x="295488" y="97907"/>
                </a:lnTo>
                <a:lnTo>
                  <a:pt x="295100" y="94759"/>
                </a:lnTo>
                <a:lnTo>
                  <a:pt x="293888" y="91708"/>
                </a:lnTo>
                <a:lnTo>
                  <a:pt x="293080" y="87769"/>
                </a:lnTo>
                <a:lnTo>
                  <a:pt x="292541" y="83238"/>
                </a:lnTo>
                <a:lnTo>
                  <a:pt x="292182" y="78313"/>
                </a:lnTo>
                <a:lnTo>
                  <a:pt x="290990" y="74076"/>
                </a:lnTo>
                <a:lnTo>
                  <a:pt x="289244" y="70300"/>
                </a:lnTo>
                <a:lnTo>
                  <a:pt x="284763" y="63564"/>
                </a:lnTo>
                <a:lnTo>
                  <a:pt x="279596" y="57395"/>
                </a:lnTo>
                <a:lnTo>
                  <a:pt x="276884" y="53464"/>
                </a:lnTo>
                <a:lnTo>
                  <a:pt x="274125" y="48938"/>
                </a:lnTo>
                <a:lnTo>
                  <a:pt x="271333" y="44016"/>
                </a:lnTo>
                <a:lnTo>
                  <a:pt x="268518" y="39782"/>
                </a:lnTo>
                <a:lnTo>
                  <a:pt x="265689" y="36007"/>
                </a:lnTo>
                <a:lnTo>
                  <a:pt x="262852" y="32537"/>
                </a:lnTo>
                <a:lnTo>
                  <a:pt x="254618" y="26143"/>
                </a:lnTo>
                <a:lnTo>
                  <a:pt x="245561" y="20125"/>
                </a:lnTo>
                <a:lnTo>
                  <a:pt x="238360" y="14277"/>
                </a:lnTo>
                <a:lnTo>
                  <a:pt x="234153" y="12336"/>
                </a:lnTo>
                <a:lnTo>
                  <a:pt x="229444" y="11042"/>
                </a:lnTo>
                <a:lnTo>
                  <a:pt x="224401" y="10179"/>
                </a:lnTo>
                <a:lnTo>
                  <a:pt x="219133" y="8652"/>
                </a:lnTo>
                <a:lnTo>
                  <a:pt x="213716" y="6681"/>
                </a:lnTo>
                <a:lnTo>
                  <a:pt x="208200" y="4414"/>
                </a:lnTo>
                <a:lnTo>
                  <a:pt x="202617" y="2903"/>
                </a:lnTo>
                <a:lnTo>
                  <a:pt x="196990" y="1896"/>
                </a:lnTo>
                <a:lnTo>
                  <a:pt x="191334" y="1225"/>
                </a:lnTo>
                <a:lnTo>
                  <a:pt x="185658" y="777"/>
                </a:lnTo>
                <a:lnTo>
                  <a:pt x="179970" y="479"/>
                </a:lnTo>
                <a:lnTo>
                  <a:pt x="168568" y="147"/>
                </a:lnTo>
                <a:lnTo>
                  <a:pt x="157152" y="0"/>
                </a:lnTo>
                <a:lnTo>
                  <a:pt x="150487" y="913"/>
                </a:lnTo>
                <a:lnTo>
                  <a:pt x="143187" y="2474"/>
                </a:lnTo>
                <a:lnTo>
                  <a:pt x="135463" y="4467"/>
                </a:lnTo>
                <a:lnTo>
                  <a:pt x="128408" y="5796"/>
                </a:lnTo>
                <a:lnTo>
                  <a:pt x="121801" y="6682"/>
                </a:lnTo>
                <a:lnTo>
                  <a:pt x="115491" y="7273"/>
                </a:lnTo>
                <a:lnTo>
                  <a:pt x="109378" y="7667"/>
                </a:lnTo>
                <a:lnTo>
                  <a:pt x="103399" y="7929"/>
                </a:lnTo>
                <a:lnTo>
                  <a:pt x="97508" y="8104"/>
                </a:lnTo>
                <a:lnTo>
                  <a:pt x="91675" y="9173"/>
                </a:lnTo>
                <a:lnTo>
                  <a:pt x="85882" y="10839"/>
                </a:lnTo>
                <a:lnTo>
                  <a:pt x="80115" y="12901"/>
                </a:lnTo>
                <a:lnTo>
                  <a:pt x="74364" y="15229"/>
                </a:lnTo>
                <a:lnTo>
                  <a:pt x="68626" y="17733"/>
                </a:lnTo>
                <a:lnTo>
                  <a:pt x="62895" y="20355"/>
                </a:lnTo>
                <a:lnTo>
                  <a:pt x="57170" y="22103"/>
                </a:lnTo>
                <a:lnTo>
                  <a:pt x="51448" y="23268"/>
                </a:lnTo>
                <a:lnTo>
                  <a:pt x="45729" y="24045"/>
                </a:lnTo>
                <a:lnTo>
                  <a:pt x="36834" y="27449"/>
                </a:lnTo>
                <a:lnTo>
                  <a:pt x="29705" y="31183"/>
                </a:lnTo>
                <a:lnTo>
                  <a:pt x="23362" y="32844"/>
                </a:lnTo>
                <a:lnTo>
                  <a:pt x="14828" y="36121"/>
                </a:lnTo>
                <a:lnTo>
                  <a:pt x="0" y="42744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SMARTPenAnnotation274"/>
          <p:cNvSpPr/>
          <p:nvPr/>
        </p:nvSpPr>
        <p:spPr>
          <a:xfrm>
            <a:off x="7580947" y="3711892"/>
            <a:ext cx="274321" cy="308611"/>
          </a:xfrm>
          <a:custGeom>
            <a:avLst/>
            <a:gdLst/>
            <a:ahLst/>
            <a:cxnLst/>
            <a:rect l="0" t="0" r="0" b="0"/>
            <a:pathLst>
              <a:path w="274321" h="308611">
                <a:moveTo>
                  <a:pt x="274320" y="0"/>
                </a:moveTo>
                <a:lnTo>
                  <a:pt x="274320" y="7381"/>
                </a:lnTo>
                <a:lnTo>
                  <a:pt x="273368" y="7778"/>
                </a:lnTo>
                <a:lnTo>
                  <a:pt x="269769" y="8220"/>
                </a:lnTo>
                <a:lnTo>
                  <a:pt x="267477" y="9290"/>
                </a:lnTo>
                <a:lnTo>
                  <a:pt x="259698" y="15347"/>
                </a:lnTo>
                <a:lnTo>
                  <a:pt x="254169" y="20473"/>
                </a:lnTo>
                <a:lnTo>
                  <a:pt x="252313" y="24126"/>
                </a:lnTo>
                <a:lnTo>
                  <a:pt x="250252" y="33266"/>
                </a:lnTo>
                <a:lnTo>
                  <a:pt x="247797" y="37417"/>
                </a:lnTo>
                <a:lnTo>
                  <a:pt x="239990" y="44570"/>
                </a:lnTo>
                <a:lnTo>
                  <a:pt x="232710" y="50924"/>
                </a:lnTo>
                <a:lnTo>
                  <a:pt x="229435" y="53952"/>
                </a:lnTo>
                <a:lnTo>
                  <a:pt x="223256" y="62396"/>
                </a:lnTo>
                <a:lnTo>
                  <a:pt x="220276" y="67315"/>
                </a:lnTo>
                <a:lnTo>
                  <a:pt x="211883" y="75321"/>
                </a:lnTo>
                <a:lnTo>
                  <a:pt x="206978" y="78789"/>
                </a:lnTo>
                <a:lnTo>
                  <a:pt x="198988" y="87722"/>
                </a:lnTo>
                <a:lnTo>
                  <a:pt x="181546" y="113531"/>
                </a:lnTo>
                <a:lnTo>
                  <a:pt x="176276" y="120455"/>
                </a:lnTo>
                <a:lnTo>
                  <a:pt x="170857" y="126976"/>
                </a:lnTo>
                <a:lnTo>
                  <a:pt x="165340" y="133228"/>
                </a:lnTo>
                <a:lnTo>
                  <a:pt x="154130" y="145255"/>
                </a:lnTo>
                <a:lnTo>
                  <a:pt x="131410" y="168498"/>
                </a:lnTo>
                <a:lnTo>
                  <a:pt x="126660" y="174245"/>
                </a:lnTo>
                <a:lnTo>
                  <a:pt x="122540" y="179981"/>
                </a:lnTo>
                <a:lnTo>
                  <a:pt x="118841" y="185710"/>
                </a:lnTo>
                <a:lnTo>
                  <a:pt x="114470" y="191434"/>
                </a:lnTo>
                <a:lnTo>
                  <a:pt x="109651" y="197155"/>
                </a:lnTo>
                <a:lnTo>
                  <a:pt x="104533" y="202874"/>
                </a:lnTo>
                <a:lnTo>
                  <a:pt x="99216" y="207640"/>
                </a:lnTo>
                <a:lnTo>
                  <a:pt x="93767" y="211769"/>
                </a:lnTo>
                <a:lnTo>
                  <a:pt x="88229" y="215474"/>
                </a:lnTo>
                <a:lnTo>
                  <a:pt x="83584" y="219850"/>
                </a:lnTo>
                <a:lnTo>
                  <a:pt x="79535" y="224671"/>
                </a:lnTo>
                <a:lnTo>
                  <a:pt x="75884" y="229791"/>
                </a:lnTo>
                <a:lnTo>
                  <a:pt x="71544" y="235109"/>
                </a:lnTo>
                <a:lnTo>
                  <a:pt x="66746" y="240559"/>
                </a:lnTo>
                <a:lnTo>
                  <a:pt x="57288" y="250743"/>
                </a:lnTo>
                <a:lnTo>
                  <a:pt x="49908" y="258444"/>
                </a:lnTo>
                <a:lnTo>
                  <a:pt x="43455" y="267582"/>
                </a:lnTo>
                <a:lnTo>
                  <a:pt x="40400" y="272685"/>
                </a:lnTo>
                <a:lnTo>
                  <a:pt x="37411" y="276087"/>
                </a:lnTo>
                <a:lnTo>
                  <a:pt x="34465" y="278356"/>
                </a:lnTo>
                <a:lnTo>
                  <a:pt x="28653" y="281829"/>
                </a:lnTo>
                <a:lnTo>
                  <a:pt x="20978" y="288187"/>
                </a:lnTo>
                <a:lnTo>
                  <a:pt x="13099" y="295584"/>
                </a:lnTo>
                <a:lnTo>
                  <a:pt x="9914" y="298718"/>
                </a:lnTo>
                <a:lnTo>
                  <a:pt x="8515" y="299158"/>
                </a:lnTo>
                <a:lnTo>
                  <a:pt x="388" y="300003"/>
                </a:lnTo>
                <a:lnTo>
                  <a:pt x="0" y="30861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SMARTPenAnnotation275"/>
          <p:cNvSpPr/>
          <p:nvPr/>
        </p:nvSpPr>
        <p:spPr>
          <a:xfrm>
            <a:off x="7203863" y="4183379"/>
            <a:ext cx="248497" cy="102872"/>
          </a:xfrm>
          <a:custGeom>
            <a:avLst/>
            <a:gdLst/>
            <a:ahLst/>
            <a:cxnLst/>
            <a:rect l="0" t="0" r="0" b="0"/>
            <a:pathLst>
              <a:path w="248497" h="102872">
                <a:moveTo>
                  <a:pt x="68474" y="0"/>
                </a:moveTo>
                <a:lnTo>
                  <a:pt x="59905" y="0"/>
                </a:lnTo>
                <a:lnTo>
                  <a:pt x="59902" y="4551"/>
                </a:lnTo>
                <a:lnTo>
                  <a:pt x="58950" y="5892"/>
                </a:lnTo>
                <a:lnTo>
                  <a:pt x="57362" y="6786"/>
                </a:lnTo>
                <a:lnTo>
                  <a:pt x="52521" y="8220"/>
                </a:lnTo>
                <a:lnTo>
                  <a:pt x="52124" y="9290"/>
                </a:lnTo>
                <a:lnTo>
                  <a:pt x="51859" y="10956"/>
                </a:lnTo>
                <a:lnTo>
                  <a:pt x="51683" y="13019"/>
                </a:lnTo>
                <a:lnTo>
                  <a:pt x="51564" y="15347"/>
                </a:lnTo>
                <a:lnTo>
                  <a:pt x="51360" y="24164"/>
                </a:lnTo>
                <a:lnTo>
                  <a:pt x="50397" y="25635"/>
                </a:lnTo>
                <a:lnTo>
                  <a:pt x="48803" y="27568"/>
                </a:lnTo>
                <a:lnTo>
                  <a:pt x="46788" y="29809"/>
                </a:lnTo>
                <a:lnTo>
                  <a:pt x="45444" y="32255"/>
                </a:lnTo>
                <a:lnTo>
                  <a:pt x="44548" y="34839"/>
                </a:lnTo>
                <a:lnTo>
                  <a:pt x="43951" y="37513"/>
                </a:lnTo>
                <a:lnTo>
                  <a:pt x="42600" y="40249"/>
                </a:lnTo>
                <a:lnTo>
                  <a:pt x="40747" y="43026"/>
                </a:lnTo>
                <a:lnTo>
                  <a:pt x="38560" y="45829"/>
                </a:lnTo>
                <a:lnTo>
                  <a:pt x="36149" y="48650"/>
                </a:lnTo>
                <a:lnTo>
                  <a:pt x="33589" y="51484"/>
                </a:lnTo>
                <a:lnTo>
                  <a:pt x="30930" y="54325"/>
                </a:lnTo>
                <a:lnTo>
                  <a:pt x="29157" y="57172"/>
                </a:lnTo>
                <a:lnTo>
                  <a:pt x="27976" y="60022"/>
                </a:lnTo>
                <a:lnTo>
                  <a:pt x="27187" y="62875"/>
                </a:lnTo>
                <a:lnTo>
                  <a:pt x="26662" y="65729"/>
                </a:lnTo>
                <a:lnTo>
                  <a:pt x="26312" y="68585"/>
                </a:lnTo>
                <a:lnTo>
                  <a:pt x="26079" y="71441"/>
                </a:lnTo>
                <a:lnTo>
                  <a:pt x="24970" y="74297"/>
                </a:lnTo>
                <a:lnTo>
                  <a:pt x="23279" y="77154"/>
                </a:lnTo>
                <a:lnTo>
                  <a:pt x="18272" y="84033"/>
                </a:lnTo>
                <a:lnTo>
                  <a:pt x="16908" y="84597"/>
                </a:lnTo>
                <a:lnTo>
                  <a:pt x="12853" y="85224"/>
                </a:lnTo>
                <a:lnTo>
                  <a:pt x="11391" y="86344"/>
                </a:lnTo>
                <a:lnTo>
                  <a:pt x="10416" y="88043"/>
                </a:lnTo>
                <a:lnTo>
                  <a:pt x="8581" y="93932"/>
                </a:lnTo>
                <a:lnTo>
                  <a:pt x="5978" y="96676"/>
                </a:lnTo>
                <a:lnTo>
                  <a:pt x="0" y="102763"/>
                </a:lnTo>
                <a:lnTo>
                  <a:pt x="7678" y="102864"/>
                </a:lnTo>
                <a:lnTo>
                  <a:pt x="29777" y="102871"/>
                </a:lnTo>
                <a:lnTo>
                  <a:pt x="37305" y="100331"/>
                </a:lnTo>
                <a:lnTo>
                  <a:pt x="41980" y="98320"/>
                </a:lnTo>
                <a:lnTo>
                  <a:pt x="49714" y="96086"/>
                </a:lnTo>
                <a:lnTo>
                  <a:pt x="57279" y="95093"/>
                </a:lnTo>
                <a:lnTo>
                  <a:pt x="61963" y="94828"/>
                </a:lnTo>
                <a:lnTo>
                  <a:pt x="66990" y="94651"/>
                </a:lnTo>
                <a:lnTo>
                  <a:pt x="71296" y="93581"/>
                </a:lnTo>
                <a:lnTo>
                  <a:pt x="75118" y="91915"/>
                </a:lnTo>
                <a:lnTo>
                  <a:pt x="78618" y="89852"/>
                </a:lnTo>
                <a:lnTo>
                  <a:pt x="82857" y="88476"/>
                </a:lnTo>
                <a:lnTo>
                  <a:pt x="87588" y="87559"/>
                </a:lnTo>
                <a:lnTo>
                  <a:pt x="92646" y="86948"/>
                </a:lnTo>
                <a:lnTo>
                  <a:pt x="97923" y="85588"/>
                </a:lnTo>
                <a:lnTo>
                  <a:pt x="103347" y="83729"/>
                </a:lnTo>
                <a:lnTo>
                  <a:pt x="108868" y="81537"/>
                </a:lnTo>
                <a:lnTo>
                  <a:pt x="114453" y="80076"/>
                </a:lnTo>
                <a:lnTo>
                  <a:pt x="120082" y="79101"/>
                </a:lnTo>
                <a:lnTo>
                  <a:pt x="125739" y="78452"/>
                </a:lnTo>
                <a:lnTo>
                  <a:pt x="131416" y="78019"/>
                </a:lnTo>
                <a:lnTo>
                  <a:pt x="137105" y="77731"/>
                </a:lnTo>
                <a:lnTo>
                  <a:pt x="148507" y="77410"/>
                </a:lnTo>
                <a:lnTo>
                  <a:pt x="186824" y="77163"/>
                </a:lnTo>
                <a:lnTo>
                  <a:pt x="198579" y="77156"/>
                </a:lnTo>
                <a:lnTo>
                  <a:pt x="201883" y="78108"/>
                </a:lnTo>
                <a:lnTo>
                  <a:pt x="205039" y="79695"/>
                </a:lnTo>
                <a:lnTo>
                  <a:pt x="208095" y="81705"/>
                </a:lnTo>
                <a:lnTo>
                  <a:pt x="214030" y="83938"/>
                </a:lnTo>
                <a:lnTo>
                  <a:pt x="219843" y="84931"/>
                </a:lnTo>
                <a:lnTo>
                  <a:pt x="225602" y="85373"/>
                </a:lnTo>
                <a:lnTo>
                  <a:pt x="231336" y="85569"/>
                </a:lnTo>
                <a:lnTo>
                  <a:pt x="238227" y="85695"/>
                </a:lnTo>
                <a:lnTo>
                  <a:pt x="238793" y="86658"/>
                </a:lnTo>
                <a:lnTo>
                  <a:pt x="239170" y="88252"/>
                </a:lnTo>
                <a:lnTo>
                  <a:pt x="239421" y="90267"/>
                </a:lnTo>
                <a:lnTo>
                  <a:pt x="240542" y="91611"/>
                </a:lnTo>
                <a:lnTo>
                  <a:pt x="242241" y="92507"/>
                </a:lnTo>
                <a:lnTo>
                  <a:pt x="248496" y="94298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SMARTPenAnnotation276"/>
          <p:cNvSpPr/>
          <p:nvPr/>
        </p:nvSpPr>
        <p:spPr>
          <a:xfrm>
            <a:off x="7409497" y="4166235"/>
            <a:ext cx="17146" cy="257176"/>
          </a:xfrm>
          <a:custGeom>
            <a:avLst/>
            <a:gdLst/>
            <a:ahLst/>
            <a:cxnLst/>
            <a:rect l="0" t="0" r="0" b="0"/>
            <a:pathLst>
              <a:path w="17146" h="257176">
                <a:moveTo>
                  <a:pt x="17145" y="0"/>
                </a:moveTo>
                <a:lnTo>
                  <a:pt x="8926" y="0"/>
                </a:lnTo>
                <a:lnTo>
                  <a:pt x="8677" y="4550"/>
                </a:lnTo>
                <a:lnTo>
                  <a:pt x="9595" y="6844"/>
                </a:lnTo>
                <a:lnTo>
                  <a:pt x="11160" y="9325"/>
                </a:lnTo>
                <a:lnTo>
                  <a:pt x="13154" y="11931"/>
                </a:lnTo>
                <a:lnTo>
                  <a:pt x="14485" y="14622"/>
                </a:lnTo>
                <a:lnTo>
                  <a:pt x="15372" y="17368"/>
                </a:lnTo>
                <a:lnTo>
                  <a:pt x="15962" y="20150"/>
                </a:lnTo>
                <a:lnTo>
                  <a:pt x="16356" y="23911"/>
                </a:lnTo>
                <a:lnTo>
                  <a:pt x="16620" y="28323"/>
                </a:lnTo>
                <a:lnTo>
                  <a:pt x="16912" y="38305"/>
                </a:lnTo>
                <a:lnTo>
                  <a:pt x="17041" y="49092"/>
                </a:lnTo>
                <a:lnTo>
                  <a:pt x="16124" y="55588"/>
                </a:lnTo>
                <a:lnTo>
                  <a:pt x="14559" y="62776"/>
                </a:lnTo>
                <a:lnTo>
                  <a:pt x="12563" y="70426"/>
                </a:lnTo>
                <a:lnTo>
                  <a:pt x="11233" y="77430"/>
                </a:lnTo>
                <a:lnTo>
                  <a:pt x="10347" y="84005"/>
                </a:lnTo>
                <a:lnTo>
                  <a:pt x="9755" y="90293"/>
                </a:lnTo>
                <a:lnTo>
                  <a:pt x="9361" y="97343"/>
                </a:lnTo>
                <a:lnTo>
                  <a:pt x="8923" y="112796"/>
                </a:lnTo>
                <a:lnTo>
                  <a:pt x="8676" y="133010"/>
                </a:lnTo>
                <a:lnTo>
                  <a:pt x="7689" y="140108"/>
                </a:lnTo>
                <a:lnTo>
                  <a:pt x="6079" y="147698"/>
                </a:lnTo>
                <a:lnTo>
                  <a:pt x="4052" y="155615"/>
                </a:lnTo>
                <a:lnTo>
                  <a:pt x="2702" y="162798"/>
                </a:lnTo>
                <a:lnTo>
                  <a:pt x="1801" y="169492"/>
                </a:lnTo>
                <a:lnTo>
                  <a:pt x="1201" y="175860"/>
                </a:lnTo>
                <a:lnTo>
                  <a:pt x="801" y="182010"/>
                </a:lnTo>
                <a:lnTo>
                  <a:pt x="534" y="188015"/>
                </a:lnTo>
                <a:lnTo>
                  <a:pt x="238" y="199767"/>
                </a:lnTo>
                <a:lnTo>
                  <a:pt x="0" y="257175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SMARTPenAnnotation277"/>
          <p:cNvSpPr/>
          <p:nvPr/>
        </p:nvSpPr>
        <p:spPr>
          <a:xfrm>
            <a:off x="8112442" y="3763327"/>
            <a:ext cx="205741" cy="317184"/>
          </a:xfrm>
          <a:custGeom>
            <a:avLst/>
            <a:gdLst/>
            <a:ahLst/>
            <a:cxnLst/>
            <a:rect l="0" t="0" r="0" b="0"/>
            <a:pathLst>
              <a:path w="205741" h="317184">
                <a:moveTo>
                  <a:pt x="0" y="0"/>
                </a:moveTo>
                <a:lnTo>
                  <a:pt x="0" y="7381"/>
                </a:lnTo>
                <a:lnTo>
                  <a:pt x="2540" y="13123"/>
                </a:lnTo>
                <a:lnTo>
                  <a:pt x="5891" y="21073"/>
                </a:lnTo>
                <a:lnTo>
                  <a:pt x="7382" y="27781"/>
                </a:lnTo>
                <a:lnTo>
                  <a:pt x="10583" y="36477"/>
                </a:lnTo>
                <a:lnTo>
                  <a:pt x="12771" y="41463"/>
                </a:lnTo>
                <a:lnTo>
                  <a:pt x="14229" y="46692"/>
                </a:lnTo>
                <a:lnTo>
                  <a:pt x="15201" y="52083"/>
                </a:lnTo>
                <a:lnTo>
                  <a:pt x="15850" y="57582"/>
                </a:lnTo>
                <a:lnTo>
                  <a:pt x="17234" y="63153"/>
                </a:lnTo>
                <a:lnTo>
                  <a:pt x="19109" y="68772"/>
                </a:lnTo>
                <a:lnTo>
                  <a:pt x="21312" y="74423"/>
                </a:lnTo>
                <a:lnTo>
                  <a:pt x="26299" y="83242"/>
                </a:lnTo>
                <a:lnTo>
                  <a:pt x="31691" y="91289"/>
                </a:lnTo>
                <a:lnTo>
                  <a:pt x="34463" y="96102"/>
                </a:lnTo>
                <a:lnTo>
                  <a:pt x="37263" y="101215"/>
                </a:lnTo>
                <a:lnTo>
                  <a:pt x="40082" y="107482"/>
                </a:lnTo>
                <a:lnTo>
                  <a:pt x="42914" y="114517"/>
                </a:lnTo>
                <a:lnTo>
                  <a:pt x="45754" y="122065"/>
                </a:lnTo>
                <a:lnTo>
                  <a:pt x="48600" y="129002"/>
                </a:lnTo>
                <a:lnTo>
                  <a:pt x="51451" y="135531"/>
                </a:lnTo>
                <a:lnTo>
                  <a:pt x="54302" y="141789"/>
                </a:lnTo>
                <a:lnTo>
                  <a:pt x="58109" y="147866"/>
                </a:lnTo>
                <a:lnTo>
                  <a:pt x="62552" y="153823"/>
                </a:lnTo>
                <a:lnTo>
                  <a:pt x="67419" y="159698"/>
                </a:lnTo>
                <a:lnTo>
                  <a:pt x="72568" y="165521"/>
                </a:lnTo>
                <a:lnTo>
                  <a:pt x="83370" y="177070"/>
                </a:lnTo>
                <a:lnTo>
                  <a:pt x="87965" y="183769"/>
                </a:lnTo>
                <a:lnTo>
                  <a:pt x="91981" y="191093"/>
                </a:lnTo>
                <a:lnTo>
                  <a:pt x="102183" y="212513"/>
                </a:lnTo>
                <a:lnTo>
                  <a:pt x="105270" y="218828"/>
                </a:lnTo>
                <a:lnTo>
                  <a:pt x="109232" y="223990"/>
                </a:lnTo>
                <a:lnTo>
                  <a:pt x="113779" y="228384"/>
                </a:lnTo>
                <a:lnTo>
                  <a:pt x="118716" y="232266"/>
                </a:lnTo>
                <a:lnTo>
                  <a:pt x="122959" y="236759"/>
                </a:lnTo>
                <a:lnTo>
                  <a:pt x="126740" y="241660"/>
                </a:lnTo>
                <a:lnTo>
                  <a:pt x="130214" y="246831"/>
                </a:lnTo>
                <a:lnTo>
                  <a:pt x="133482" y="252184"/>
                </a:lnTo>
                <a:lnTo>
                  <a:pt x="136613" y="257658"/>
                </a:lnTo>
                <a:lnTo>
                  <a:pt x="139653" y="263212"/>
                </a:lnTo>
                <a:lnTo>
                  <a:pt x="143584" y="267867"/>
                </a:lnTo>
                <a:lnTo>
                  <a:pt x="148111" y="271923"/>
                </a:lnTo>
                <a:lnTo>
                  <a:pt x="153034" y="275579"/>
                </a:lnTo>
                <a:lnTo>
                  <a:pt x="157267" y="278970"/>
                </a:lnTo>
                <a:lnTo>
                  <a:pt x="161042" y="282182"/>
                </a:lnTo>
                <a:lnTo>
                  <a:pt x="164512" y="285277"/>
                </a:lnTo>
                <a:lnTo>
                  <a:pt x="170906" y="291255"/>
                </a:lnTo>
                <a:lnTo>
                  <a:pt x="182773" y="302853"/>
                </a:lnTo>
                <a:lnTo>
                  <a:pt x="185666" y="304773"/>
                </a:lnTo>
                <a:lnTo>
                  <a:pt x="191421" y="306904"/>
                </a:lnTo>
                <a:lnTo>
                  <a:pt x="197154" y="310392"/>
                </a:lnTo>
                <a:lnTo>
                  <a:pt x="205740" y="317183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SMARTPenAnnotation278"/>
          <p:cNvSpPr/>
          <p:nvPr/>
        </p:nvSpPr>
        <p:spPr>
          <a:xfrm>
            <a:off x="8258175" y="4174807"/>
            <a:ext cx="274320" cy="248600"/>
          </a:xfrm>
          <a:custGeom>
            <a:avLst/>
            <a:gdLst/>
            <a:ahLst/>
            <a:cxnLst/>
            <a:rect l="0" t="0" r="0" b="0"/>
            <a:pathLst>
              <a:path w="274320" h="248600">
                <a:moveTo>
                  <a:pt x="274319" y="17145"/>
                </a:moveTo>
                <a:lnTo>
                  <a:pt x="266939" y="17145"/>
                </a:lnTo>
                <a:lnTo>
                  <a:pt x="258471" y="9764"/>
                </a:lnTo>
                <a:lnTo>
                  <a:pt x="253007" y="4375"/>
                </a:lnTo>
                <a:lnTo>
                  <a:pt x="250587" y="2917"/>
                </a:lnTo>
                <a:lnTo>
                  <a:pt x="242398" y="576"/>
                </a:lnTo>
                <a:lnTo>
                  <a:pt x="241609" y="385"/>
                </a:lnTo>
                <a:lnTo>
                  <a:pt x="235946" y="114"/>
                </a:lnTo>
                <a:lnTo>
                  <a:pt x="165614" y="0"/>
                </a:lnTo>
                <a:lnTo>
                  <a:pt x="159939" y="953"/>
                </a:lnTo>
                <a:lnTo>
                  <a:pt x="154251" y="2540"/>
                </a:lnTo>
                <a:lnTo>
                  <a:pt x="148554" y="4551"/>
                </a:lnTo>
                <a:lnTo>
                  <a:pt x="142851" y="5892"/>
                </a:lnTo>
                <a:lnTo>
                  <a:pt x="137144" y="6785"/>
                </a:lnTo>
                <a:lnTo>
                  <a:pt x="131434" y="7381"/>
                </a:lnTo>
                <a:lnTo>
                  <a:pt x="125723" y="8731"/>
                </a:lnTo>
                <a:lnTo>
                  <a:pt x="120010" y="10583"/>
                </a:lnTo>
                <a:lnTo>
                  <a:pt x="114296" y="12770"/>
                </a:lnTo>
                <a:lnTo>
                  <a:pt x="108582" y="14229"/>
                </a:lnTo>
                <a:lnTo>
                  <a:pt x="102868" y="15201"/>
                </a:lnTo>
                <a:lnTo>
                  <a:pt x="97154" y="15849"/>
                </a:lnTo>
                <a:lnTo>
                  <a:pt x="91439" y="16281"/>
                </a:lnTo>
                <a:lnTo>
                  <a:pt x="85725" y="16569"/>
                </a:lnTo>
                <a:lnTo>
                  <a:pt x="71119" y="16975"/>
                </a:lnTo>
                <a:lnTo>
                  <a:pt x="48726" y="17135"/>
                </a:lnTo>
                <a:lnTo>
                  <a:pt x="30245" y="17145"/>
                </a:lnTo>
                <a:lnTo>
                  <a:pt x="28735" y="18097"/>
                </a:lnTo>
                <a:lnTo>
                  <a:pt x="27730" y="19685"/>
                </a:lnTo>
                <a:lnTo>
                  <a:pt x="27058" y="21696"/>
                </a:lnTo>
                <a:lnTo>
                  <a:pt x="25658" y="23036"/>
                </a:lnTo>
                <a:lnTo>
                  <a:pt x="23774" y="23930"/>
                </a:lnTo>
                <a:lnTo>
                  <a:pt x="21563" y="24526"/>
                </a:lnTo>
                <a:lnTo>
                  <a:pt x="20091" y="25876"/>
                </a:lnTo>
                <a:lnTo>
                  <a:pt x="19108" y="27728"/>
                </a:lnTo>
                <a:lnTo>
                  <a:pt x="17533" y="32994"/>
                </a:lnTo>
                <a:lnTo>
                  <a:pt x="17317" y="38794"/>
                </a:lnTo>
                <a:lnTo>
                  <a:pt x="17260" y="43008"/>
                </a:lnTo>
                <a:lnTo>
                  <a:pt x="16268" y="46769"/>
                </a:lnTo>
                <a:lnTo>
                  <a:pt x="12628" y="53489"/>
                </a:lnTo>
                <a:lnTo>
                  <a:pt x="10375" y="59650"/>
                </a:lnTo>
                <a:lnTo>
                  <a:pt x="9373" y="66517"/>
                </a:lnTo>
                <a:lnTo>
                  <a:pt x="9107" y="71014"/>
                </a:lnTo>
                <a:lnTo>
                  <a:pt x="8810" y="80139"/>
                </a:lnTo>
                <a:lnTo>
                  <a:pt x="8678" y="87370"/>
                </a:lnTo>
                <a:lnTo>
                  <a:pt x="7690" y="90632"/>
                </a:lnTo>
                <a:lnTo>
                  <a:pt x="4053" y="96796"/>
                </a:lnTo>
                <a:lnTo>
                  <a:pt x="1802" y="102710"/>
                </a:lnTo>
                <a:lnTo>
                  <a:pt x="1201" y="105621"/>
                </a:lnTo>
                <a:lnTo>
                  <a:pt x="1754" y="108514"/>
                </a:lnTo>
                <a:lnTo>
                  <a:pt x="4906" y="114269"/>
                </a:lnTo>
                <a:lnTo>
                  <a:pt x="6942" y="120001"/>
                </a:lnTo>
                <a:lnTo>
                  <a:pt x="7848" y="125724"/>
                </a:lnTo>
                <a:lnTo>
                  <a:pt x="8357" y="133348"/>
                </a:lnTo>
                <a:lnTo>
                  <a:pt x="8559" y="139477"/>
                </a:lnTo>
                <a:lnTo>
                  <a:pt x="8563" y="141562"/>
                </a:lnTo>
                <a:lnTo>
                  <a:pt x="9519" y="142953"/>
                </a:lnTo>
                <a:lnTo>
                  <a:pt x="11109" y="143879"/>
                </a:lnTo>
                <a:lnTo>
                  <a:pt x="15415" y="144909"/>
                </a:lnTo>
                <a:lnTo>
                  <a:pt x="23400" y="145570"/>
                </a:lnTo>
                <a:lnTo>
                  <a:pt x="29811" y="145700"/>
                </a:lnTo>
                <a:lnTo>
                  <a:pt x="32256" y="144759"/>
                </a:lnTo>
                <a:lnTo>
                  <a:pt x="40249" y="139835"/>
                </a:lnTo>
                <a:lnTo>
                  <a:pt x="45828" y="138349"/>
                </a:lnTo>
                <a:lnTo>
                  <a:pt x="54325" y="137512"/>
                </a:lnTo>
                <a:lnTo>
                  <a:pt x="57171" y="136443"/>
                </a:lnTo>
                <a:lnTo>
                  <a:pt x="62874" y="132713"/>
                </a:lnTo>
                <a:lnTo>
                  <a:pt x="71123" y="130422"/>
                </a:lnTo>
                <a:lnTo>
                  <a:pt x="75990" y="129810"/>
                </a:lnTo>
                <a:lnTo>
                  <a:pt x="81140" y="129403"/>
                </a:lnTo>
                <a:lnTo>
                  <a:pt x="86478" y="129131"/>
                </a:lnTo>
                <a:lnTo>
                  <a:pt x="97490" y="128829"/>
                </a:lnTo>
                <a:lnTo>
                  <a:pt x="140058" y="128597"/>
                </a:lnTo>
                <a:lnTo>
                  <a:pt x="145760" y="129547"/>
                </a:lnTo>
                <a:lnTo>
                  <a:pt x="150514" y="131132"/>
                </a:lnTo>
                <a:lnTo>
                  <a:pt x="169536" y="140520"/>
                </a:lnTo>
                <a:lnTo>
                  <a:pt x="177902" y="145956"/>
                </a:lnTo>
                <a:lnTo>
                  <a:pt x="184795" y="151547"/>
                </a:lnTo>
                <a:lnTo>
                  <a:pt x="191034" y="157207"/>
                </a:lnTo>
                <a:lnTo>
                  <a:pt x="199521" y="162897"/>
                </a:lnTo>
                <a:lnTo>
                  <a:pt x="204451" y="165748"/>
                </a:lnTo>
                <a:lnTo>
                  <a:pt x="207738" y="168601"/>
                </a:lnTo>
                <a:lnTo>
                  <a:pt x="209929" y="171456"/>
                </a:lnTo>
                <a:lnTo>
                  <a:pt x="212365" y="177168"/>
                </a:lnTo>
                <a:lnTo>
                  <a:pt x="213447" y="182882"/>
                </a:lnTo>
                <a:lnTo>
                  <a:pt x="213735" y="186691"/>
                </a:lnTo>
                <a:lnTo>
                  <a:pt x="213927" y="191136"/>
                </a:lnTo>
                <a:lnTo>
                  <a:pt x="214055" y="196004"/>
                </a:lnTo>
                <a:lnTo>
                  <a:pt x="212236" y="200202"/>
                </a:lnTo>
                <a:lnTo>
                  <a:pt x="209119" y="203953"/>
                </a:lnTo>
                <a:lnTo>
                  <a:pt x="201527" y="210661"/>
                </a:lnTo>
                <a:lnTo>
                  <a:pt x="194977" y="216817"/>
                </a:lnTo>
                <a:lnTo>
                  <a:pt x="185935" y="225638"/>
                </a:lnTo>
                <a:lnTo>
                  <a:pt x="177570" y="231411"/>
                </a:lnTo>
                <a:lnTo>
                  <a:pt x="172673" y="234284"/>
                </a:lnTo>
                <a:lnTo>
                  <a:pt x="166550" y="237152"/>
                </a:lnTo>
                <a:lnTo>
                  <a:pt x="159611" y="240016"/>
                </a:lnTo>
                <a:lnTo>
                  <a:pt x="152127" y="242879"/>
                </a:lnTo>
                <a:lnTo>
                  <a:pt x="145233" y="244786"/>
                </a:lnTo>
                <a:lnTo>
                  <a:pt x="138731" y="246059"/>
                </a:lnTo>
                <a:lnTo>
                  <a:pt x="132492" y="246907"/>
                </a:lnTo>
                <a:lnTo>
                  <a:pt x="125476" y="247472"/>
                </a:lnTo>
                <a:lnTo>
                  <a:pt x="117940" y="247849"/>
                </a:lnTo>
                <a:lnTo>
                  <a:pt x="102900" y="248268"/>
                </a:lnTo>
                <a:lnTo>
                  <a:pt x="71818" y="248559"/>
                </a:lnTo>
                <a:lnTo>
                  <a:pt x="37181" y="248599"/>
                </a:lnTo>
                <a:lnTo>
                  <a:pt x="31455" y="247648"/>
                </a:lnTo>
                <a:lnTo>
                  <a:pt x="25732" y="246061"/>
                </a:lnTo>
                <a:lnTo>
                  <a:pt x="20011" y="244051"/>
                </a:lnTo>
                <a:lnTo>
                  <a:pt x="15247" y="241758"/>
                </a:lnTo>
                <a:lnTo>
                  <a:pt x="7411" y="236671"/>
                </a:lnTo>
                <a:lnTo>
                  <a:pt x="0" y="231458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SMARTPenAnnotation279"/>
          <p:cNvSpPr/>
          <p:nvPr/>
        </p:nvSpPr>
        <p:spPr>
          <a:xfrm>
            <a:off x="6929437" y="4491990"/>
            <a:ext cx="274321" cy="317183"/>
          </a:xfrm>
          <a:custGeom>
            <a:avLst/>
            <a:gdLst/>
            <a:ahLst/>
            <a:cxnLst/>
            <a:rect l="0" t="0" r="0" b="0"/>
            <a:pathLst>
              <a:path w="274321" h="317183">
                <a:moveTo>
                  <a:pt x="274320" y="0"/>
                </a:moveTo>
                <a:lnTo>
                  <a:pt x="261550" y="12770"/>
                </a:lnTo>
                <a:lnTo>
                  <a:pt x="260091" y="15181"/>
                </a:lnTo>
                <a:lnTo>
                  <a:pt x="257087" y="23125"/>
                </a:lnTo>
                <a:lnTo>
                  <a:pt x="250587" y="32463"/>
                </a:lnTo>
                <a:lnTo>
                  <a:pt x="245357" y="41733"/>
                </a:lnTo>
                <a:lnTo>
                  <a:pt x="237317" y="49663"/>
                </a:lnTo>
                <a:lnTo>
                  <a:pt x="232507" y="53111"/>
                </a:lnTo>
                <a:lnTo>
                  <a:pt x="224622" y="62022"/>
                </a:lnTo>
                <a:lnTo>
                  <a:pt x="217942" y="71381"/>
                </a:lnTo>
                <a:lnTo>
                  <a:pt x="211798" y="78715"/>
                </a:lnTo>
                <a:lnTo>
                  <a:pt x="208826" y="83908"/>
                </a:lnTo>
                <a:lnTo>
                  <a:pt x="205893" y="90229"/>
                </a:lnTo>
                <a:lnTo>
                  <a:pt x="202985" y="97300"/>
                </a:lnTo>
                <a:lnTo>
                  <a:pt x="199141" y="103919"/>
                </a:lnTo>
                <a:lnTo>
                  <a:pt x="194673" y="110237"/>
                </a:lnTo>
                <a:lnTo>
                  <a:pt x="189789" y="116353"/>
                </a:lnTo>
                <a:lnTo>
                  <a:pt x="184629" y="122336"/>
                </a:lnTo>
                <a:lnTo>
                  <a:pt x="179283" y="128230"/>
                </a:lnTo>
                <a:lnTo>
                  <a:pt x="173814" y="134064"/>
                </a:lnTo>
                <a:lnTo>
                  <a:pt x="169216" y="139859"/>
                </a:lnTo>
                <a:lnTo>
                  <a:pt x="165198" y="145626"/>
                </a:lnTo>
                <a:lnTo>
                  <a:pt x="161568" y="151376"/>
                </a:lnTo>
                <a:lnTo>
                  <a:pt x="156289" y="157115"/>
                </a:lnTo>
                <a:lnTo>
                  <a:pt x="149913" y="162846"/>
                </a:lnTo>
                <a:lnTo>
                  <a:pt x="142804" y="168571"/>
                </a:lnTo>
                <a:lnTo>
                  <a:pt x="137113" y="174293"/>
                </a:lnTo>
                <a:lnTo>
                  <a:pt x="132366" y="180013"/>
                </a:lnTo>
                <a:lnTo>
                  <a:pt x="128249" y="185731"/>
                </a:lnTo>
                <a:lnTo>
                  <a:pt x="113354" y="207431"/>
                </a:lnTo>
                <a:lnTo>
                  <a:pt x="108907" y="214487"/>
                </a:lnTo>
                <a:lnTo>
                  <a:pt x="104989" y="221096"/>
                </a:lnTo>
                <a:lnTo>
                  <a:pt x="101426" y="227407"/>
                </a:lnTo>
                <a:lnTo>
                  <a:pt x="97144" y="233520"/>
                </a:lnTo>
                <a:lnTo>
                  <a:pt x="92386" y="239499"/>
                </a:lnTo>
                <a:lnTo>
                  <a:pt x="87308" y="245392"/>
                </a:lnTo>
                <a:lnTo>
                  <a:pt x="79126" y="254478"/>
                </a:lnTo>
                <a:lnTo>
                  <a:pt x="71362" y="262643"/>
                </a:lnTo>
                <a:lnTo>
                  <a:pt x="40393" y="293923"/>
                </a:lnTo>
                <a:lnTo>
                  <a:pt x="38359" y="296913"/>
                </a:lnTo>
                <a:lnTo>
                  <a:pt x="36099" y="302776"/>
                </a:lnTo>
                <a:lnTo>
                  <a:pt x="33590" y="304721"/>
                </a:lnTo>
                <a:lnTo>
                  <a:pt x="30014" y="306017"/>
                </a:lnTo>
                <a:lnTo>
                  <a:pt x="25724" y="306881"/>
                </a:lnTo>
                <a:lnTo>
                  <a:pt x="22864" y="308410"/>
                </a:lnTo>
                <a:lnTo>
                  <a:pt x="20958" y="310382"/>
                </a:lnTo>
                <a:lnTo>
                  <a:pt x="19687" y="312648"/>
                </a:lnTo>
                <a:lnTo>
                  <a:pt x="17887" y="314160"/>
                </a:lnTo>
                <a:lnTo>
                  <a:pt x="15735" y="315167"/>
                </a:lnTo>
                <a:lnTo>
                  <a:pt x="9988" y="316785"/>
                </a:lnTo>
                <a:lnTo>
                  <a:pt x="1974" y="317130"/>
                </a:lnTo>
                <a:lnTo>
                  <a:pt x="0" y="317182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SMARTPenAnnotation280"/>
          <p:cNvSpPr/>
          <p:nvPr/>
        </p:nvSpPr>
        <p:spPr>
          <a:xfrm>
            <a:off x="7315200" y="4517707"/>
            <a:ext cx="180023" cy="265748"/>
          </a:xfrm>
          <a:custGeom>
            <a:avLst/>
            <a:gdLst/>
            <a:ahLst/>
            <a:cxnLst/>
            <a:rect l="0" t="0" r="0" b="0"/>
            <a:pathLst>
              <a:path w="180023" h="265748">
                <a:moveTo>
                  <a:pt x="0" y="0"/>
                </a:moveTo>
                <a:lnTo>
                  <a:pt x="4550" y="4551"/>
                </a:lnTo>
                <a:lnTo>
                  <a:pt x="5891" y="6844"/>
                </a:lnTo>
                <a:lnTo>
                  <a:pt x="7380" y="11932"/>
                </a:lnTo>
                <a:lnTo>
                  <a:pt x="8219" y="20151"/>
                </a:lnTo>
                <a:lnTo>
                  <a:pt x="9290" y="22959"/>
                </a:lnTo>
                <a:lnTo>
                  <a:pt x="13018" y="28619"/>
                </a:lnTo>
                <a:lnTo>
                  <a:pt x="15311" y="34310"/>
                </a:lnTo>
                <a:lnTo>
                  <a:pt x="17282" y="40967"/>
                </a:lnTo>
                <a:lnTo>
                  <a:pt x="19142" y="45409"/>
                </a:lnTo>
                <a:lnTo>
                  <a:pt x="21333" y="50275"/>
                </a:lnTo>
                <a:lnTo>
                  <a:pt x="23769" y="58222"/>
                </a:lnTo>
                <a:lnTo>
                  <a:pt x="25804" y="65882"/>
                </a:lnTo>
                <a:lnTo>
                  <a:pt x="27680" y="70592"/>
                </a:lnTo>
                <a:lnTo>
                  <a:pt x="29883" y="75636"/>
                </a:lnTo>
                <a:lnTo>
                  <a:pt x="34871" y="86321"/>
                </a:lnTo>
                <a:lnTo>
                  <a:pt x="45835" y="108703"/>
                </a:lnTo>
                <a:lnTo>
                  <a:pt x="49606" y="113426"/>
                </a:lnTo>
                <a:lnTo>
                  <a:pt x="54026" y="117528"/>
                </a:lnTo>
                <a:lnTo>
                  <a:pt x="58877" y="121214"/>
                </a:lnTo>
                <a:lnTo>
                  <a:pt x="63064" y="125577"/>
                </a:lnTo>
                <a:lnTo>
                  <a:pt x="66807" y="130391"/>
                </a:lnTo>
                <a:lnTo>
                  <a:pt x="70256" y="135505"/>
                </a:lnTo>
                <a:lnTo>
                  <a:pt x="73507" y="140819"/>
                </a:lnTo>
                <a:lnTo>
                  <a:pt x="76627" y="146267"/>
                </a:lnTo>
                <a:lnTo>
                  <a:pt x="79660" y="151804"/>
                </a:lnTo>
                <a:lnTo>
                  <a:pt x="83587" y="157400"/>
                </a:lnTo>
                <a:lnTo>
                  <a:pt x="88110" y="163036"/>
                </a:lnTo>
                <a:lnTo>
                  <a:pt x="93029" y="168698"/>
                </a:lnTo>
                <a:lnTo>
                  <a:pt x="97262" y="174378"/>
                </a:lnTo>
                <a:lnTo>
                  <a:pt x="101036" y="180070"/>
                </a:lnTo>
                <a:lnTo>
                  <a:pt x="104505" y="185769"/>
                </a:lnTo>
                <a:lnTo>
                  <a:pt x="107770" y="190521"/>
                </a:lnTo>
                <a:lnTo>
                  <a:pt x="110899" y="194641"/>
                </a:lnTo>
                <a:lnTo>
                  <a:pt x="113938" y="198341"/>
                </a:lnTo>
                <a:lnTo>
                  <a:pt x="116916" y="202713"/>
                </a:lnTo>
                <a:lnTo>
                  <a:pt x="119854" y="207532"/>
                </a:lnTo>
                <a:lnTo>
                  <a:pt x="122765" y="212649"/>
                </a:lnTo>
                <a:lnTo>
                  <a:pt x="125658" y="217014"/>
                </a:lnTo>
                <a:lnTo>
                  <a:pt x="128540" y="220876"/>
                </a:lnTo>
                <a:lnTo>
                  <a:pt x="131413" y="224403"/>
                </a:lnTo>
                <a:lnTo>
                  <a:pt x="134280" y="227707"/>
                </a:lnTo>
                <a:lnTo>
                  <a:pt x="137145" y="230862"/>
                </a:lnTo>
                <a:lnTo>
                  <a:pt x="142868" y="236908"/>
                </a:lnTo>
                <a:lnTo>
                  <a:pt x="148587" y="242770"/>
                </a:lnTo>
                <a:lnTo>
                  <a:pt x="152398" y="245667"/>
                </a:lnTo>
                <a:lnTo>
                  <a:pt x="156843" y="248550"/>
                </a:lnTo>
                <a:lnTo>
                  <a:pt x="168565" y="255471"/>
                </a:lnTo>
                <a:lnTo>
                  <a:pt x="169526" y="256992"/>
                </a:lnTo>
                <a:lnTo>
                  <a:pt x="170595" y="261221"/>
                </a:lnTo>
                <a:lnTo>
                  <a:pt x="171832" y="262730"/>
                </a:lnTo>
                <a:lnTo>
                  <a:pt x="173610" y="263736"/>
                </a:lnTo>
                <a:lnTo>
                  <a:pt x="180022" y="265747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SMARTPenAnnotation281"/>
          <p:cNvSpPr/>
          <p:nvPr/>
        </p:nvSpPr>
        <p:spPr>
          <a:xfrm>
            <a:off x="6697980" y="4912438"/>
            <a:ext cx="257176" cy="205345"/>
          </a:xfrm>
          <a:custGeom>
            <a:avLst/>
            <a:gdLst/>
            <a:ahLst/>
            <a:cxnLst/>
            <a:rect l="0" t="0" r="0" b="0"/>
            <a:pathLst>
              <a:path w="257176" h="205345">
                <a:moveTo>
                  <a:pt x="0" y="42466"/>
                </a:moveTo>
                <a:lnTo>
                  <a:pt x="0" y="37916"/>
                </a:lnTo>
                <a:lnTo>
                  <a:pt x="952" y="36575"/>
                </a:lnTo>
                <a:lnTo>
                  <a:pt x="2540" y="35682"/>
                </a:lnTo>
                <a:lnTo>
                  <a:pt x="7381" y="34247"/>
                </a:lnTo>
                <a:lnTo>
                  <a:pt x="12770" y="29448"/>
                </a:lnTo>
                <a:lnTo>
                  <a:pt x="14228" y="27120"/>
                </a:lnTo>
                <a:lnTo>
                  <a:pt x="15848" y="21993"/>
                </a:lnTo>
                <a:lnTo>
                  <a:pt x="18186" y="19293"/>
                </a:lnTo>
                <a:lnTo>
                  <a:pt x="25862" y="13752"/>
                </a:lnTo>
                <a:lnTo>
                  <a:pt x="33084" y="10654"/>
                </a:lnTo>
                <a:lnTo>
                  <a:pt x="40421" y="8326"/>
                </a:lnTo>
                <a:lnTo>
                  <a:pt x="45045" y="6371"/>
                </a:lnTo>
                <a:lnTo>
                  <a:pt x="50032" y="4115"/>
                </a:lnTo>
                <a:lnTo>
                  <a:pt x="54310" y="2611"/>
                </a:lnTo>
                <a:lnTo>
                  <a:pt x="61602" y="941"/>
                </a:lnTo>
                <a:lnTo>
                  <a:pt x="65833" y="495"/>
                </a:lnTo>
                <a:lnTo>
                  <a:pt x="70559" y="198"/>
                </a:lnTo>
                <a:lnTo>
                  <a:pt x="75614" y="0"/>
                </a:lnTo>
                <a:lnTo>
                  <a:pt x="79937" y="821"/>
                </a:lnTo>
                <a:lnTo>
                  <a:pt x="87280" y="4272"/>
                </a:lnTo>
                <a:lnTo>
                  <a:pt x="91524" y="5574"/>
                </a:lnTo>
                <a:lnTo>
                  <a:pt x="96258" y="6441"/>
                </a:lnTo>
                <a:lnTo>
                  <a:pt x="101320" y="7020"/>
                </a:lnTo>
                <a:lnTo>
                  <a:pt x="105646" y="7405"/>
                </a:lnTo>
                <a:lnTo>
                  <a:pt x="112994" y="7834"/>
                </a:lnTo>
                <a:lnTo>
                  <a:pt x="115334" y="8901"/>
                </a:lnTo>
                <a:lnTo>
                  <a:pt x="116894" y="10564"/>
                </a:lnTo>
                <a:lnTo>
                  <a:pt x="117934" y="12626"/>
                </a:lnTo>
                <a:lnTo>
                  <a:pt x="121630" y="17456"/>
                </a:lnTo>
                <a:lnTo>
                  <a:pt x="123949" y="20078"/>
                </a:lnTo>
                <a:lnTo>
                  <a:pt x="125495" y="23731"/>
                </a:lnTo>
                <a:lnTo>
                  <a:pt x="126526" y="28071"/>
                </a:lnTo>
                <a:lnTo>
                  <a:pt x="127213" y="32870"/>
                </a:lnTo>
                <a:lnTo>
                  <a:pt x="127671" y="37021"/>
                </a:lnTo>
                <a:lnTo>
                  <a:pt x="127976" y="40741"/>
                </a:lnTo>
                <a:lnTo>
                  <a:pt x="128180" y="44174"/>
                </a:lnTo>
                <a:lnTo>
                  <a:pt x="128406" y="53068"/>
                </a:lnTo>
                <a:lnTo>
                  <a:pt x="128466" y="58107"/>
                </a:lnTo>
                <a:lnTo>
                  <a:pt x="127554" y="63371"/>
                </a:lnTo>
                <a:lnTo>
                  <a:pt x="125994" y="68785"/>
                </a:lnTo>
                <a:lnTo>
                  <a:pt x="124001" y="74300"/>
                </a:lnTo>
                <a:lnTo>
                  <a:pt x="120767" y="79881"/>
                </a:lnTo>
                <a:lnTo>
                  <a:pt x="116706" y="85508"/>
                </a:lnTo>
                <a:lnTo>
                  <a:pt x="112094" y="91163"/>
                </a:lnTo>
                <a:lnTo>
                  <a:pt x="108067" y="96838"/>
                </a:lnTo>
                <a:lnTo>
                  <a:pt x="104429" y="102527"/>
                </a:lnTo>
                <a:lnTo>
                  <a:pt x="101052" y="108224"/>
                </a:lnTo>
                <a:lnTo>
                  <a:pt x="97847" y="113928"/>
                </a:lnTo>
                <a:lnTo>
                  <a:pt x="91748" y="125345"/>
                </a:lnTo>
                <a:lnTo>
                  <a:pt x="87836" y="131056"/>
                </a:lnTo>
                <a:lnTo>
                  <a:pt x="83321" y="136769"/>
                </a:lnTo>
                <a:lnTo>
                  <a:pt x="78407" y="142482"/>
                </a:lnTo>
                <a:lnTo>
                  <a:pt x="74179" y="147244"/>
                </a:lnTo>
                <a:lnTo>
                  <a:pt x="66941" y="155074"/>
                </a:lnTo>
                <a:lnTo>
                  <a:pt x="57511" y="164838"/>
                </a:lnTo>
                <a:lnTo>
                  <a:pt x="44134" y="178314"/>
                </a:lnTo>
                <a:lnTo>
                  <a:pt x="36125" y="183805"/>
                </a:lnTo>
                <a:lnTo>
                  <a:pt x="29390" y="187199"/>
                </a:lnTo>
                <a:lnTo>
                  <a:pt x="23222" y="191882"/>
                </a:lnTo>
                <a:lnTo>
                  <a:pt x="17306" y="197139"/>
                </a:lnTo>
                <a:lnTo>
                  <a:pt x="14394" y="199874"/>
                </a:lnTo>
                <a:lnTo>
                  <a:pt x="11501" y="201697"/>
                </a:lnTo>
                <a:lnTo>
                  <a:pt x="3831" y="204264"/>
                </a:lnTo>
                <a:lnTo>
                  <a:pt x="44" y="205332"/>
                </a:lnTo>
                <a:lnTo>
                  <a:pt x="15601" y="205344"/>
                </a:lnTo>
                <a:lnTo>
                  <a:pt x="21539" y="202804"/>
                </a:lnTo>
                <a:lnTo>
                  <a:pt x="29576" y="199453"/>
                </a:lnTo>
                <a:lnTo>
                  <a:pt x="36322" y="197963"/>
                </a:lnTo>
                <a:lnTo>
                  <a:pt x="40407" y="197566"/>
                </a:lnTo>
                <a:lnTo>
                  <a:pt x="45036" y="197301"/>
                </a:lnTo>
                <a:lnTo>
                  <a:pt x="55258" y="197007"/>
                </a:lnTo>
                <a:lnTo>
                  <a:pt x="82994" y="196802"/>
                </a:lnTo>
                <a:lnTo>
                  <a:pt x="89619" y="195840"/>
                </a:lnTo>
                <a:lnTo>
                  <a:pt x="96894" y="194246"/>
                </a:lnTo>
                <a:lnTo>
                  <a:pt x="104601" y="192230"/>
                </a:lnTo>
                <a:lnTo>
                  <a:pt x="111643" y="190886"/>
                </a:lnTo>
                <a:lnTo>
                  <a:pt x="118244" y="189991"/>
                </a:lnTo>
                <a:lnTo>
                  <a:pt x="124550" y="189394"/>
                </a:lnTo>
                <a:lnTo>
                  <a:pt x="131610" y="188995"/>
                </a:lnTo>
                <a:lnTo>
                  <a:pt x="147075" y="188553"/>
                </a:lnTo>
                <a:lnTo>
                  <a:pt x="181986" y="188246"/>
                </a:lnTo>
                <a:lnTo>
                  <a:pt x="210149" y="188209"/>
                </a:lnTo>
                <a:lnTo>
                  <a:pt x="216299" y="187253"/>
                </a:lnTo>
                <a:lnTo>
                  <a:pt x="222304" y="185663"/>
                </a:lnTo>
                <a:lnTo>
                  <a:pt x="228212" y="183651"/>
                </a:lnTo>
                <a:lnTo>
                  <a:pt x="234056" y="182310"/>
                </a:lnTo>
                <a:lnTo>
                  <a:pt x="239858" y="181415"/>
                </a:lnTo>
                <a:lnTo>
                  <a:pt x="257175" y="179627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SMARTPenAnnotation282"/>
          <p:cNvSpPr/>
          <p:nvPr/>
        </p:nvSpPr>
        <p:spPr>
          <a:xfrm>
            <a:off x="7340917" y="4886328"/>
            <a:ext cx="197168" cy="180020"/>
          </a:xfrm>
          <a:custGeom>
            <a:avLst/>
            <a:gdLst/>
            <a:ahLst/>
            <a:cxnLst/>
            <a:rect l="0" t="0" r="0" b="0"/>
            <a:pathLst>
              <a:path w="197168" h="180020">
                <a:moveTo>
                  <a:pt x="0" y="34287"/>
                </a:moveTo>
                <a:lnTo>
                  <a:pt x="0" y="26905"/>
                </a:lnTo>
                <a:lnTo>
                  <a:pt x="953" y="26508"/>
                </a:lnTo>
                <a:lnTo>
                  <a:pt x="4551" y="26067"/>
                </a:lnTo>
                <a:lnTo>
                  <a:pt x="6844" y="24997"/>
                </a:lnTo>
                <a:lnTo>
                  <a:pt x="11931" y="21268"/>
                </a:lnTo>
                <a:lnTo>
                  <a:pt x="17368" y="16436"/>
                </a:lnTo>
                <a:lnTo>
                  <a:pt x="20152" y="13813"/>
                </a:lnTo>
                <a:lnTo>
                  <a:pt x="22959" y="12065"/>
                </a:lnTo>
                <a:lnTo>
                  <a:pt x="28619" y="10123"/>
                </a:lnTo>
                <a:lnTo>
                  <a:pt x="32415" y="8653"/>
                </a:lnTo>
                <a:lnTo>
                  <a:pt x="36850" y="6720"/>
                </a:lnTo>
                <a:lnTo>
                  <a:pt x="41712" y="4479"/>
                </a:lnTo>
                <a:lnTo>
                  <a:pt x="45905" y="2985"/>
                </a:lnTo>
                <a:lnTo>
                  <a:pt x="49653" y="1989"/>
                </a:lnTo>
                <a:lnTo>
                  <a:pt x="53105" y="1325"/>
                </a:lnTo>
                <a:lnTo>
                  <a:pt x="56359" y="882"/>
                </a:lnTo>
                <a:lnTo>
                  <a:pt x="62514" y="390"/>
                </a:lnTo>
                <a:lnTo>
                  <a:pt x="70964" y="171"/>
                </a:lnTo>
                <a:lnTo>
                  <a:pt x="105620" y="0"/>
                </a:lnTo>
                <a:lnTo>
                  <a:pt x="108514" y="951"/>
                </a:lnTo>
                <a:lnTo>
                  <a:pt x="114269" y="4548"/>
                </a:lnTo>
                <a:lnTo>
                  <a:pt x="116184" y="6841"/>
                </a:lnTo>
                <a:lnTo>
                  <a:pt x="117461" y="9322"/>
                </a:lnTo>
                <a:lnTo>
                  <a:pt x="118312" y="11929"/>
                </a:lnTo>
                <a:lnTo>
                  <a:pt x="121798" y="17365"/>
                </a:lnTo>
                <a:lnTo>
                  <a:pt x="124061" y="20148"/>
                </a:lnTo>
                <a:lnTo>
                  <a:pt x="124618" y="23909"/>
                </a:lnTo>
                <a:lnTo>
                  <a:pt x="124036" y="28320"/>
                </a:lnTo>
                <a:lnTo>
                  <a:pt x="122696" y="33167"/>
                </a:lnTo>
                <a:lnTo>
                  <a:pt x="121802" y="38302"/>
                </a:lnTo>
                <a:lnTo>
                  <a:pt x="121206" y="43631"/>
                </a:lnTo>
                <a:lnTo>
                  <a:pt x="120809" y="49089"/>
                </a:lnTo>
                <a:lnTo>
                  <a:pt x="118640" y="53680"/>
                </a:lnTo>
                <a:lnTo>
                  <a:pt x="115288" y="57693"/>
                </a:lnTo>
                <a:lnTo>
                  <a:pt x="111149" y="61321"/>
                </a:lnTo>
                <a:lnTo>
                  <a:pt x="108389" y="65644"/>
                </a:lnTo>
                <a:lnTo>
                  <a:pt x="106550" y="70432"/>
                </a:lnTo>
                <a:lnTo>
                  <a:pt x="105323" y="75529"/>
                </a:lnTo>
                <a:lnTo>
                  <a:pt x="103553" y="80831"/>
                </a:lnTo>
                <a:lnTo>
                  <a:pt x="101420" y="86271"/>
                </a:lnTo>
                <a:lnTo>
                  <a:pt x="99046" y="91803"/>
                </a:lnTo>
                <a:lnTo>
                  <a:pt x="96511" y="96443"/>
                </a:lnTo>
                <a:lnTo>
                  <a:pt x="93868" y="100490"/>
                </a:lnTo>
                <a:lnTo>
                  <a:pt x="91154" y="104140"/>
                </a:lnTo>
                <a:lnTo>
                  <a:pt x="87439" y="107525"/>
                </a:lnTo>
                <a:lnTo>
                  <a:pt x="83057" y="110735"/>
                </a:lnTo>
                <a:lnTo>
                  <a:pt x="78233" y="113827"/>
                </a:lnTo>
                <a:lnTo>
                  <a:pt x="74062" y="117794"/>
                </a:lnTo>
                <a:lnTo>
                  <a:pt x="70330" y="122343"/>
                </a:lnTo>
                <a:lnTo>
                  <a:pt x="66889" y="127281"/>
                </a:lnTo>
                <a:lnTo>
                  <a:pt x="63643" y="131525"/>
                </a:lnTo>
                <a:lnTo>
                  <a:pt x="60526" y="135308"/>
                </a:lnTo>
                <a:lnTo>
                  <a:pt x="57495" y="138781"/>
                </a:lnTo>
                <a:lnTo>
                  <a:pt x="54523" y="142050"/>
                </a:lnTo>
                <a:lnTo>
                  <a:pt x="48680" y="148221"/>
                </a:lnTo>
                <a:lnTo>
                  <a:pt x="40036" y="157051"/>
                </a:lnTo>
                <a:lnTo>
                  <a:pt x="37168" y="158992"/>
                </a:lnTo>
                <a:lnTo>
                  <a:pt x="31442" y="161149"/>
                </a:lnTo>
                <a:lnTo>
                  <a:pt x="25722" y="164647"/>
                </a:lnTo>
                <a:lnTo>
                  <a:pt x="22863" y="166914"/>
                </a:lnTo>
                <a:lnTo>
                  <a:pt x="20005" y="168425"/>
                </a:lnTo>
                <a:lnTo>
                  <a:pt x="14289" y="170104"/>
                </a:lnTo>
                <a:lnTo>
                  <a:pt x="10266" y="171049"/>
                </a:lnTo>
                <a:lnTo>
                  <a:pt x="9701" y="172134"/>
                </a:lnTo>
                <a:lnTo>
                  <a:pt x="9074" y="175879"/>
                </a:lnTo>
                <a:lnTo>
                  <a:pt x="9859" y="177260"/>
                </a:lnTo>
                <a:lnTo>
                  <a:pt x="11336" y="178179"/>
                </a:lnTo>
                <a:lnTo>
                  <a:pt x="15997" y="179656"/>
                </a:lnTo>
                <a:lnTo>
                  <a:pt x="21356" y="179911"/>
                </a:lnTo>
                <a:lnTo>
                  <a:pt x="25809" y="179998"/>
                </a:lnTo>
                <a:lnTo>
                  <a:pt x="107514" y="180019"/>
                </a:lnTo>
                <a:lnTo>
                  <a:pt x="114538" y="179067"/>
                </a:lnTo>
                <a:lnTo>
                  <a:pt x="122079" y="177479"/>
                </a:lnTo>
                <a:lnTo>
                  <a:pt x="129964" y="175469"/>
                </a:lnTo>
                <a:lnTo>
                  <a:pt x="138077" y="174128"/>
                </a:lnTo>
                <a:lnTo>
                  <a:pt x="146344" y="173234"/>
                </a:lnTo>
                <a:lnTo>
                  <a:pt x="154713" y="172638"/>
                </a:lnTo>
                <a:lnTo>
                  <a:pt x="162197" y="172241"/>
                </a:lnTo>
                <a:lnTo>
                  <a:pt x="175593" y="171800"/>
                </a:lnTo>
                <a:lnTo>
                  <a:pt x="197167" y="171447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SMARTPenAnnotation283"/>
          <p:cNvSpPr/>
          <p:nvPr/>
        </p:nvSpPr>
        <p:spPr>
          <a:xfrm>
            <a:off x="6552294" y="4716721"/>
            <a:ext cx="445679" cy="495302"/>
          </a:xfrm>
          <a:custGeom>
            <a:avLst/>
            <a:gdLst/>
            <a:ahLst/>
            <a:cxnLst/>
            <a:rect l="0" t="0" r="0" b="0"/>
            <a:pathLst>
              <a:path w="445679" h="495302">
                <a:moveTo>
                  <a:pt x="257128" y="75306"/>
                </a:moveTo>
                <a:lnTo>
                  <a:pt x="245197" y="75306"/>
                </a:lnTo>
                <a:lnTo>
                  <a:pt x="242506" y="74354"/>
                </a:lnTo>
                <a:lnTo>
                  <a:pt x="234169" y="69415"/>
                </a:lnTo>
                <a:lnTo>
                  <a:pt x="228509" y="67925"/>
                </a:lnTo>
                <a:lnTo>
                  <a:pt x="215416" y="67087"/>
                </a:lnTo>
                <a:lnTo>
                  <a:pt x="204023" y="66838"/>
                </a:lnTo>
                <a:lnTo>
                  <a:pt x="173863" y="66743"/>
                </a:lnTo>
                <a:lnTo>
                  <a:pt x="162655" y="69278"/>
                </a:lnTo>
                <a:lnTo>
                  <a:pt x="152275" y="72626"/>
                </a:lnTo>
                <a:lnTo>
                  <a:pt x="144487" y="74115"/>
                </a:lnTo>
                <a:lnTo>
                  <a:pt x="135310" y="79857"/>
                </a:lnTo>
                <a:lnTo>
                  <a:pt x="124882" y="87807"/>
                </a:lnTo>
                <a:lnTo>
                  <a:pt x="113897" y="94514"/>
                </a:lnTo>
                <a:lnTo>
                  <a:pt x="102665" y="100670"/>
                </a:lnTo>
                <a:lnTo>
                  <a:pt x="97003" y="103646"/>
                </a:lnTo>
                <a:lnTo>
                  <a:pt x="88171" y="112032"/>
                </a:lnTo>
                <a:lnTo>
                  <a:pt x="84483" y="116935"/>
                </a:lnTo>
                <a:lnTo>
                  <a:pt x="75305" y="124923"/>
                </a:lnTo>
                <a:lnTo>
                  <a:pt x="70190" y="128386"/>
                </a:lnTo>
                <a:lnTo>
                  <a:pt x="59427" y="139855"/>
                </a:lnTo>
                <a:lnTo>
                  <a:pt x="49246" y="153524"/>
                </a:lnTo>
                <a:lnTo>
                  <a:pt x="27305" y="188206"/>
                </a:lnTo>
                <a:lnTo>
                  <a:pt x="19094" y="202002"/>
                </a:lnTo>
                <a:lnTo>
                  <a:pt x="12270" y="215435"/>
                </a:lnTo>
                <a:lnTo>
                  <a:pt x="9117" y="223018"/>
                </a:lnTo>
                <a:lnTo>
                  <a:pt x="6063" y="230931"/>
                </a:lnTo>
                <a:lnTo>
                  <a:pt x="4025" y="239063"/>
                </a:lnTo>
                <a:lnTo>
                  <a:pt x="2668" y="247343"/>
                </a:lnTo>
                <a:lnTo>
                  <a:pt x="1764" y="255720"/>
                </a:lnTo>
                <a:lnTo>
                  <a:pt x="757" y="270107"/>
                </a:lnTo>
                <a:lnTo>
                  <a:pt x="311" y="283805"/>
                </a:lnTo>
                <a:lnTo>
                  <a:pt x="0" y="324272"/>
                </a:lnTo>
                <a:lnTo>
                  <a:pt x="2514" y="338675"/>
                </a:lnTo>
                <a:lnTo>
                  <a:pt x="6806" y="352379"/>
                </a:lnTo>
                <a:lnTo>
                  <a:pt x="20106" y="392851"/>
                </a:lnTo>
                <a:lnTo>
                  <a:pt x="28277" y="407255"/>
                </a:lnTo>
                <a:lnTo>
                  <a:pt x="38259" y="420959"/>
                </a:lnTo>
                <a:lnTo>
                  <a:pt x="49045" y="436574"/>
                </a:lnTo>
                <a:lnTo>
                  <a:pt x="60189" y="450500"/>
                </a:lnTo>
                <a:lnTo>
                  <a:pt x="71493" y="463039"/>
                </a:lnTo>
                <a:lnTo>
                  <a:pt x="82866" y="474962"/>
                </a:lnTo>
                <a:lnTo>
                  <a:pt x="89519" y="479855"/>
                </a:lnTo>
                <a:lnTo>
                  <a:pt x="96810" y="484071"/>
                </a:lnTo>
                <a:lnTo>
                  <a:pt x="104529" y="487834"/>
                </a:lnTo>
                <a:lnTo>
                  <a:pt x="118187" y="492014"/>
                </a:lnTo>
                <a:lnTo>
                  <a:pt x="131559" y="493872"/>
                </a:lnTo>
                <a:lnTo>
                  <a:pt x="139125" y="494368"/>
                </a:lnTo>
                <a:lnTo>
                  <a:pt x="147027" y="494698"/>
                </a:lnTo>
                <a:lnTo>
                  <a:pt x="163427" y="495065"/>
                </a:lnTo>
                <a:lnTo>
                  <a:pt x="197238" y="495301"/>
                </a:lnTo>
                <a:lnTo>
                  <a:pt x="206724" y="493415"/>
                </a:lnTo>
                <a:lnTo>
                  <a:pt x="216858" y="490253"/>
                </a:lnTo>
                <a:lnTo>
                  <a:pt x="227424" y="486240"/>
                </a:lnTo>
                <a:lnTo>
                  <a:pt x="236373" y="482612"/>
                </a:lnTo>
                <a:lnTo>
                  <a:pt x="244243" y="479241"/>
                </a:lnTo>
                <a:lnTo>
                  <a:pt x="251396" y="476041"/>
                </a:lnTo>
                <a:lnTo>
                  <a:pt x="259022" y="472003"/>
                </a:lnTo>
                <a:lnTo>
                  <a:pt x="266963" y="467405"/>
                </a:lnTo>
                <a:lnTo>
                  <a:pt x="275114" y="462436"/>
                </a:lnTo>
                <a:lnTo>
                  <a:pt x="291792" y="451834"/>
                </a:lnTo>
                <a:lnTo>
                  <a:pt x="300240" y="446340"/>
                </a:lnTo>
                <a:lnTo>
                  <a:pt x="307777" y="440772"/>
                </a:lnTo>
                <a:lnTo>
                  <a:pt x="321232" y="429505"/>
                </a:lnTo>
                <a:lnTo>
                  <a:pt x="328438" y="422881"/>
                </a:lnTo>
                <a:lnTo>
                  <a:pt x="351282" y="400859"/>
                </a:lnTo>
                <a:lnTo>
                  <a:pt x="364379" y="387954"/>
                </a:lnTo>
                <a:lnTo>
                  <a:pt x="376550" y="373328"/>
                </a:lnTo>
                <a:lnTo>
                  <a:pt x="382463" y="365428"/>
                </a:lnTo>
                <a:lnTo>
                  <a:pt x="387357" y="357303"/>
                </a:lnTo>
                <a:lnTo>
                  <a:pt x="391572" y="349029"/>
                </a:lnTo>
                <a:lnTo>
                  <a:pt x="395336" y="340655"/>
                </a:lnTo>
                <a:lnTo>
                  <a:pt x="399749" y="332216"/>
                </a:lnTo>
                <a:lnTo>
                  <a:pt x="404596" y="323732"/>
                </a:lnTo>
                <a:lnTo>
                  <a:pt x="409732" y="315218"/>
                </a:lnTo>
                <a:lnTo>
                  <a:pt x="417980" y="300679"/>
                </a:lnTo>
                <a:lnTo>
                  <a:pt x="424820" y="285962"/>
                </a:lnTo>
                <a:lnTo>
                  <a:pt x="427978" y="276703"/>
                </a:lnTo>
                <a:lnTo>
                  <a:pt x="436973" y="248009"/>
                </a:lnTo>
                <a:lnTo>
                  <a:pt x="439890" y="239019"/>
                </a:lnTo>
                <a:lnTo>
                  <a:pt x="441834" y="230168"/>
                </a:lnTo>
                <a:lnTo>
                  <a:pt x="443130" y="221410"/>
                </a:lnTo>
                <a:lnTo>
                  <a:pt x="443995" y="212714"/>
                </a:lnTo>
                <a:lnTo>
                  <a:pt x="444571" y="204059"/>
                </a:lnTo>
                <a:lnTo>
                  <a:pt x="444955" y="195431"/>
                </a:lnTo>
                <a:lnTo>
                  <a:pt x="445381" y="178225"/>
                </a:lnTo>
                <a:lnTo>
                  <a:pt x="445678" y="135320"/>
                </a:lnTo>
                <a:lnTo>
                  <a:pt x="444740" y="126745"/>
                </a:lnTo>
                <a:lnTo>
                  <a:pt x="443163" y="118172"/>
                </a:lnTo>
                <a:lnTo>
                  <a:pt x="441159" y="109598"/>
                </a:lnTo>
                <a:lnTo>
                  <a:pt x="438870" y="101025"/>
                </a:lnTo>
                <a:lnTo>
                  <a:pt x="433788" y="83879"/>
                </a:lnTo>
                <a:lnTo>
                  <a:pt x="428354" y="69274"/>
                </a:lnTo>
                <a:lnTo>
                  <a:pt x="421811" y="56433"/>
                </a:lnTo>
                <a:lnTo>
                  <a:pt x="412553" y="44375"/>
                </a:lnTo>
                <a:lnTo>
                  <a:pt x="402088" y="32667"/>
                </a:lnTo>
                <a:lnTo>
                  <a:pt x="388027" y="17905"/>
                </a:lnTo>
                <a:lnTo>
                  <a:pt x="384399" y="14178"/>
                </a:lnTo>
                <a:lnTo>
                  <a:pt x="372748" y="7498"/>
                </a:lnTo>
                <a:lnTo>
                  <a:pt x="365641" y="4383"/>
                </a:lnTo>
                <a:lnTo>
                  <a:pt x="358045" y="2307"/>
                </a:lnTo>
                <a:lnTo>
                  <a:pt x="350123" y="922"/>
                </a:lnTo>
                <a:lnTo>
                  <a:pt x="341985" y="0"/>
                </a:lnTo>
                <a:lnTo>
                  <a:pt x="333701" y="336"/>
                </a:lnTo>
                <a:lnTo>
                  <a:pt x="325322" y="1514"/>
                </a:lnTo>
                <a:lnTo>
                  <a:pt x="316878" y="3251"/>
                </a:lnTo>
                <a:lnTo>
                  <a:pt x="297336" y="7722"/>
                </a:lnTo>
                <a:lnTo>
                  <a:pt x="286791" y="10247"/>
                </a:lnTo>
                <a:lnTo>
                  <a:pt x="276903" y="13836"/>
                </a:lnTo>
                <a:lnTo>
                  <a:pt x="267454" y="18134"/>
                </a:lnTo>
                <a:lnTo>
                  <a:pt x="258297" y="22904"/>
                </a:lnTo>
                <a:lnTo>
                  <a:pt x="249335" y="27989"/>
                </a:lnTo>
                <a:lnTo>
                  <a:pt x="240503" y="33284"/>
                </a:lnTo>
                <a:lnTo>
                  <a:pt x="223069" y="44247"/>
                </a:lnTo>
                <a:lnTo>
                  <a:pt x="205795" y="55470"/>
                </a:lnTo>
                <a:lnTo>
                  <a:pt x="198142" y="60176"/>
                </a:lnTo>
                <a:lnTo>
                  <a:pt x="184557" y="67947"/>
                </a:lnTo>
                <a:lnTo>
                  <a:pt x="174710" y="74575"/>
                </a:lnTo>
                <a:lnTo>
                  <a:pt x="162831" y="83879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SMARTPenAnnotation284"/>
          <p:cNvSpPr/>
          <p:nvPr/>
        </p:nvSpPr>
        <p:spPr>
          <a:xfrm>
            <a:off x="7153667" y="4732067"/>
            <a:ext cx="504282" cy="411420"/>
          </a:xfrm>
          <a:custGeom>
            <a:avLst/>
            <a:gdLst/>
            <a:ahLst/>
            <a:cxnLst/>
            <a:rect l="0" t="0" r="0" b="0"/>
            <a:pathLst>
              <a:path w="504282" h="411420">
                <a:moveTo>
                  <a:pt x="332983" y="34243"/>
                </a:moveTo>
                <a:lnTo>
                  <a:pt x="328432" y="34243"/>
                </a:lnTo>
                <a:lnTo>
                  <a:pt x="326139" y="33290"/>
                </a:lnTo>
                <a:lnTo>
                  <a:pt x="317382" y="26861"/>
                </a:lnTo>
                <a:lnTo>
                  <a:pt x="311744" y="21472"/>
                </a:lnTo>
                <a:lnTo>
                  <a:pt x="308346" y="20014"/>
                </a:lnTo>
                <a:lnTo>
                  <a:pt x="294462" y="17962"/>
                </a:lnTo>
                <a:lnTo>
                  <a:pt x="279236" y="17354"/>
                </a:lnTo>
                <a:lnTo>
                  <a:pt x="267316" y="17174"/>
                </a:lnTo>
                <a:lnTo>
                  <a:pt x="257443" y="17132"/>
                </a:lnTo>
                <a:lnTo>
                  <a:pt x="244164" y="19653"/>
                </a:lnTo>
                <a:lnTo>
                  <a:pt x="229690" y="23948"/>
                </a:lnTo>
                <a:lnTo>
                  <a:pt x="216907" y="29032"/>
                </a:lnTo>
                <a:lnTo>
                  <a:pt x="204876" y="34467"/>
                </a:lnTo>
                <a:lnTo>
                  <a:pt x="187393" y="42881"/>
                </a:lnTo>
                <a:lnTo>
                  <a:pt x="164418" y="54258"/>
                </a:lnTo>
                <a:lnTo>
                  <a:pt x="150432" y="62506"/>
                </a:lnTo>
                <a:lnTo>
                  <a:pt x="134692" y="72522"/>
                </a:lnTo>
                <a:lnTo>
                  <a:pt x="118171" y="83323"/>
                </a:lnTo>
                <a:lnTo>
                  <a:pt x="103844" y="94474"/>
                </a:lnTo>
                <a:lnTo>
                  <a:pt x="91125" y="104827"/>
                </a:lnTo>
                <a:lnTo>
                  <a:pt x="79123" y="112603"/>
                </a:lnTo>
                <a:lnTo>
                  <a:pt x="67438" y="124314"/>
                </a:lnTo>
                <a:lnTo>
                  <a:pt x="61656" y="131438"/>
                </a:lnTo>
                <a:lnTo>
                  <a:pt x="55896" y="138092"/>
                </a:lnTo>
                <a:lnTo>
                  <a:pt x="44415" y="150565"/>
                </a:lnTo>
                <a:lnTo>
                  <a:pt x="39640" y="157511"/>
                </a:lnTo>
                <a:lnTo>
                  <a:pt x="35503" y="164999"/>
                </a:lnTo>
                <a:lnTo>
                  <a:pt x="22021" y="192998"/>
                </a:lnTo>
                <a:lnTo>
                  <a:pt x="18994" y="200087"/>
                </a:lnTo>
                <a:lnTo>
                  <a:pt x="16025" y="207671"/>
                </a:lnTo>
                <a:lnTo>
                  <a:pt x="13093" y="215584"/>
                </a:lnTo>
                <a:lnTo>
                  <a:pt x="11138" y="222764"/>
                </a:lnTo>
                <a:lnTo>
                  <a:pt x="9834" y="229456"/>
                </a:lnTo>
                <a:lnTo>
                  <a:pt x="7433" y="241972"/>
                </a:lnTo>
                <a:lnTo>
                  <a:pt x="3192" y="253884"/>
                </a:lnTo>
                <a:lnTo>
                  <a:pt x="672" y="265529"/>
                </a:lnTo>
                <a:lnTo>
                  <a:pt x="0" y="271301"/>
                </a:lnTo>
                <a:lnTo>
                  <a:pt x="1793" y="282794"/>
                </a:lnTo>
                <a:lnTo>
                  <a:pt x="4812" y="294252"/>
                </a:lnTo>
                <a:lnTo>
                  <a:pt x="6154" y="305695"/>
                </a:lnTo>
                <a:lnTo>
                  <a:pt x="9291" y="317131"/>
                </a:lnTo>
                <a:lnTo>
                  <a:pt x="11460" y="322847"/>
                </a:lnTo>
                <a:lnTo>
                  <a:pt x="14812" y="327610"/>
                </a:lnTo>
                <a:lnTo>
                  <a:pt x="27678" y="339818"/>
                </a:lnTo>
                <a:lnTo>
                  <a:pt x="34732" y="349759"/>
                </a:lnTo>
                <a:lnTo>
                  <a:pt x="41042" y="360527"/>
                </a:lnTo>
                <a:lnTo>
                  <a:pt x="44058" y="366066"/>
                </a:lnTo>
                <a:lnTo>
                  <a:pt x="52489" y="374759"/>
                </a:lnTo>
                <a:lnTo>
                  <a:pt x="67946" y="385009"/>
                </a:lnTo>
                <a:lnTo>
                  <a:pt x="78981" y="391116"/>
                </a:lnTo>
                <a:lnTo>
                  <a:pt x="95903" y="399910"/>
                </a:lnTo>
                <a:lnTo>
                  <a:pt x="107282" y="405677"/>
                </a:lnTo>
                <a:lnTo>
                  <a:pt x="118689" y="408875"/>
                </a:lnTo>
                <a:lnTo>
                  <a:pt x="131061" y="410296"/>
                </a:lnTo>
                <a:lnTo>
                  <a:pt x="146085" y="410927"/>
                </a:lnTo>
                <a:lnTo>
                  <a:pt x="170608" y="411283"/>
                </a:lnTo>
                <a:lnTo>
                  <a:pt x="214204" y="411419"/>
                </a:lnTo>
                <a:lnTo>
                  <a:pt x="228122" y="408887"/>
                </a:lnTo>
                <a:lnTo>
                  <a:pt x="257131" y="399500"/>
                </a:lnTo>
                <a:lnTo>
                  <a:pt x="271013" y="394064"/>
                </a:lnTo>
                <a:lnTo>
                  <a:pt x="284486" y="387521"/>
                </a:lnTo>
                <a:lnTo>
                  <a:pt x="299998" y="378263"/>
                </a:lnTo>
                <a:lnTo>
                  <a:pt x="316418" y="367798"/>
                </a:lnTo>
                <a:lnTo>
                  <a:pt x="350242" y="345558"/>
                </a:lnTo>
                <a:lnTo>
                  <a:pt x="364784" y="334212"/>
                </a:lnTo>
                <a:lnTo>
                  <a:pt x="377596" y="322820"/>
                </a:lnTo>
                <a:lnTo>
                  <a:pt x="389641" y="311407"/>
                </a:lnTo>
                <a:lnTo>
                  <a:pt x="411682" y="289720"/>
                </a:lnTo>
                <a:lnTo>
                  <a:pt x="418787" y="281714"/>
                </a:lnTo>
                <a:lnTo>
                  <a:pt x="425428" y="273518"/>
                </a:lnTo>
                <a:lnTo>
                  <a:pt x="431760" y="265197"/>
                </a:lnTo>
                <a:lnTo>
                  <a:pt x="443877" y="248332"/>
                </a:lnTo>
                <a:lnTo>
                  <a:pt x="467177" y="214221"/>
                </a:lnTo>
                <a:lnTo>
                  <a:pt x="471976" y="205663"/>
                </a:lnTo>
                <a:lnTo>
                  <a:pt x="476127" y="197101"/>
                </a:lnTo>
                <a:lnTo>
                  <a:pt x="479847" y="188534"/>
                </a:lnTo>
                <a:lnTo>
                  <a:pt x="483280" y="179966"/>
                </a:lnTo>
                <a:lnTo>
                  <a:pt x="489634" y="162826"/>
                </a:lnTo>
                <a:lnTo>
                  <a:pt x="498566" y="137112"/>
                </a:lnTo>
                <a:lnTo>
                  <a:pt x="500522" y="129492"/>
                </a:lnTo>
                <a:lnTo>
                  <a:pt x="501826" y="122508"/>
                </a:lnTo>
                <a:lnTo>
                  <a:pt x="502695" y="115946"/>
                </a:lnTo>
                <a:lnTo>
                  <a:pt x="503274" y="108714"/>
                </a:lnTo>
                <a:lnTo>
                  <a:pt x="503660" y="101035"/>
                </a:lnTo>
                <a:lnTo>
                  <a:pt x="504089" y="85836"/>
                </a:lnTo>
                <a:lnTo>
                  <a:pt x="504281" y="72730"/>
                </a:lnTo>
                <a:lnTo>
                  <a:pt x="501825" y="60556"/>
                </a:lnTo>
                <a:lnTo>
                  <a:pt x="497559" y="49747"/>
                </a:lnTo>
                <a:lnTo>
                  <a:pt x="492487" y="41769"/>
                </a:lnTo>
                <a:lnTo>
                  <a:pt x="484519" y="32508"/>
                </a:lnTo>
                <a:lnTo>
                  <a:pt x="474627" y="22994"/>
                </a:lnTo>
                <a:lnTo>
                  <a:pt x="463881" y="15591"/>
                </a:lnTo>
                <a:lnTo>
                  <a:pt x="450215" y="9125"/>
                </a:lnTo>
                <a:lnTo>
                  <a:pt x="435568" y="4029"/>
                </a:lnTo>
                <a:lnTo>
                  <a:pt x="422709" y="1764"/>
                </a:lnTo>
                <a:lnTo>
                  <a:pt x="414708" y="1161"/>
                </a:lnTo>
                <a:lnTo>
                  <a:pt x="405563" y="758"/>
                </a:lnTo>
                <a:lnTo>
                  <a:pt x="379570" y="191"/>
                </a:lnTo>
                <a:lnTo>
                  <a:pt x="349170" y="0"/>
                </a:lnTo>
                <a:lnTo>
                  <a:pt x="340917" y="937"/>
                </a:lnTo>
                <a:lnTo>
                  <a:pt x="332557" y="2514"/>
                </a:lnTo>
                <a:lnTo>
                  <a:pt x="324126" y="4517"/>
                </a:lnTo>
                <a:lnTo>
                  <a:pt x="315649" y="5853"/>
                </a:lnTo>
                <a:lnTo>
                  <a:pt x="307139" y="6744"/>
                </a:lnTo>
                <a:lnTo>
                  <a:pt x="298609" y="7337"/>
                </a:lnTo>
                <a:lnTo>
                  <a:pt x="284051" y="10538"/>
                </a:lnTo>
                <a:lnTo>
                  <a:pt x="271230" y="14182"/>
                </a:lnTo>
                <a:lnTo>
                  <a:pt x="259182" y="15802"/>
                </a:lnTo>
                <a:lnTo>
                  <a:pt x="247258" y="17098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SMARTPenAnnotation285"/>
          <p:cNvSpPr/>
          <p:nvPr/>
        </p:nvSpPr>
        <p:spPr>
          <a:xfrm>
            <a:off x="6612255" y="5563552"/>
            <a:ext cx="240030" cy="17146"/>
          </a:xfrm>
          <a:custGeom>
            <a:avLst/>
            <a:gdLst/>
            <a:ahLst/>
            <a:cxnLst/>
            <a:rect l="0" t="0" r="0" b="0"/>
            <a:pathLst>
              <a:path w="240030" h="17146">
                <a:moveTo>
                  <a:pt x="0" y="17145"/>
                </a:moveTo>
                <a:lnTo>
                  <a:pt x="58522" y="17145"/>
                </a:lnTo>
                <a:lnTo>
                  <a:pt x="63780" y="16193"/>
                </a:lnTo>
                <a:lnTo>
                  <a:pt x="69189" y="14605"/>
                </a:lnTo>
                <a:lnTo>
                  <a:pt x="74701" y="12595"/>
                </a:lnTo>
                <a:lnTo>
                  <a:pt x="80281" y="11254"/>
                </a:lnTo>
                <a:lnTo>
                  <a:pt x="85905" y="10360"/>
                </a:lnTo>
                <a:lnTo>
                  <a:pt x="91560" y="9764"/>
                </a:lnTo>
                <a:lnTo>
                  <a:pt x="97235" y="9367"/>
                </a:lnTo>
                <a:lnTo>
                  <a:pt x="102924" y="9102"/>
                </a:lnTo>
                <a:lnTo>
                  <a:pt x="114323" y="8808"/>
                </a:lnTo>
                <a:lnTo>
                  <a:pt x="138327" y="8604"/>
                </a:lnTo>
                <a:lnTo>
                  <a:pt x="142700" y="7641"/>
                </a:lnTo>
                <a:lnTo>
                  <a:pt x="147521" y="6046"/>
                </a:lnTo>
                <a:lnTo>
                  <a:pt x="152639" y="4031"/>
                </a:lnTo>
                <a:lnTo>
                  <a:pt x="157957" y="2687"/>
                </a:lnTo>
                <a:lnTo>
                  <a:pt x="163407" y="1792"/>
                </a:lnTo>
                <a:lnTo>
                  <a:pt x="168945" y="1195"/>
                </a:lnTo>
                <a:lnTo>
                  <a:pt x="173590" y="797"/>
                </a:lnTo>
                <a:lnTo>
                  <a:pt x="177639" y="531"/>
                </a:lnTo>
                <a:lnTo>
                  <a:pt x="181291" y="354"/>
                </a:lnTo>
                <a:lnTo>
                  <a:pt x="190428" y="158"/>
                </a:lnTo>
                <a:lnTo>
                  <a:pt x="240029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SMARTPenAnnotation286"/>
          <p:cNvSpPr/>
          <p:nvPr/>
        </p:nvSpPr>
        <p:spPr>
          <a:xfrm>
            <a:off x="6577965" y="5692140"/>
            <a:ext cx="240030" cy="39229"/>
          </a:xfrm>
          <a:custGeom>
            <a:avLst/>
            <a:gdLst/>
            <a:ahLst/>
            <a:cxnLst/>
            <a:rect l="0" t="0" r="0" b="0"/>
            <a:pathLst>
              <a:path w="240030" h="39229">
                <a:moveTo>
                  <a:pt x="0" y="34289"/>
                </a:moveTo>
                <a:lnTo>
                  <a:pt x="0" y="39228"/>
                </a:lnTo>
                <a:lnTo>
                  <a:pt x="0" y="34538"/>
                </a:lnTo>
                <a:lnTo>
                  <a:pt x="6843" y="34339"/>
                </a:lnTo>
                <a:lnTo>
                  <a:pt x="20151" y="34296"/>
                </a:lnTo>
                <a:lnTo>
                  <a:pt x="23911" y="33341"/>
                </a:lnTo>
                <a:lnTo>
                  <a:pt x="28324" y="31752"/>
                </a:lnTo>
                <a:lnTo>
                  <a:pt x="33170" y="29741"/>
                </a:lnTo>
                <a:lnTo>
                  <a:pt x="37353" y="28400"/>
                </a:lnTo>
                <a:lnTo>
                  <a:pt x="41095" y="27505"/>
                </a:lnTo>
                <a:lnTo>
                  <a:pt x="44541" y="26910"/>
                </a:lnTo>
                <a:lnTo>
                  <a:pt x="48744" y="25560"/>
                </a:lnTo>
                <a:lnTo>
                  <a:pt x="53451" y="23707"/>
                </a:lnTo>
                <a:lnTo>
                  <a:pt x="58494" y="21520"/>
                </a:lnTo>
                <a:lnTo>
                  <a:pt x="63761" y="20061"/>
                </a:lnTo>
                <a:lnTo>
                  <a:pt x="69177" y="19089"/>
                </a:lnTo>
                <a:lnTo>
                  <a:pt x="74693" y="18441"/>
                </a:lnTo>
                <a:lnTo>
                  <a:pt x="80275" y="17056"/>
                </a:lnTo>
                <a:lnTo>
                  <a:pt x="85902" y="15181"/>
                </a:lnTo>
                <a:lnTo>
                  <a:pt x="91558" y="12978"/>
                </a:lnTo>
                <a:lnTo>
                  <a:pt x="97233" y="11509"/>
                </a:lnTo>
                <a:lnTo>
                  <a:pt x="102922" y="10530"/>
                </a:lnTo>
                <a:lnTo>
                  <a:pt x="108619" y="9878"/>
                </a:lnTo>
                <a:lnTo>
                  <a:pt x="114323" y="8490"/>
                </a:lnTo>
                <a:lnTo>
                  <a:pt x="120030" y="6612"/>
                </a:lnTo>
                <a:lnTo>
                  <a:pt x="125740" y="4408"/>
                </a:lnTo>
                <a:lnTo>
                  <a:pt x="131451" y="2939"/>
                </a:lnTo>
                <a:lnTo>
                  <a:pt x="137164" y="1959"/>
                </a:lnTo>
                <a:lnTo>
                  <a:pt x="142878" y="1306"/>
                </a:lnTo>
                <a:lnTo>
                  <a:pt x="147639" y="870"/>
                </a:lnTo>
                <a:lnTo>
                  <a:pt x="151766" y="580"/>
                </a:lnTo>
                <a:lnTo>
                  <a:pt x="155470" y="387"/>
                </a:lnTo>
                <a:lnTo>
                  <a:pt x="164665" y="172"/>
                </a:lnTo>
                <a:lnTo>
                  <a:pt x="240029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SMARTPenAnnotation287"/>
          <p:cNvSpPr/>
          <p:nvPr/>
        </p:nvSpPr>
        <p:spPr>
          <a:xfrm>
            <a:off x="6989562" y="5452497"/>
            <a:ext cx="265631" cy="384150"/>
          </a:xfrm>
          <a:custGeom>
            <a:avLst/>
            <a:gdLst/>
            <a:ahLst/>
            <a:cxnLst/>
            <a:rect l="0" t="0" r="0" b="0"/>
            <a:pathLst>
              <a:path w="265631" h="384150">
                <a:moveTo>
                  <a:pt x="59890" y="59620"/>
                </a:moveTo>
                <a:lnTo>
                  <a:pt x="59890" y="55070"/>
                </a:lnTo>
                <a:lnTo>
                  <a:pt x="60843" y="53728"/>
                </a:lnTo>
                <a:lnTo>
                  <a:pt x="62430" y="52835"/>
                </a:lnTo>
                <a:lnTo>
                  <a:pt x="64441" y="52239"/>
                </a:lnTo>
                <a:lnTo>
                  <a:pt x="65781" y="50889"/>
                </a:lnTo>
                <a:lnTo>
                  <a:pt x="66675" y="49037"/>
                </a:lnTo>
                <a:lnTo>
                  <a:pt x="68110" y="43772"/>
                </a:lnTo>
                <a:lnTo>
                  <a:pt x="75237" y="35887"/>
                </a:lnTo>
                <a:lnTo>
                  <a:pt x="88605" y="22357"/>
                </a:lnTo>
                <a:lnTo>
                  <a:pt x="92368" y="20491"/>
                </a:lnTo>
                <a:lnTo>
                  <a:pt x="96782" y="19246"/>
                </a:lnTo>
                <a:lnTo>
                  <a:pt x="101629" y="18417"/>
                </a:lnTo>
                <a:lnTo>
                  <a:pt x="109556" y="14955"/>
                </a:lnTo>
                <a:lnTo>
                  <a:pt x="116254" y="11194"/>
                </a:lnTo>
                <a:lnTo>
                  <a:pt x="122406" y="9523"/>
                </a:lnTo>
                <a:lnTo>
                  <a:pt x="128315" y="6240"/>
                </a:lnTo>
                <a:lnTo>
                  <a:pt x="131225" y="4031"/>
                </a:lnTo>
                <a:lnTo>
                  <a:pt x="135069" y="2558"/>
                </a:lnTo>
                <a:lnTo>
                  <a:pt x="139536" y="1576"/>
                </a:lnTo>
                <a:lnTo>
                  <a:pt x="151294" y="0"/>
                </a:lnTo>
                <a:lnTo>
                  <a:pt x="153211" y="824"/>
                </a:lnTo>
                <a:lnTo>
                  <a:pt x="157881" y="4278"/>
                </a:lnTo>
                <a:lnTo>
                  <a:pt x="161412" y="5581"/>
                </a:lnTo>
                <a:lnTo>
                  <a:pt x="165672" y="6449"/>
                </a:lnTo>
                <a:lnTo>
                  <a:pt x="170416" y="7028"/>
                </a:lnTo>
                <a:lnTo>
                  <a:pt x="178228" y="7671"/>
                </a:lnTo>
                <a:lnTo>
                  <a:pt x="181645" y="7842"/>
                </a:lnTo>
                <a:lnTo>
                  <a:pt x="184875" y="8909"/>
                </a:lnTo>
                <a:lnTo>
                  <a:pt x="191004" y="12634"/>
                </a:lnTo>
                <a:lnTo>
                  <a:pt x="196903" y="17465"/>
                </a:lnTo>
                <a:lnTo>
                  <a:pt x="202700" y="22787"/>
                </a:lnTo>
                <a:lnTo>
                  <a:pt x="211318" y="31138"/>
                </a:lnTo>
                <a:lnTo>
                  <a:pt x="217044" y="36802"/>
                </a:lnTo>
                <a:lnTo>
                  <a:pt x="222764" y="45034"/>
                </a:lnTo>
                <a:lnTo>
                  <a:pt x="227528" y="54090"/>
                </a:lnTo>
                <a:lnTo>
                  <a:pt x="231163" y="65496"/>
                </a:lnTo>
                <a:lnTo>
                  <a:pt x="235389" y="75249"/>
                </a:lnTo>
                <a:lnTo>
                  <a:pt x="237903" y="85934"/>
                </a:lnTo>
                <a:lnTo>
                  <a:pt x="239020" y="97033"/>
                </a:lnTo>
                <a:lnTo>
                  <a:pt x="239516" y="108315"/>
                </a:lnTo>
                <a:lnTo>
                  <a:pt x="237196" y="119680"/>
                </a:lnTo>
                <a:lnTo>
                  <a:pt x="233943" y="131081"/>
                </a:lnTo>
                <a:lnTo>
                  <a:pt x="232497" y="142498"/>
                </a:lnTo>
                <a:lnTo>
                  <a:pt x="231159" y="149162"/>
                </a:lnTo>
                <a:lnTo>
                  <a:pt x="229315" y="156462"/>
                </a:lnTo>
                <a:lnTo>
                  <a:pt x="227132" y="164186"/>
                </a:lnTo>
                <a:lnTo>
                  <a:pt x="225677" y="171241"/>
                </a:lnTo>
                <a:lnTo>
                  <a:pt x="224707" y="177850"/>
                </a:lnTo>
                <a:lnTo>
                  <a:pt x="224061" y="184160"/>
                </a:lnTo>
                <a:lnTo>
                  <a:pt x="221724" y="190271"/>
                </a:lnTo>
                <a:lnTo>
                  <a:pt x="214050" y="202142"/>
                </a:lnTo>
                <a:lnTo>
                  <a:pt x="210288" y="208927"/>
                </a:lnTo>
                <a:lnTo>
                  <a:pt x="206828" y="216308"/>
                </a:lnTo>
                <a:lnTo>
                  <a:pt x="203569" y="224087"/>
                </a:lnTo>
                <a:lnTo>
                  <a:pt x="197407" y="237809"/>
                </a:lnTo>
                <a:lnTo>
                  <a:pt x="188584" y="256244"/>
                </a:lnTo>
                <a:lnTo>
                  <a:pt x="177068" y="279541"/>
                </a:lnTo>
                <a:lnTo>
                  <a:pt x="168802" y="291030"/>
                </a:lnTo>
                <a:lnTo>
                  <a:pt x="163930" y="296761"/>
                </a:lnTo>
                <a:lnTo>
                  <a:pt x="155977" y="305669"/>
                </a:lnTo>
                <a:lnTo>
                  <a:pt x="149268" y="313755"/>
                </a:lnTo>
                <a:lnTo>
                  <a:pt x="143111" y="323699"/>
                </a:lnTo>
                <a:lnTo>
                  <a:pt x="139183" y="328065"/>
                </a:lnTo>
                <a:lnTo>
                  <a:pt x="134660" y="331928"/>
                </a:lnTo>
                <a:lnTo>
                  <a:pt x="129739" y="335457"/>
                </a:lnTo>
                <a:lnTo>
                  <a:pt x="121731" y="341917"/>
                </a:lnTo>
                <a:lnTo>
                  <a:pt x="114998" y="347963"/>
                </a:lnTo>
                <a:lnTo>
                  <a:pt x="108830" y="353825"/>
                </a:lnTo>
                <a:lnTo>
                  <a:pt x="104899" y="356722"/>
                </a:lnTo>
                <a:lnTo>
                  <a:pt x="100374" y="359605"/>
                </a:lnTo>
                <a:lnTo>
                  <a:pt x="95452" y="362481"/>
                </a:lnTo>
                <a:lnTo>
                  <a:pt x="87443" y="365674"/>
                </a:lnTo>
                <a:lnTo>
                  <a:pt x="79756" y="368047"/>
                </a:lnTo>
                <a:lnTo>
                  <a:pt x="75039" y="370013"/>
                </a:lnTo>
                <a:lnTo>
                  <a:pt x="69990" y="372276"/>
                </a:lnTo>
                <a:lnTo>
                  <a:pt x="61839" y="374791"/>
                </a:lnTo>
                <a:lnTo>
                  <a:pt x="55042" y="375908"/>
                </a:lnTo>
                <a:lnTo>
                  <a:pt x="48845" y="376406"/>
                </a:lnTo>
                <a:lnTo>
                  <a:pt x="45859" y="377490"/>
                </a:lnTo>
                <a:lnTo>
                  <a:pt x="40001" y="381236"/>
                </a:lnTo>
                <a:lnTo>
                  <a:pt x="34224" y="383535"/>
                </a:lnTo>
                <a:lnTo>
                  <a:pt x="31349" y="384149"/>
                </a:lnTo>
                <a:lnTo>
                  <a:pt x="28480" y="383605"/>
                </a:lnTo>
                <a:lnTo>
                  <a:pt x="22753" y="380461"/>
                </a:lnTo>
                <a:lnTo>
                  <a:pt x="17032" y="378429"/>
                </a:lnTo>
                <a:lnTo>
                  <a:pt x="10149" y="377124"/>
                </a:lnTo>
                <a:lnTo>
                  <a:pt x="1893" y="370060"/>
                </a:lnTo>
                <a:lnTo>
                  <a:pt x="1223" y="369450"/>
                </a:lnTo>
                <a:lnTo>
                  <a:pt x="776" y="368091"/>
                </a:lnTo>
                <a:lnTo>
                  <a:pt x="0" y="356405"/>
                </a:lnTo>
                <a:lnTo>
                  <a:pt x="914" y="353680"/>
                </a:lnTo>
                <a:lnTo>
                  <a:pt x="5797" y="345292"/>
                </a:lnTo>
                <a:lnTo>
                  <a:pt x="8620" y="336774"/>
                </a:lnTo>
                <a:lnTo>
                  <a:pt x="15066" y="327266"/>
                </a:lnTo>
                <a:lnTo>
                  <a:pt x="20283" y="317956"/>
                </a:lnTo>
                <a:lnTo>
                  <a:pt x="28317" y="307469"/>
                </a:lnTo>
                <a:lnTo>
                  <a:pt x="33127" y="302005"/>
                </a:lnTo>
                <a:lnTo>
                  <a:pt x="41010" y="290854"/>
                </a:lnTo>
                <a:lnTo>
                  <a:pt x="48642" y="279548"/>
                </a:lnTo>
                <a:lnTo>
                  <a:pt x="53343" y="273867"/>
                </a:lnTo>
                <a:lnTo>
                  <a:pt x="58383" y="268173"/>
                </a:lnTo>
                <a:lnTo>
                  <a:pt x="63648" y="263426"/>
                </a:lnTo>
                <a:lnTo>
                  <a:pt x="69062" y="259308"/>
                </a:lnTo>
                <a:lnTo>
                  <a:pt x="74578" y="255610"/>
                </a:lnTo>
                <a:lnTo>
                  <a:pt x="80159" y="252193"/>
                </a:lnTo>
                <a:lnTo>
                  <a:pt x="85785" y="248962"/>
                </a:lnTo>
                <a:lnTo>
                  <a:pt x="91441" y="245855"/>
                </a:lnTo>
                <a:lnTo>
                  <a:pt x="96164" y="242832"/>
                </a:lnTo>
                <a:lnTo>
                  <a:pt x="103952" y="236933"/>
                </a:lnTo>
                <a:lnTo>
                  <a:pt x="108314" y="234026"/>
                </a:lnTo>
                <a:lnTo>
                  <a:pt x="113128" y="231136"/>
                </a:lnTo>
                <a:lnTo>
                  <a:pt x="118242" y="228256"/>
                </a:lnTo>
                <a:lnTo>
                  <a:pt x="123556" y="226337"/>
                </a:lnTo>
                <a:lnTo>
                  <a:pt x="129005" y="225057"/>
                </a:lnTo>
                <a:lnTo>
                  <a:pt x="134541" y="224204"/>
                </a:lnTo>
                <a:lnTo>
                  <a:pt x="139185" y="223635"/>
                </a:lnTo>
                <a:lnTo>
                  <a:pt x="146884" y="223004"/>
                </a:lnTo>
                <a:lnTo>
                  <a:pt x="151224" y="223787"/>
                </a:lnTo>
                <a:lnTo>
                  <a:pt x="156022" y="225262"/>
                </a:lnTo>
                <a:lnTo>
                  <a:pt x="161126" y="227198"/>
                </a:lnTo>
                <a:lnTo>
                  <a:pt x="166433" y="228489"/>
                </a:lnTo>
                <a:lnTo>
                  <a:pt x="171876" y="229349"/>
                </a:lnTo>
                <a:lnTo>
                  <a:pt x="177410" y="229923"/>
                </a:lnTo>
                <a:lnTo>
                  <a:pt x="182051" y="231258"/>
                </a:lnTo>
                <a:lnTo>
                  <a:pt x="189749" y="235281"/>
                </a:lnTo>
                <a:lnTo>
                  <a:pt x="196345" y="242784"/>
                </a:lnTo>
                <a:lnTo>
                  <a:pt x="199437" y="247452"/>
                </a:lnTo>
                <a:lnTo>
                  <a:pt x="203404" y="251517"/>
                </a:lnTo>
                <a:lnTo>
                  <a:pt x="207953" y="255179"/>
                </a:lnTo>
                <a:lnTo>
                  <a:pt x="212892" y="258573"/>
                </a:lnTo>
                <a:lnTo>
                  <a:pt x="220918" y="264883"/>
                </a:lnTo>
                <a:lnTo>
                  <a:pt x="227661" y="270863"/>
                </a:lnTo>
                <a:lnTo>
                  <a:pt x="233832" y="276696"/>
                </a:lnTo>
                <a:lnTo>
                  <a:pt x="235859" y="280537"/>
                </a:lnTo>
                <a:lnTo>
                  <a:pt x="238111" y="289886"/>
                </a:lnTo>
                <a:lnTo>
                  <a:pt x="241652" y="297850"/>
                </a:lnTo>
                <a:lnTo>
                  <a:pt x="245449" y="304565"/>
                </a:lnTo>
                <a:lnTo>
                  <a:pt x="248538" y="314653"/>
                </a:lnTo>
                <a:lnTo>
                  <a:pt x="252637" y="324098"/>
                </a:lnTo>
                <a:lnTo>
                  <a:pt x="255093" y="332106"/>
                </a:lnTo>
                <a:lnTo>
                  <a:pt x="255747" y="335575"/>
                </a:lnTo>
                <a:lnTo>
                  <a:pt x="257136" y="337887"/>
                </a:lnTo>
                <a:lnTo>
                  <a:pt x="259015" y="339429"/>
                </a:lnTo>
                <a:lnTo>
                  <a:pt x="261221" y="340457"/>
                </a:lnTo>
                <a:lnTo>
                  <a:pt x="262690" y="342095"/>
                </a:lnTo>
                <a:lnTo>
                  <a:pt x="263671" y="344139"/>
                </a:lnTo>
                <a:lnTo>
                  <a:pt x="264759" y="348950"/>
                </a:lnTo>
                <a:lnTo>
                  <a:pt x="265630" y="359657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SMARTPenAnnotation288"/>
          <p:cNvSpPr/>
          <p:nvPr/>
        </p:nvSpPr>
        <p:spPr>
          <a:xfrm>
            <a:off x="7358062" y="5220652"/>
            <a:ext cx="908686" cy="538864"/>
          </a:xfrm>
          <a:custGeom>
            <a:avLst/>
            <a:gdLst/>
            <a:ahLst/>
            <a:cxnLst/>
            <a:rect l="0" t="0" r="0" b="0"/>
            <a:pathLst>
              <a:path w="908686" h="538864">
                <a:moveTo>
                  <a:pt x="0" y="420052"/>
                </a:moveTo>
                <a:lnTo>
                  <a:pt x="12771" y="432823"/>
                </a:lnTo>
                <a:lnTo>
                  <a:pt x="14229" y="435234"/>
                </a:lnTo>
                <a:lnTo>
                  <a:pt x="15849" y="440453"/>
                </a:lnTo>
                <a:lnTo>
                  <a:pt x="17234" y="442225"/>
                </a:lnTo>
                <a:lnTo>
                  <a:pt x="19109" y="443407"/>
                </a:lnTo>
                <a:lnTo>
                  <a:pt x="21311" y="444195"/>
                </a:lnTo>
                <a:lnTo>
                  <a:pt x="26299" y="447610"/>
                </a:lnTo>
                <a:lnTo>
                  <a:pt x="37263" y="457564"/>
                </a:lnTo>
                <a:lnTo>
                  <a:pt x="45755" y="470431"/>
                </a:lnTo>
                <a:lnTo>
                  <a:pt x="57156" y="485002"/>
                </a:lnTo>
                <a:lnTo>
                  <a:pt x="71439" y="499961"/>
                </a:lnTo>
                <a:lnTo>
                  <a:pt x="74295" y="501900"/>
                </a:lnTo>
                <a:lnTo>
                  <a:pt x="82869" y="505581"/>
                </a:lnTo>
                <a:lnTo>
                  <a:pt x="88582" y="509818"/>
                </a:lnTo>
                <a:lnTo>
                  <a:pt x="90488" y="512281"/>
                </a:lnTo>
                <a:lnTo>
                  <a:pt x="91758" y="514876"/>
                </a:lnTo>
                <a:lnTo>
                  <a:pt x="92604" y="517558"/>
                </a:lnTo>
                <a:lnTo>
                  <a:pt x="96085" y="523079"/>
                </a:lnTo>
                <a:lnTo>
                  <a:pt x="101530" y="529833"/>
                </a:lnTo>
                <a:lnTo>
                  <a:pt x="102929" y="530387"/>
                </a:lnTo>
                <a:lnTo>
                  <a:pt x="110134" y="531349"/>
                </a:lnTo>
                <a:lnTo>
                  <a:pt x="118708" y="538863"/>
                </a:lnTo>
                <a:lnTo>
                  <a:pt x="119144" y="538312"/>
                </a:lnTo>
                <a:lnTo>
                  <a:pt x="119900" y="532581"/>
                </a:lnTo>
                <a:lnTo>
                  <a:pt x="114101" y="524866"/>
                </a:lnTo>
                <a:lnTo>
                  <a:pt x="112624" y="519659"/>
                </a:lnTo>
                <a:lnTo>
                  <a:pt x="111599" y="503184"/>
                </a:lnTo>
                <a:lnTo>
                  <a:pt x="111546" y="498334"/>
                </a:lnTo>
                <a:lnTo>
                  <a:pt x="108949" y="487865"/>
                </a:lnTo>
                <a:lnTo>
                  <a:pt x="105572" y="476861"/>
                </a:lnTo>
                <a:lnTo>
                  <a:pt x="104071" y="465621"/>
                </a:lnTo>
                <a:lnTo>
                  <a:pt x="103404" y="454275"/>
                </a:lnTo>
                <a:lnTo>
                  <a:pt x="103108" y="442882"/>
                </a:lnTo>
                <a:lnTo>
                  <a:pt x="102880" y="389810"/>
                </a:lnTo>
                <a:lnTo>
                  <a:pt x="100334" y="375179"/>
                </a:lnTo>
                <a:lnTo>
                  <a:pt x="96981" y="360104"/>
                </a:lnTo>
                <a:lnTo>
                  <a:pt x="95490" y="347053"/>
                </a:lnTo>
                <a:lnTo>
                  <a:pt x="94828" y="334904"/>
                </a:lnTo>
                <a:lnTo>
                  <a:pt x="94533" y="322201"/>
                </a:lnTo>
                <a:lnTo>
                  <a:pt x="94328" y="286975"/>
                </a:lnTo>
                <a:lnTo>
                  <a:pt x="96851" y="272325"/>
                </a:lnTo>
                <a:lnTo>
                  <a:pt x="100195" y="257241"/>
                </a:lnTo>
                <a:lnTo>
                  <a:pt x="101681" y="244186"/>
                </a:lnTo>
                <a:lnTo>
                  <a:pt x="102342" y="232035"/>
                </a:lnTo>
                <a:lnTo>
                  <a:pt x="102518" y="226127"/>
                </a:lnTo>
                <a:lnTo>
                  <a:pt x="105254" y="214484"/>
                </a:lnTo>
                <a:lnTo>
                  <a:pt x="109644" y="202959"/>
                </a:lnTo>
                <a:lnTo>
                  <a:pt x="116518" y="186712"/>
                </a:lnTo>
                <a:lnTo>
                  <a:pt x="119932" y="174491"/>
                </a:lnTo>
                <a:lnTo>
                  <a:pt x="125599" y="160180"/>
                </a:lnTo>
                <a:lnTo>
                  <a:pt x="128654" y="149484"/>
                </a:lnTo>
                <a:lnTo>
                  <a:pt x="132745" y="143272"/>
                </a:lnTo>
                <a:lnTo>
                  <a:pt x="135169" y="141235"/>
                </a:lnTo>
                <a:lnTo>
                  <a:pt x="137737" y="139877"/>
                </a:lnTo>
                <a:lnTo>
                  <a:pt x="140402" y="138971"/>
                </a:lnTo>
                <a:lnTo>
                  <a:pt x="142180" y="137415"/>
                </a:lnTo>
                <a:lnTo>
                  <a:pt x="143364" y="135425"/>
                </a:lnTo>
                <a:lnTo>
                  <a:pt x="144153" y="133146"/>
                </a:lnTo>
                <a:lnTo>
                  <a:pt x="147571" y="128074"/>
                </a:lnTo>
                <a:lnTo>
                  <a:pt x="149815" y="125387"/>
                </a:lnTo>
                <a:lnTo>
                  <a:pt x="152264" y="123596"/>
                </a:lnTo>
                <a:lnTo>
                  <a:pt x="160262" y="120124"/>
                </a:lnTo>
                <a:lnTo>
                  <a:pt x="168664" y="114438"/>
                </a:lnTo>
                <a:lnTo>
                  <a:pt x="177187" y="111378"/>
                </a:lnTo>
                <a:lnTo>
                  <a:pt x="182890" y="107286"/>
                </a:lnTo>
                <a:lnTo>
                  <a:pt x="186696" y="105814"/>
                </a:lnTo>
                <a:lnTo>
                  <a:pt x="200203" y="102790"/>
                </a:lnTo>
                <a:lnTo>
                  <a:pt x="211613" y="97237"/>
                </a:lnTo>
                <a:lnTo>
                  <a:pt x="232053" y="92338"/>
                </a:lnTo>
                <a:lnTo>
                  <a:pt x="243153" y="88664"/>
                </a:lnTo>
                <a:lnTo>
                  <a:pt x="265800" y="83766"/>
                </a:lnTo>
                <a:lnTo>
                  <a:pt x="277201" y="80091"/>
                </a:lnTo>
                <a:lnTo>
                  <a:pt x="302582" y="75193"/>
                </a:lnTo>
                <a:lnTo>
                  <a:pt x="326509" y="68000"/>
                </a:lnTo>
                <a:lnTo>
                  <a:pt x="343236" y="63560"/>
                </a:lnTo>
                <a:lnTo>
                  <a:pt x="368717" y="60107"/>
                </a:lnTo>
                <a:lnTo>
                  <a:pt x="394364" y="53476"/>
                </a:lnTo>
                <a:lnTo>
                  <a:pt x="420061" y="46430"/>
                </a:lnTo>
                <a:lnTo>
                  <a:pt x="446725" y="42967"/>
                </a:lnTo>
                <a:lnTo>
                  <a:pt x="467468" y="38782"/>
                </a:lnTo>
                <a:lnTo>
                  <a:pt x="500565" y="31070"/>
                </a:lnTo>
                <a:lnTo>
                  <a:pt x="534501" y="22753"/>
                </a:lnTo>
                <a:lnTo>
                  <a:pt x="554739" y="19638"/>
                </a:lnTo>
                <a:lnTo>
                  <a:pt x="574211" y="17301"/>
                </a:lnTo>
                <a:lnTo>
                  <a:pt x="595565" y="13087"/>
                </a:lnTo>
                <a:lnTo>
                  <a:pt x="617756" y="10579"/>
                </a:lnTo>
                <a:lnTo>
                  <a:pt x="640318" y="9464"/>
                </a:lnTo>
                <a:lnTo>
                  <a:pt x="673488" y="8837"/>
                </a:lnTo>
                <a:lnTo>
                  <a:pt x="724149" y="8607"/>
                </a:lnTo>
                <a:lnTo>
                  <a:pt x="743801" y="6048"/>
                </a:lnTo>
                <a:lnTo>
                  <a:pt x="763013" y="2688"/>
                </a:lnTo>
                <a:lnTo>
                  <a:pt x="784252" y="1195"/>
                </a:lnTo>
                <a:lnTo>
                  <a:pt x="803852" y="531"/>
                </a:lnTo>
                <a:lnTo>
                  <a:pt x="841575" y="70"/>
                </a:lnTo>
                <a:lnTo>
                  <a:pt x="908685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SMARTPenAnnotation289"/>
          <p:cNvSpPr/>
          <p:nvPr/>
        </p:nvSpPr>
        <p:spPr>
          <a:xfrm>
            <a:off x="7640955" y="5374957"/>
            <a:ext cx="317183" cy="351464"/>
          </a:xfrm>
          <a:custGeom>
            <a:avLst/>
            <a:gdLst/>
            <a:ahLst/>
            <a:cxnLst/>
            <a:rect l="0" t="0" r="0" b="0"/>
            <a:pathLst>
              <a:path w="317183" h="351464">
                <a:moveTo>
                  <a:pt x="317182" y="0"/>
                </a:moveTo>
                <a:lnTo>
                  <a:pt x="237524" y="0"/>
                </a:lnTo>
                <a:lnTo>
                  <a:pt x="229073" y="2540"/>
                </a:lnTo>
                <a:lnTo>
                  <a:pt x="219920" y="5892"/>
                </a:lnTo>
                <a:lnTo>
                  <a:pt x="212678" y="7381"/>
                </a:lnTo>
                <a:lnTo>
                  <a:pt x="203743" y="8043"/>
                </a:lnTo>
                <a:lnTo>
                  <a:pt x="194375" y="8337"/>
                </a:lnTo>
                <a:lnTo>
                  <a:pt x="182793" y="8503"/>
                </a:lnTo>
                <a:lnTo>
                  <a:pt x="151834" y="8570"/>
                </a:lnTo>
                <a:lnTo>
                  <a:pt x="148847" y="7618"/>
                </a:lnTo>
                <a:lnTo>
                  <a:pt x="142990" y="4021"/>
                </a:lnTo>
                <a:lnTo>
                  <a:pt x="134671" y="1788"/>
                </a:lnTo>
                <a:lnTo>
                  <a:pt x="125576" y="794"/>
                </a:lnTo>
                <a:lnTo>
                  <a:pt x="118359" y="353"/>
                </a:lnTo>
                <a:lnTo>
                  <a:pt x="108940" y="105"/>
                </a:lnTo>
                <a:lnTo>
                  <a:pt x="74298" y="1"/>
                </a:lnTo>
                <a:lnTo>
                  <a:pt x="71439" y="954"/>
                </a:lnTo>
                <a:lnTo>
                  <a:pt x="62866" y="5892"/>
                </a:lnTo>
                <a:lnTo>
                  <a:pt x="53128" y="8219"/>
                </a:lnTo>
                <a:lnTo>
                  <a:pt x="44926" y="14395"/>
                </a:lnTo>
                <a:lnTo>
                  <a:pt x="39652" y="15922"/>
                </a:lnTo>
                <a:lnTo>
                  <a:pt x="37864" y="17283"/>
                </a:lnTo>
                <a:lnTo>
                  <a:pt x="36673" y="19142"/>
                </a:lnTo>
                <a:lnTo>
                  <a:pt x="35878" y="21334"/>
                </a:lnTo>
                <a:lnTo>
                  <a:pt x="34396" y="22795"/>
                </a:lnTo>
                <a:lnTo>
                  <a:pt x="32456" y="23769"/>
                </a:lnTo>
                <a:lnTo>
                  <a:pt x="30210" y="24419"/>
                </a:lnTo>
                <a:lnTo>
                  <a:pt x="28713" y="25804"/>
                </a:lnTo>
                <a:lnTo>
                  <a:pt x="27714" y="27680"/>
                </a:lnTo>
                <a:lnTo>
                  <a:pt x="27049" y="29884"/>
                </a:lnTo>
                <a:lnTo>
                  <a:pt x="23769" y="34872"/>
                </a:lnTo>
                <a:lnTo>
                  <a:pt x="18453" y="41284"/>
                </a:lnTo>
                <a:lnTo>
                  <a:pt x="17727" y="44701"/>
                </a:lnTo>
                <a:lnTo>
                  <a:pt x="17259" y="54656"/>
                </a:lnTo>
                <a:lnTo>
                  <a:pt x="17145" y="148235"/>
                </a:lnTo>
                <a:lnTo>
                  <a:pt x="18097" y="151211"/>
                </a:lnTo>
                <a:lnTo>
                  <a:pt x="23036" y="159950"/>
                </a:lnTo>
                <a:lnTo>
                  <a:pt x="24525" y="165704"/>
                </a:lnTo>
                <a:lnTo>
                  <a:pt x="25364" y="174298"/>
                </a:lnTo>
                <a:lnTo>
                  <a:pt x="26435" y="177159"/>
                </a:lnTo>
                <a:lnTo>
                  <a:pt x="33068" y="186901"/>
                </a:lnTo>
                <a:lnTo>
                  <a:pt x="33747" y="190382"/>
                </a:lnTo>
                <a:lnTo>
                  <a:pt x="34182" y="195827"/>
                </a:lnTo>
                <a:lnTo>
                  <a:pt x="35171" y="196274"/>
                </a:lnTo>
                <a:lnTo>
                  <a:pt x="41661" y="197050"/>
                </a:lnTo>
                <a:lnTo>
                  <a:pt x="50138" y="197158"/>
                </a:lnTo>
                <a:lnTo>
                  <a:pt x="58702" y="189786"/>
                </a:lnTo>
                <a:lnTo>
                  <a:pt x="64171" y="184397"/>
                </a:lnTo>
                <a:lnTo>
                  <a:pt x="65641" y="181987"/>
                </a:lnTo>
                <a:lnTo>
                  <a:pt x="67273" y="176768"/>
                </a:lnTo>
                <a:lnTo>
                  <a:pt x="68662" y="174996"/>
                </a:lnTo>
                <a:lnTo>
                  <a:pt x="70539" y="173813"/>
                </a:lnTo>
                <a:lnTo>
                  <a:pt x="72744" y="173026"/>
                </a:lnTo>
                <a:lnTo>
                  <a:pt x="77733" y="169610"/>
                </a:lnTo>
                <a:lnTo>
                  <a:pt x="85897" y="162333"/>
                </a:lnTo>
                <a:lnTo>
                  <a:pt x="88697" y="159657"/>
                </a:lnTo>
                <a:lnTo>
                  <a:pt x="91516" y="157873"/>
                </a:lnTo>
                <a:lnTo>
                  <a:pt x="100035" y="154410"/>
                </a:lnTo>
                <a:lnTo>
                  <a:pt x="108591" y="148727"/>
                </a:lnTo>
                <a:lnTo>
                  <a:pt x="118111" y="145667"/>
                </a:lnTo>
                <a:lnTo>
                  <a:pt x="127424" y="141576"/>
                </a:lnTo>
                <a:lnTo>
                  <a:pt x="135373" y="139123"/>
                </a:lnTo>
                <a:lnTo>
                  <a:pt x="143033" y="138032"/>
                </a:lnTo>
                <a:lnTo>
                  <a:pt x="152787" y="137548"/>
                </a:lnTo>
                <a:lnTo>
                  <a:pt x="164439" y="137275"/>
                </a:lnTo>
                <a:lnTo>
                  <a:pt x="215863" y="137161"/>
                </a:lnTo>
                <a:lnTo>
                  <a:pt x="219156" y="138113"/>
                </a:lnTo>
                <a:lnTo>
                  <a:pt x="225355" y="141711"/>
                </a:lnTo>
                <a:lnTo>
                  <a:pt x="234199" y="149092"/>
                </a:lnTo>
                <a:lnTo>
                  <a:pt x="237095" y="150830"/>
                </a:lnTo>
                <a:lnTo>
                  <a:pt x="245722" y="154227"/>
                </a:lnTo>
                <a:lnTo>
                  <a:pt x="254311" y="160844"/>
                </a:lnTo>
                <a:lnTo>
                  <a:pt x="262887" y="168837"/>
                </a:lnTo>
                <a:lnTo>
                  <a:pt x="268604" y="174416"/>
                </a:lnTo>
                <a:lnTo>
                  <a:pt x="270510" y="177237"/>
                </a:lnTo>
                <a:lnTo>
                  <a:pt x="272627" y="182913"/>
                </a:lnTo>
                <a:lnTo>
                  <a:pt x="273818" y="191462"/>
                </a:lnTo>
                <a:lnTo>
                  <a:pt x="274096" y="199712"/>
                </a:lnTo>
                <a:lnTo>
                  <a:pt x="274275" y="215980"/>
                </a:lnTo>
                <a:lnTo>
                  <a:pt x="271760" y="224896"/>
                </a:lnTo>
                <a:lnTo>
                  <a:pt x="267467" y="235209"/>
                </a:lnTo>
                <a:lnTo>
                  <a:pt x="262384" y="246142"/>
                </a:lnTo>
                <a:lnTo>
                  <a:pt x="256949" y="254812"/>
                </a:lnTo>
                <a:lnTo>
                  <a:pt x="251360" y="262792"/>
                </a:lnTo>
                <a:lnTo>
                  <a:pt x="245700" y="272689"/>
                </a:lnTo>
                <a:lnTo>
                  <a:pt x="240010" y="283438"/>
                </a:lnTo>
                <a:lnTo>
                  <a:pt x="234306" y="293612"/>
                </a:lnTo>
                <a:lnTo>
                  <a:pt x="228596" y="301310"/>
                </a:lnTo>
                <a:lnTo>
                  <a:pt x="220026" y="310998"/>
                </a:lnTo>
                <a:lnTo>
                  <a:pt x="211772" y="316974"/>
                </a:lnTo>
                <a:lnTo>
                  <a:pt x="202705" y="322805"/>
                </a:lnTo>
                <a:lnTo>
                  <a:pt x="195502" y="328571"/>
                </a:lnTo>
                <a:lnTo>
                  <a:pt x="186585" y="334309"/>
                </a:lnTo>
                <a:lnTo>
                  <a:pt x="181539" y="337173"/>
                </a:lnTo>
                <a:lnTo>
                  <a:pt x="176271" y="339082"/>
                </a:lnTo>
                <a:lnTo>
                  <a:pt x="170854" y="340354"/>
                </a:lnTo>
                <a:lnTo>
                  <a:pt x="165338" y="341203"/>
                </a:lnTo>
                <a:lnTo>
                  <a:pt x="156669" y="344686"/>
                </a:lnTo>
                <a:lnTo>
                  <a:pt x="153022" y="346948"/>
                </a:lnTo>
                <a:lnTo>
                  <a:pt x="143893" y="349462"/>
                </a:lnTo>
                <a:lnTo>
                  <a:pt x="138791" y="350132"/>
                </a:lnTo>
                <a:lnTo>
                  <a:pt x="133485" y="350579"/>
                </a:lnTo>
                <a:lnTo>
                  <a:pt x="128042" y="350877"/>
                </a:lnTo>
                <a:lnTo>
                  <a:pt x="113821" y="351296"/>
                </a:lnTo>
                <a:lnTo>
                  <a:pt x="90624" y="351450"/>
                </a:lnTo>
                <a:lnTo>
                  <a:pt x="79647" y="351463"/>
                </a:lnTo>
                <a:lnTo>
                  <a:pt x="75005" y="350514"/>
                </a:lnTo>
                <a:lnTo>
                  <a:pt x="63921" y="345579"/>
                </a:lnTo>
                <a:lnTo>
                  <a:pt x="57620" y="344091"/>
                </a:lnTo>
                <a:lnTo>
                  <a:pt x="51644" y="340889"/>
                </a:lnTo>
                <a:lnTo>
                  <a:pt x="48716" y="338702"/>
                </a:lnTo>
                <a:lnTo>
                  <a:pt x="42924" y="336272"/>
                </a:lnTo>
                <a:lnTo>
                  <a:pt x="34309" y="334904"/>
                </a:lnTo>
                <a:lnTo>
                  <a:pt x="31444" y="334712"/>
                </a:lnTo>
                <a:lnTo>
                  <a:pt x="28583" y="333631"/>
                </a:lnTo>
                <a:lnTo>
                  <a:pt x="20005" y="328512"/>
                </a:lnTo>
                <a:lnTo>
                  <a:pt x="10266" y="326118"/>
                </a:lnTo>
                <a:lnTo>
                  <a:pt x="2011" y="325803"/>
                </a:lnTo>
                <a:lnTo>
                  <a:pt x="0" y="325755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14" name="Group 113"/>
          <p:cNvGrpSpPr/>
          <p:nvPr/>
        </p:nvGrpSpPr>
        <p:grpSpPr>
          <a:xfrm>
            <a:off x="2043112" y="4629503"/>
            <a:ext cx="2657476" cy="1645568"/>
            <a:chOff x="2043112" y="4629503"/>
            <a:chExt cx="2657476" cy="1645568"/>
          </a:xfrm>
        </p:grpSpPr>
        <p:sp>
          <p:nvSpPr>
            <p:cNvPr id="88" name="SMARTPenAnnotation290"/>
            <p:cNvSpPr/>
            <p:nvPr/>
          </p:nvSpPr>
          <p:spPr>
            <a:xfrm>
              <a:off x="2043112" y="4963478"/>
              <a:ext cx="291466" cy="60008"/>
            </a:xfrm>
            <a:custGeom>
              <a:avLst/>
              <a:gdLst/>
              <a:ahLst/>
              <a:cxnLst/>
              <a:rect l="0" t="0" r="0" b="0"/>
              <a:pathLst>
                <a:path w="291466" h="60008">
                  <a:moveTo>
                    <a:pt x="0" y="60007"/>
                  </a:moveTo>
                  <a:lnTo>
                    <a:pt x="0" y="55456"/>
                  </a:lnTo>
                  <a:lnTo>
                    <a:pt x="952" y="54115"/>
                  </a:lnTo>
                  <a:lnTo>
                    <a:pt x="2540" y="53221"/>
                  </a:lnTo>
                  <a:lnTo>
                    <a:pt x="7381" y="51787"/>
                  </a:lnTo>
                  <a:lnTo>
                    <a:pt x="12770" y="51539"/>
                  </a:lnTo>
                  <a:lnTo>
                    <a:pt x="16134" y="50551"/>
                  </a:lnTo>
                  <a:lnTo>
                    <a:pt x="20281" y="48941"/>
                  </a:lnTo>
                  <a:lnTo>
                    <a:pt x="24950" y="46915"/>
                  </a:lnTo>
                  <a:lnTo>
                    <a:pt x="35219" y="42123"/>
                  </a:lnTo>
                  <a:lnTo>
                    <a:pt x="40624" y="39512"/>
                  </a:lnTo>
                  <a:lnTo>
                    <a:pt x="47085" y="36818"/>
                  </a:lnTo>
                  <a:lnTo>
                    <a:pt x="54250" y="34070"/>
                  </a:lnTo>
                  <a:lnTo>
                    <a:pt x="61884" y="31286"/>
                  </a:lnTo>
                  <a:lnTo>
                    <a:pt x="68879" y="28477"/>
                  </a:lnTo>
                  <a:lnTo>
                    <a:pt x="75447" y="25652"/>
                  </a:lnTo>
                  <a:lnTo>
                    <a:pt x="81730" y="22816"/>
                  </a:lnTo>
                  <a:lnTo>
                    <a:pt x="88777" y="19973"/>
                  </a:lnTo>
                  <a:lnTo>
                    <a:pt x="104226" y="14274"/>
                  </a:lnTo>
                  <a:lnTo>
                    <a:pt x="128989" y="5710"/>
                  </a:lnTo>
                  <a:lnTo>
                    <a:pt x="136475" y="3807"/>
                  </a:lnTo>
                  <a:lnTo>
                    <a:pt x="143371" y="2537"/>
                  </a:lnTo>
                  <a:lnTo>
                    <a:pt x="149873" y="1691"/>
                  </a:lnTo>
                  <a:lnTo>
                    <a:pt x="157065" y="1127"/>
                  </a:lnTo>
                  <a:lnTo>
                    <a:pt x="164718" y="751"/>
                  </a:lnTo>
                  <a:lnTo>
                    <a:pt x="180841" y="333"/>
                  </a:lnTo>
                  <a:lnTo>
                    <a:pt x="259489" y="0"/>
                  </a:lnTo>
                  <a:lnTo>
                    <a:pt x="263481" y="953"/>
                  </a:lnTo>
                  <a:lnTo>
                    <a:pt x="268046" y="2540"/>
                  </a:lnTo>
                  <a:lnTo>
                    <a:pt x="272995" y="4550"/>
                  </a:lnTo>
                  <a:lnTo>
                    <a:pt x="277247" y="5891"/>
                  </a:lnTo>
                  <a:lnTo>
                    <a:pt x="284511" y="7380"/>
                  </a:lnTo>
                  <a:lnTo>
                    <a:pt x="291465" y="8572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9" name="SMARTPenAnnotation291"/>
            <p:cNvSpPr/>
            <p:nvPr/>
          </p:nvSpPr>
          <p:spPr>
            <a:xfrm>
              <a:off x="2112045" y="5074920"/>
              <a:ext cx="265395" cy="51435"/>
            </a:xfrm>
            <a:custGeom>
              <a:avLst/>
              <a:gdLst/>
              <a:ahLst/>
              <a:cxnLst/>
              <a:rect l="0" t="0" r="0" b="0"/>
              <a:pathLst>
                <a:path w="265395" h="51435">
                  <a:moveTo>
                    <a:pt x="8219" y="51434"/>
                  </a:moveTo>
                  <a:lnTo>
                    <a:pt x="3669" y="51434"/>
                  </a:lnTo>
                  <a:lnTo>
                    <a:pt x="2328" y="50482"/>
                  </a:lnTo>
                  <a:lnTo>
                    <a:pt x="1434" y="48895"/>
                  </a:lnTo>
                  <a:lnTo>
                    <a:pt x="0" y="44053"/>
                  </a:lnTo>
                  <a:lnTo>
                    <a:pt x="835" y="43656"/>
                  </a:lnTo>
                  <a:lnTo>
                    <a:pt x="9019" y="43019"/>
                  </a:lnTo>
                  <a:lnTo>
                    <a:pt x="17029" y="42909"/>
                  </a:lnTo>
                  <a:lnTo>
                    <a:pt x="41359" y="42865"/>
                  </a:lnTo>
                  <a:lnTo>
                    <a:pt x="45552" y="41911"/>
                  </a:lnTo>
                  <a:lnTo>
                    <a:pt x="49301" y="40323"/>
                  </a:lnTo>
                  <a:lnTo>
                    <a:pt x="52752" y="38312"/>
                  </a:lnTo>
                  <a:lnTo>
                    <a:pt x="56958" y="36971"/>
                  </a:lnTo>
                  <a:lnTo>
                    <a:pt x="61667" y="36078"/>
                  </a:lnTo>
                  <a:lnTo>
                    <a:pt x="66711" y="35482"/>
                  </a:lnTo>
                  <a:lnTo>
                    <a:pt x="71979" y="35084"/>
                  </a:lnTo>
                  <a:lnTo>
                    <a:pt x="77396" y="34820"/>
                  </a:lnTo>
                  <a:lnTo>
                    <a:pt x="82912" y="34643"/>
                  </a:lnTo>
                  <a:lnTo>
                    <a:pt x="88495" y="33573"/>
                  </a:lnTo>
                  <a:lnTo>
                    <a:pt x="94121" y="31907"/>
                  </a:lnTo>
                  <a:lnTo>
                    <a:pt x="99777" y="29843"/>
                  </a:lnTo>
                  <a:lnTo>
                    <a:pt x="105453" y="28468"/>
                  </a:lnTo>
                  <a:lnTo>
                    <a:pt x="111142" y="27551"/>
                  </a:lnTo>
                  <a:lnTo>
                    <a:pt x="116839" y="26940"/>
                  </a:lnTo>
                  <a:lnTo>
                    <a:pt x="123495" y="26532"/>
                  </a:lnTo>
                  <a:lnTo>
                    <a:pt x="138511" y="26079"/>
                  </a:lnTo>
                  <a:lnTo>
                    <a:pt x="158478" y="25824"/>
                  </a:lnTo>
                  <a:lnTo>
                    <a:pt x="164590" y="24836"/>
                  </a:lnTo>
                  <a:lnTo>
                    <a:pt x="170569" y="23225"/>
                  </a:lnTo>
                  <a:lnTo>
                    <a:pt x="176460" y="21198"/>
                  </a:lnTo>
                  <a:lnTo>
                    <a:pt x="182292" y="19847"/>
                  </a:lnTo>
                  <a:lnTo>
                    <a:pt x="188085" y="18946"/>
                  </a:lnTo>
                  <a:lnTo>
                    <a:pt x="193853" y="18346"/>
                  </a:lnTo>
                  <a:lnTo>
                    <a:pt x="199602" y="16993"/>
                  </a:lnTo>
                  <a:lnTo>
                    <a:pt x="205341" y="15139"/>
                  </a:lnTo>
                  <a:lnTo>
                    <a:pt x="211071" y="12950"/>
                  </a:lnTo>
                  <a:lnTo>
                    <a:pt x="216796" y="11491"/>
                  </a:lnTo>
                  <a:lnTo>
                    <a:pt x="222518" y="10518"/>
                  </a:lnTo>
                  <a:lnTo>
                    <a:pt x="228238" y="9869"/>
                  </a:lnTo>
                  <a:lnTo>
                    <a:pt x="233956" y="9437"/>
                  </a:lnTo>
                  <a:lnTo>
                    <a:pt x="239673" y="9149"/>
                  </a:lnTo>
                  <a:lnTo>
                    <a:pt x="245389" y="8956"/>
                  </a:lnTo>
                  <a:lnTo>
                    <a:pt x="250153" y="7876"/>
                  </a:lnTo>
                  <a:lnTo>
                    <a:pt x="254281" y="6203"/>
                  </a:lnTo>
                  <a:lnTo>
                    <a:pt x="265394" y="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0" name="SMARTPenAnnotation292"/>
            <p:cNvSpPr/>
            <p:nvPr/>
          </p:nvSpPr>
          <p:spPr>
            <a:xfrm>
              <a:off x="2574607" y="4929187"/>
              <a:ext cx="197169" cy="25718"/>
            </a:xfrm>
            <a:custGeom>
              <a:avLst/>
              <a:gdLst/>
              <a:ahLst/>
              <a:cxnLst/>
              <a:rect l="0" t="0" r="0" b="0"/>
              <a:pathLst>
                <a:path w="197169" h="25718">
                  <a:moveTo>
                    <a:pt x="0" y="25717"/>
                  </a:moveTo>
                  <a:lnTo>
                    <a:pt x="15849" y="25717"/>
                  </a:lnTo>
                  <a:lnTo>
                    <a:pt x="18186" y="24765"/>
                  </a:lnTo>
                  <a:lnTo>
                    <a:pt x="21649" y="23178"/>
                  </a:lnTo>
                  <a:lnTo>
                    <a:pt x="25863" y="21167"/>
                  </a:lnTo>
                  <a:lnTo>
                    <a:pt x="30577" y="19826"/>
                  </a:lnTo>
                  <a:lnTo>
                    <a:pt x="35624" y="18933"/>
                  </a:lnTo>
                  <a:lnTo>
                    <a:pt x="40895" y="18336"/>
                  </a:lnTo>
                  <a:lnTo>
                    <a:pt x="45360" y="17939"/>
                  </a:lnTo>
                  <a:lnTo>
                    <a:pt x="49290" y="17675"/>
                  </a:lnTo>
                  <a:lnTo>
                    <a:pt x="52863" y="17498"/>
                  </a:lnTo>
                  <a:lnTo>
                    <a:pt x="58102" y="16428"/>
                  </a:lnTo>
                  <a:lnTo>
                    <a:pt x="64452" y="14762"/>
                  </a:lnTo>
                  <a:lnTo>
                    <a:pt x="71543" y="12699"/>
                  </a:lnTo>
                  <a:lnTo>
                    <a:pt x="78175" y="11324"/>
                  </a:lnTo>
                  <a:lnTo>
                    <a:pt x="84502" y="10406"/>
                  </a:lnTo>
                  <a:lnTo>
                    <a:pt x="90625" y="9796"/>
                  </a:lnTo>
                  <a:lnTo>
                    <a:pt x="96611" y="9388"/>
                  </a:lnTo>
                  <a:lnTo>
                    <a:pt x="102508" y="9116"/>
                  </a:lnTo>
                  <a:lnTo>
                    <a:pt x="114139" y="8814"/>
                  </a:lnTo>
                  <a:lnTo>
                    <a:pt x="142854" y="8605"/>
                  </a:lnTo>
                  <a:lnTo>
                    <a:pt x="148576" y="7641"/>
                  </a:lnTo>
                  <a:lnTo>
                    <a:pt x="154296" y="6047"/>
                  </a:lnTo>
                  <a:lnTo>
                    <a:pt x="160014" y="4031"/>
                  </a:lnTo>
                  <a:lnTo>
                    <a:pt x="166683" y="2687"/>
                  </a:lnTo>
                  <a:lnTo>
                    <a:pt x="173987" y="1792"/>
                  </a:lnTo>
                  <a:lnTo>
                    <a:pt x="197168" y="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1" name="SMARTPenAnnotation293"/>
            <p:cNvSpPr/>
            <p:nvPr/>
          </p:nvSpPr>
          <p:spPr>
            <a:xfrm>
              <a:off x="2917516" y="4792027"/>
              <a:ext cx="17130" cy="231459"/>
            </a:xfrm>
            <a:custGeom>
              <a:avLst/>
              <a:gdLst/>
              <a:ahLst/>
              <a:cxnLst/>
              <a:rect l="0" t="0" r="0" b="0"/>
              <a:pathLst>
                <a:path w="17130" h="231459">
                  <a:moveTo>
                    <a:pt x="8563" y="0"/>
                  </a:moveTo>
                  <a:lnTo>
                    <a:pt x="13502" y="0"/>
                  </a:lnTo>
                  <a:lnTo>
                    <a:pt x="11393" y="0"/>
                  </a:lnTo>
                  <a:lnTo>
                    <a:pt x="13953" y="0"/>
                  </a:lnTo>
                  <a:lnTo>
                    <a:pt x="15014" y="953"/>
                  </a:lnTo>
                  <a:lnTo>
                    <a:pt x="15721" y="2540"/>
                  </a:lnTo>
                  <a:lnTo>
                    <a:pt x="16193" y="4551"/>
                  </a:lnTo>
                  <a:lnTo>
                    <a:pt x="16717" y="9325"/>
                  </a:lnTo>
                  <a:lnTo>
                    <a:pt x="16950" y="15574"/>
                  </a:lnTo>
                  <a:lnTo>
                    <a:pt x="17129" y="57312"/>
                  </a:lnTo>
                  <a:lnTo>
                    <a:pt x="16179" y="62973"/>
                  </a:lnTo>
                  <a:lnTo>
                    <a:pt x="14593" y="68652"/>
                  </a:lnTo>
                  <a:lnTo>
                    <a:pt x="12583" y="74343"/>
                  </a:lnTo>
                  <a:lnTo>
                    <a:pt x="11243" y="80042"/>
                  </a:lnTo>
                  <a:lnTo>
                    <a:pt x="10350" y="85746"/>
                  </a:lnTo>
                  <a:lnTo>
                    <a:pt x="9754" y="91454"/>
                  </a:lnTo>
                  <a:lnTo>
                    <a:pt x="9357" y="98117"/>
                  </a:lnTo>
                  <a:lnTo>
                    <a:pt x="8916" y="113141"/>
                  </a:lnTo>
                  <a:lnTo>
                    <a:pt x="7846" y="120194"/>
                  </a:lnTo>
                  <a:lnTo>
                    <a:pt x="6180" y="126802"/>
                  </a:lnTo>
                  <a:lnTo>
                    <a:pt x="4117" y="133113"/>
                  </a:lnTo>
                  <a:lnTo>
                    <a:pt x="2742" y="139224"/>
                  </a:lnTo>
                  <a:lnTo>
                    <a:pt x="1825" y="145204"/>
                  </a:lnTo>
                  <a:lnTo>
                    <a:pt x="1213" y="151095"/>
                  </a:lnTo>
                  <a:lnTo>
                    <a:pt x="806" y="156927"/>
                  </a:lnTo>
                  <a:lnTo>
                    <a:pt x="534" y="162721"/>
                  </a:lnTo>
                  <a:lnTo>
                    <a:pt x="232" y="174238"/>
                  </a:lnTo>
                  <a:lnTo>
                    <a:pt x="0" y="208093"/>
                  </a:lnTo>
                  <a:lnTo>
                    <a:pt x="950" y="211119"/>
                  </a:lnTo>
                  <a:lnTo>
                    <a:pt x="2535" y="214089"/>
                  </a:lnTo>
                  <a:lnTo>
                    <a:pt x="4544" y="217021"/>
                  </a:lnTo>
                  <a:lnTo>
                    <a:pt x="5884" y="219928"/>
                  </a:lnTo>
                  <a:lnTo>
                    <a:pt x="6777" y="222819"/>
                  </a:lnTo>
                  <a:lnTo>
                    <a:pt x="8563" y="231458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2" name="SMARTPenAnnotation294"/>
            <p:cNvSpPr/>
            <p:nvPr/>
          </p:nvSpPr>
          <p:spPr>
            <a:xfrm>
              <a:off x="3088998" y="4783454"/>
              <a:ext cx="179982" cy="111413"/>
            </a:xfrm>
            <a:custGeom>
              <a:avLst/>
              <a:gdLst/>
              <a:ahLst/>
              <a:cxnLst/>
              <a:rect l="0" t="0" r="0" b="0"/>
              <a:pathLst>
                <a:path w="179982" h="111413">
                  <a:moveTo>
                    <a:pt x="25677" y="0"/>
                  </a:moveTo>
                  <a:lnTo>
                    <a:pt x="25677" y="53951"/>
                  </a:lnTo>
                  <a:lnTo>
                    <a:pt x="24724" y="57875"/>
                  </a:lnTo>
                  <a:lnTo>
                    <a:pt x="23137" y="62396"/>
                  </a:lnTo>
                  <a:lnTo>
                    <a:pt x="21126" y="67315"/>
                  </a:lnTo>
                  <a:lnTo>
                    <a:pt x="19785" y="71547"/>
                  </a:lnTo>
                  <a:lnTo>
                    <a:pt x="18891" y="75321"/>
                  </a:lnTo>
                  <a:lnTo>
                    <a:pt x="18296" y="78789"/>
                  </a:lnTo>
                  <a:lnTo>
                    <a:pt x="16946" y="82054"/>
                  </a:lnTo>
                  <a:lnTo>
                    <a:pt x="15093" y="85182"/>
                  </a:lnTo>
                  <a:lnTo>
                    <a:pt x="12906" y="88221"/>
                  </a:lnTo>
                  <a:lnTo>
                    <a:pt x="10495" y="91200"/>
                  </a:lnTo>
                  <a:lnTo>
                    <a:pt x="7936" y="94137"/>
                  </a:lnTo>
                  <a:lnTo>
                    <a:pt x="97" y="102719"/>
                  </a:lnTo>
                  <a:lnTo>
                    <a:pt x="21" y="105343"/>
                  </a:lnTo>
                  <a:lnTo>
                    <a:pt x="0" y="107376"/>
                  </a:lnTo>
                  <a:lnTo>
                    <a:pt x="939" y="108732"/>
                  </a:lnTo>
                  <a:lnTo>
                    <a:pt x="2517" y="109636"/>
                  </a:lnTo>
                  <a:lnTo>
                    <a:pt x="6811" y="110640"/>
                  </a:lnTo>
                  <a:lnTo>
                    <a:pt x="11894" y="111086"/>
                  </a:lnTo>
                  <a:lnTo>
                    <a:pt x="17329" y="111285"/>
                  </a:lnTo>
                  <a:lnTo>
                    <a:pt x="28578" y="111412"/>
                  </a:lnTo>
                  <a:lnTo>
                    <a:pt x="31421" y="110470"/>
                  </a:lnTo>
                  <a:lnTo>
                    <a:pt x="34269" y="108889"/>
                  </a:lnTo>
                  <a:lnTo>
                    <a:pt x="37120" y="106883"/>
                  </a:lnTo>
                  <a:lnTo>
                    <a:pt x="40925" y="105546"/>
                  </a:lnTo>
                  <a:lnTo>
                    <a:pt x="45367" y="104654"/>
                  </a:lnTo>
                  <a:lnTo>
                    <a:pt x="50234" y="104059"/>
                  </a:lnTo>
                  <a:lnTo>
                    <a:pt x="54431" y="103663"/>
                  </a:lnTo>
                  <a:lnTo>
                    <a:pt x="58181" y="103399"/>
                  </a:lnTo>
                  <a:lnTo>
                    <a:pt x="61634" y="103223"/>
                  </a:lnTo>
                  <a:lnTo>
                    <a:pt x="70550" y="103027"/>
                  </a:lnTo>
                  <a:lnTo>
                    <a:pt x="75595" y="102975"/>
                  </a:lnTo>
                  <a:lnTo>
                    <a:pt x="80863" y="101988"/>
                  </a:lnTo>
                  <a:lnTo>
                    <a:pt x="86280" y="100377"/>
                  </a:lnTo>
                  <a:lnTo>
                    <a:pt x="91796" y="98351"/>
                  </a:lnTo>
                  <a:lnTo>
                    <a:pt x="97379" y="97000"/>
                  </a:lnTo>
                  <a:lnTo>
                    <a:pt x="103006" y="96100"/>
                  </a:lnTo>
                  <a:lnTo>
                    <a:pt x="108662" y="95499"/>
                  </a:lnTo>
                  <a:lnTo>
                    <a:pt x="114338" y="94146"/>
                  </a:lnTo>
                  <a:lnTo>
                    <a:pt x="120026" y="92292"/>
                  </a:lnTo>
                  <a:lnTo>
                    <a:pt x="125724" y="90103"/>
                  </a:lnTo>
                  <a:lnTo>
                    <a:pt x="131427" y="88644"/>
                  </a:lnTo>
                  <a:lnTo>
                    <a:pt x="137135" y="87671"/>
                  </a:lnTo>
                  <a:lnTo>
                    <a:pt x="142845" y="87023"/>
                  </a:lnTo>
                  <a:lnTo>
                    <a:pt x="148556" y="85638"/>
                  </a:lnTo>
                  <a:lnTo>
                    <a:pt x="154269" y="83762"/>
                  </a:lnTo>
                  <a:lnTo>
                    <a:pt x="159982" y="81559"/>
                  </a:lnTo>
                  <a:lnTo>
                    <a:pt x="164744" y="80090"/>
                  </a:lnTo>
                  <a:lnTo>
                    <a:pt x="168870" y="79111"/>
                  </a:lnTo>
                  <a:lnTo>
                    <a:pt x="179981" y="77153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3" name="SMARTPenAnnotation295"/>
            <p:cNvSpPr/>
            <p:nvPr/>
          </p:nvSpPr>
          <p:spPr>
            <a:xfrm>
              <a:off x="3286125" y="4749165"/>
              <a:ext cx="17146" cy="265748"/>
            </a:xfrm>
            <a:custGeom>
              <a:avLst/>
              <a:gdLst/>
              <a:ahLst/>
              <a:cxnLst/>
              <a:rect l="0" t="0" r="0" b="0"/>
              <a:pathLst>
                <a:path w="17146" h="265748">
                  <a:moveTo>
                    <a:pt x="8572" y="0"/>
                  </a:moveTo>
                  <a:lnTo>
                    <a:pt x="4021" y="4551"/>
                  </a:lnTo>
                  <a:lnTo>
                    <a:pt x="2681" y="6843"/>
                  </a:lnTo>
                  <a:lnTo>
                    <a:pt x="1787" y="9325"/>
                  </a:lnTo>
                  <a:lnTo>
                    <a:pt x="1191" y="11931"/>
                  </a:lnTo>
                  <a:lnTo>
                    <a:pt x="794" y="14622"/>
                  </a:lnTo>
                  <a:lnTo>
                    <a:pt x="353" y="20150"/>
                  </a:lnTo>
                  <a:lnTo>
                    <a:pt x="156" y="28323"/>
                  </a:lnTo>
                  <a:lnTo>
                    <a:pt x="0" y="163244"/>
                  </a:lnTo>
                  <a:lnTo>
                    <a:pt x="952" y="170742"/>
                  </a:lnTo>
                  <a:lnTo>
                    <a:pt x="2539" y="177646"/>
                  </a:lnTo>
                  <a:lnTo>
                    <a:pt x="4550" y="184153"/>
                  </a:lnTo>
                  <a:lnTo>
                    <a:pt x="5891" y="190396"/>
                  </a:lnTo>
                  <a:lnTo>
                    <a:pt x="6785" y="196463"/>
                  </a:lnTo>
                  <a:lnTo>
                    <a:pt x="7380" y="202413"/>
                  </a:lnTo>
                  <a:lnTo>
                    <a:pt x="8730" y="208284"/>
                  </a:lnTo>
                  <a:lnTo>
                    <a:pt x="10583" y="214103"/>
                  </a:lnTo>
                  <a:lnTo>
                    <a:pt x="12770" y="219888"/>
                  </a:lnTo>
                  <a:lnTo>
                    <a:pt x="14228" y="225649"/>
                  </a:lnTo>
                  <a:lnTo>
                    <a:pt x="15200" y="231395"/>
                  </a:lnTo>
                  <a:lnTo>
                    <a:pt x="15849" y="237131"/>
                  </a:lnTo>
                  <a:lnTo>
                    <a:pt x="16280" y="241907"/>
                  </a:lnTo>
                  <a:lnTo>
                    <a:pt x="16760" y="249754"/>
                  </a:lnTo>
                  <a:lnTo>
                    <a:pt x="16974" y="256417"/>
                  </a:lnTo>
                  <a:lnTo>
                    <a:pt x="17145" y="265747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4" name="SMARTPenAnnotation296"/>
            <p:cNvSpPr/>
            <p:nvPr/>
          </p:nvSpPr>
          <p:spPr>
            <a:xfrm>
              <a:off x="3509009" y="4714875"/>
              <a:ext cx="51437" cy="240030"/>
            </a:xfrm>
            <a:custGeom>
              <a:avLst/>
              <a:gdLst/>
              <a:ahLst/>
              <a:cxnLst/>
              <a:rect l="0" t="0" r="0" b="0"/>
              <a:pathLst>
                <a:path w="51437" h="240030">
                  <a:moveTo>
                    <a:pt x="0" y="0"/>
                  </a:moveTo>
                  <a:lnTo>
                    <a:pt x="0" y="8219"/>
                  </a:lnTo>
                  <a:lnTo>
                    <a:pt x="953" y="9289"/>
                  </a:lnTo>
                  <a:lnTo>
                    <a:pt x="4552" y="13018"/>
                  </a:lnTo>
                  <a:lnTo>
                    <a:pt x="6844" y="14394"/>
                  </a:lnTo>
                  <a:lnTo>
                    <a:pt x="9325" y="15311"/>
                  </a:lnTo>
                  <a:lnTo>
                    <a:pt x="11932" y="15922"/>
                  </a:lnTo>
                  <a:lnTo>
                    <a:pt x="13670" y="17282"/>
                  </a:lnTo>
                  <a:lnTo>
                    <a:pt x="14829" y="19141"/>
                  </a:lnTo>
                  <a:lnTo>
                    <a:pt x="15601" y="21333"/>
                  </a:lnTo>
                  <a:lnTo>
                    <a:pt x="16116" y="24700"/>
                  </a:lnTo>
                  <a:lnTo>
                    <a:pt x="16459" y="28849"/>
                  </a:lnTo>
                  <a:lnTo>
                    <a:pt x="16688" y="33520"/>
                  </a:lnTo>
                  <a:lnTo>
                    <a:pt x="17793" y="38539"/>
                  </a:lnTo>
                  <a:lnTo>
                    <a:pt x="19482" y="43790"/>
                  </a:lnTo>
                  <a:lnTo>
                    <a:pt x="21561" y="49196"/>
                  </a:lnTo>
                  <a:lnTo>
                    <a:pt x="22947" y="54705"/>
                  </a:lnTo>
                  <a:lnTo>
                    <a:pt x="23871" y="60282"/>
                  </a:lnTo>
                  <a:lnTo>
                    <a:pt x="24486" y="65906"/>
                  </a:lnTo>
                  <a:lnTo>
                    <a:pt x="25849" y="71559"/>
                  </a:lnTo>
                  <a:lnTo>
                    <a:pt x="27710" y="77234"/>
                  </a:lnTo>
                  <a:lnTo>
                    <a:pt x="29904" y="82921"/>
                  </a:lnTo>
                  <a:lnTo>
                    <a:pt x="31366" y="89571"/>
                  </a:lnTo>
                  <a:lnTo>
                    <a:pt x="32341" y="96861"/>
                  </a:lnTo>
                  <a:lnTo>
                    <a:pt x="32991" y="104579"/>
                  </a:lnTo>
                  <a:lnTo>
                    <a:pt x="33424" y="112582"/>
                  </a:lnTo>
                  <a:lnTo>
                    <a:pt x="33905" y="129094"/>
                  </a:lnTo>
                  <a:lnTo>
                    <a:pt x="34177" y="149904"/>
                  </a:lnTo>
                  <a:lnTo>
                    <a:pt x="35167" y="157086"/>
                  </a:lnTo>
                  <a:lnTo>
                    <a:pt x="36780" y="164731"/>
                  </a:lnTo>
                  <a:lnTo>
                    <a:pt x="38807" y="172686"/>
                  </a:lnTo>
                  <a:lnTo>
                    <a:pt x="40160" y="179894"/>
                  </a:lnTo>
                  <a:lnTo>
                    <a:pt x="41061" y="186604"/>
                  </a:lnTo>
                  <a:lnTo>
                    <a:pt x="41662" y="192982"/>
                  </a:lnTo>
                  <a:lnTo>
                    <a:pt x="42062" y="198187"/>
                  </a:lnTo>
                  <a:lnTo>
                    <a:pt x="42329" y="202610"/>
                  </a:lnTo>
                  <a:lnTo>
                    <a:pt x="42626" y="210063"/>
                  </a:lnTo>
                  <a:lnTo>
                    <a:pt x="42793" y="219615"/>
                  </a:lnTo>
                  <a:lnTo>
                    <a:pt x="42831" y="225559"/>
                  </a:lnTo>
                  <a:lnTo>
                    <a:pt x="43795" y="228477"/>
                  </a:lnTo>
                  <a:lnTo>
                    <a:pt x="45389" y="231375"/>
                  </a:lnTo>
                  <a:lnTo>
                    <a:pt x="51436" y="240029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SMARTPenAnnotation297"/>
            <p:cNvSpPr/>
            <p:nvPr/>
          </p:nvSpPr>
          <p:spPr>
            <a:xfrm>
              <a:off x="3431857" y="4826317"/>
              <a:ext cx="248603" cy="51436"/>
            </a:xfrm>
            <a:custGeom>
              <a:avLst/>
              <a:gdLst/>
              <a:ahLst/>
              <a:cxnLst/>
              <a:rect l="0" t="0" r="0" b="0"/>
              <a:pathLst>
                <a:path w="248603" h="51436">
                  <a:moveTo>
                    <a:pt x="0" y="51435"/>
                  </a:moveTo>
                  <a:lnTo>
                    <a:pt x="0" y="46885"/>
                  </a:lnTo>
                  <a:lnTo>
                    <a:pt x="1905" y="45544"/>
                  </a:lnTo>
                  <a:lnTo>
                    <a:pt x="9102" y="44054"/>
                  </a:lnTo>
                  <a:lnTo>
                    <a:pt x="13688" y="43657"/>
                  </a:lnTo>
                  <a:lnTo>
                    <a:pt x="18650" y="43392"/>
                  </a:lnTo>
                  <a:lnTo>
                    <a:pt x="23864" y="43216"/>
                  </a:lnTo>
                  <a:lnTo>
                    <a:pt x="29244" y="42146"/>
                  </a:lnTo>
                  <a:lnTo>
                    <a:pt x="34736" y="40480"/>
                  </a:lnTo>
                  <a:lnTo>
                    <a:pt x="40302" y="38416"/>
                  </a:lnTo>
                  <a:lnTo>
                    <a:pt x="46871" y="37041"/>
                  </a:lnTo>
                  <a:lnTo>
                    <a:pt x="54107" y="36124"/>
                  </a:lnTo>
                  <a:lnTo>
                    <a:pt x="61789" y="35513"/>
                  </a:lnTo>
                  <a:lnTo>
                    <a:pt x="69768" y="34152"/>
                  </a:lnTo>
                  <a:lnTo>
                    <a:pt x="77944" y="32293"/>
                  </a:lnTo>
                  <a:lnTo>
                    <a:pt x="86253" y="30102"/>
                  </a:lnTo>
                  <a:lnTo>
                    <a:pt x="93697" y="28640"/>
                  </a:lnTo>
                  <a:lnTo>
                    <a:pt x="100564" y="27666"/>
                  </a:lnTo>
                  <a:lnTo>
                    <a:pt x="107048" y="27016"/>
                  </a:lnTo>
                  <a:lnTo>
                    <a:pt x="114228" y="25631"/>
                  </a:lnTo>
                  <a:lnTo>
                    <a:pt x="121872" y="23755"/>
                  </a:lnTo>
                  <a:lnTo>
                    <a:pt x="129825" y="21552"/>
                  </a:lnTo>
                  <a:lnTo>
                    <a:pt x="137985" y="20083"/>
                  </a:lnTo>
                  <a:lnTo>
                    <a:pt x="146283" y="19103"/>
                  </a:lnTo>
                  <a:lnTo>
                    <a:pt x="154672" y="18450"/>
                  </a:lnTo>
                  <a:lnTo>
                    <a:pt x="163122" y="17063"/>
                  </a:lnTo>
                  <a:lnTo>
                    <a:pt x="171613" y="15185"/>
                  </a:lnTo>
                  <a:lnTo>
                    <a:pt x="180131" y="12981"/>
                  </a:lnTo>
                  <a:lnTo>
                    <a:pt x="187715" y="11512"/>
                  </a:lnTo>
                  <a:lnTo>
                    <a:pt x="194676" y="10532"/>
                  </a:lnTo>
                  <a:lnTo>
                    <a:pt x="201222" y="9879"/>
                  </a:lnTo>
                  <a:lnTo>
                    <a:pt x="207490" y="8491"/>
                  </a:lnTo>
                  <a:lnTo>
                    <a:pt x="213574" y="6613"/>
                  </a:lnTo>
                  <a:lnTo>
                    <a:pt x="219535" y="4409"/>
                  </a:lnTo>
                  <a:lnTo>
                    <a:pt x="224462" y="2939"/>
                  </a:lnTo>
                  <a:lnTo>
                    <a:pt x="228699" y="1959"/>
                  </a:lnTo>
                  <a:lnTo>
                    <a:pt x="235947" y="871"/>
                  </a:lnTo>
                  <a:lnTo>
                    <a:pt x="239213" y="581"/>
                  </a:lnTo>
                  <a:lnTo>
                    <a:pt x="248602" y="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SMARTPenAnnotation298"/>
            <p:cNvSpPr/>
            <p:nvPr/>
          </p:nvSpPr>
          <p:spPr>
            <a:xfrm>
              <a:off x="3493087" y="4997767"/>
              <a:ext cx="204518" cy="8574"/>
            </a:xfrm>
            <a:custGeom>
              <a:avLst/>
              <a:gdLst/>
              <a:ahLst/>
              <a:cxnLst/>
              <a:rect l="0" t="0" r="0" b="0"/>
              <a:pathLst>
                <a:path w="204518" h="8574">
                  <a:moveTo>
                    <a:pt x="15922" y="8573"/>
                  </a:moveTo>
                  <a:lnTo>
                    <a:pt x="0" y="8573"/>
                  </a:lnTo>
                  <a:lnTo>
                    <a:pt x="27473" y="8573"/>
                  </a:lnTo>
                  <a:lnTo>
                    <a:pt x="31243" y="7620"/>
                  </a:lnTo>
                  <a:lnTo>
                    <a:pt x="35661" y="6033"/>
                  </a:lnTo>
                  <a:lnTo>
                    <a:pt x="40512" y="4022"/>
                  </a:lnTo>
                  <a:lnTo>
                    <a:pt x="45650" y="2681"/>
                  </a:lnTo>
                  <a:lnTo>
                    <a:pt x="50981" y="1787"/>
                  </a:lnTo>
                  <a:lnTo>
                    <a:pt x="56440" y="1191"/>
                  </a:lnTo>
                  <a:lnTo>
                    <a:pt x="61984" y="794"/>
                  </a:lnTo>
                  <a:lnTo>
                    <a:pt x="67585" y="530"/>
                  </a:lnTo>
                  <a:lnTo>
                    <a:pt x="78889" y="236"/>
                  </a:lnTo>
                  <a:lnTo>
                    <a:pt x="185707" y="0"/>
                  </a:lnTo>
                  <a:lnTo>
                    <a:pt x="190072" y="953"/>
                  </a:lnTo>
                  <a:lnTo>
                    <a:pt x="193935" y="2540"/>
                  </a:lnTo>
                  <a:lnTo>
                    <a:pt x="204517" y="8573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SMARTPenAnnotation299"/>
            <p:cNvSpPr/>
            <p:nvPr/>
          </p:nvSpPr>
          <p:spPr>
            <a:xfrm>
              <a:off x="3817661" y="4749199"/>
              <a:ext cx="231417" cy="222852"/>
            </a:xfrm>
            <a:custGeom>
              <a:avLst/>
              <a:gdLst/>
              <a:ahLst/>
              <a:cxnLst/>
              <a:rect l="0" t="0" r="0" b="0"/>
              <a:pathLst>
                <a:path w="231417" h="222852">
                  <a:moveTo>
                    <a:pt x="68539" y="25683"/>
                  </a:moveTo>
                  <a:lnTo>
                    <a:pt x="68539" y="21133"/>
                  </a:lnTo>
                  <a:lnTo>
                    <a:pt x="69491" y="19792"/>
                  </a:lnTo>
                  <a:lnTo>
                    <a:pt x="71079" y="18898"/>
                  </a:lnTo>
                  <a:lnTo>
                    <a:pt x="75382" y="17905"/>
                  </a:lnTo>
                  <a:lnTo>
                    <a:pt x="80470" y="17464"/>
                  </a:lnTo>
                  <a:lnTo>
                    <a:pt x="83160" y="16394"/>
                  </a:lnTo>
                  <a:lnTo>
                    <a:pt x="88689" y="12664"/>
                  </a:lnTo>
                  <a:lnTo>
                    <a:pt x="94322" y="10372"/>
                  </a:lnTo>
                  <a:lnTo>
                    <a:pt x="97158" y="9761"/>
                  </a:lnTo>
                  <a:lnTo>
                    <a:pt x="102848" y="6542"/>
                  </a:lnTo>
                  <a:lnTo>
                    <a:pt x="105699" y="4349"/>
                  </a:lnTo>
                  <a:lnTo>
                    <a:pt x="109505" y="2888"/>
                  </a:lnTo>
                  <a:lnTo>
                    <a:pt x="113947" y="1914"/>
                  </a:lnTo>
                  <a:lnTo>
                    <a:pt x="118813" y="1264"/>
                  </a:lnTo>
                  <a:lnTo>
                    <a:pt x="123010" y="831"/>
                  </a:lnTo>
                  <a:lnTo>
                    <a:pt x="130213" y="350"/>
                  </a:lnTo>
                  <a:lnTo>
                    <a:pt x="139130" y="137"/>
                  </a:lnTo>
                  <a:lnTo>
                    <a:pt x="151274" y="0"/>
                  </a:lnTo>
                  <a:lnTo>
                    <a:pt x="158015" y="2521"/>
                  </a:lnTo>
                  <a:lnTo>
                    <a:pt x="168763" y="7350"/>
                  </a:lnTo>
                  <a:lnTo>
                    <a:pt x="175175" y="12737"/>
                  </a:lnTo>
                  <a:lnTo>
                    <a:pt x="177730" y="16100"/>
                  </a:lnTo>
                  <a:lnTo>
                    <a:pt x="180386" y="20247"/>
                  </a:lnTo>
                  <a:lnTo>
                    <a:pt x="183108" y="24916"/>
                  </a:lnTo>
                  <a:lnTo>
                    <a:pt x="184923" y="28982"/>
                  </a:lnTo>
                  <a:lnTo>
                    <a:pt x="186133" y="32645"/>
                  </a:lnTo>
                  <a:lnTo>
                    <a:pt x="187478" y="39255"/>
                  </a:lnTo>
                  <a:lnTo>
                    <a:pt x="188075" y="45367"/>
                  </a:lnTo>
                  <a:lnTo>
                    <a:pt x="187282" y="49284"/>
                  </a:lnTo>
                  <a:lnTo>
                    <a:pt x="185801" y="53799"/>
                  </a:lnTo>
                  <a:lnTo>
                    <a:pt x="183861" y="58715"/>
                  </a:lnTo>
                  <a:lnTo>
                    <a:pt x="179165" y="71797"/>
                  </a:lnTo>
                  <a:lnTo>
                    <a:pt x="176580" y="79285"/>
                  </a:lnTo>
                  <a:lnTo>
                    <a:pt x="173904" y="85230"/>
                  </a:lnTo>
                  <a:lnTo>
                    <a:pt x="171167" y="90146"/>
                  </a:lnTo>
                  <a:lnTo>
                    <a:pt x="168390" y="94376"/>
                  </a:lnTo>
                  <a:lnTo>
                    <a:pt x="165586" y="100054"/>
                  </a:lnTo>
                  <a:lnTo>
                    <a:pt x="162764" y="106696"/>
                  </a:lnTo>
                  <a:lnTo>
                    <a:pt x="159931" y="113982"/>
                  </a:lnTo>
                  <a:lnTo>
                    <a:pt x="156137" y="120744"/>
                  </a:lnTo>
                  <a:lnTo>
                    <a:pt x="151702" y="127157"/>
                  </a:lnTo>
                  <a:lnTo>
                    <a:pt x="146841" y="133337"/>
                  </a:lnTo>
                  <a:lnTo>
                    <a:pt x="141695" y="139362"/>
                  </a:lnTo>
                  <a:lnTo>
                    <a:pt x="136360" y="145284"/>
                  </a:lnTo>
                  <a:lnTo>
                    <a:pt x="125351" y="156944"/>
                  </a:lnTo>
                  <a:lnTo>
                    <a:pt x="84506" y="198290"/>
                  </a:lnTo>
                  <a:lnTo>
                    <a:pt x="80136" y="201715"/>
                  </a:lnTo>
                  <a:lnTo>
                    <a:pt x="75318" y="204950"/>
                  </a:lnTo>
                  <a:lnTo>
                    <a:pt x="70200" y="208059"/>
                  </a:lnTo>
                  <a:lnTo>
                    <a:pt x="65836" y="210132"/>
                  </a:lnTo>
                  <a:lnTo>
                    <a:pt x="61975" y="211514"/>
                  </a:lnTo>
                  <a:lnTo>
                    <a:pt x="55144" y="213050"/>
                  </a:lnTo>
                  <a:lnTo>
                    <a:pt x="48933" y="213732"/>
                  </a:lnTo>
                  <a:lnTo>
                    <a:pt x="44991" y="213914"/>
                  </a:lnTo>
                  <a:lnTo>
                    <a:pt x="31293" y="214170"/>
                  </a:lnTo>
                  <a:lnTo>
                    <a:pt x="24045" y="214230"/>
                  </a:lnTo>
                  <a:lnTo>
                    <a:pt x="21731" y="213293"/>
                  </a:lnTo>
                  <a:lnTo>
                    <a:pt x="20189" y="211717"/>
                  </a:lnTo>
                  <a:lnTo>
                    <a:pt x="17522" y="207425"/>
                  </a:lnTo>
                  <a:lnTo>
                    <a:pt x="13162" y="202342"/>
                  </a:lnTo>
                  <a:lnTo>
                    <a:pt x="8049" y="196908"/>
                  </a:lnTo>
                  <a:lnTo>
                    <a:pt x="5352" y="194126"/>
                  </a:lnTo>
                  <a:lnTo>
                    <a:pt x="3554" y="191318"/>
                  </a:lnTo>
                  <a:lnTo>
                    <a:pt x="1557" y="185659"/>
                  </a:lnTo>
                  <a:lnTo>
                    <a:pt x="432" y="181668"/>
                  </a:lnTo>
                  <a:lnTo>
                    <a:pt x="99" y="175935"/>
                  </a:lnTo>
                  <a:lnTo>
                    <a:pt x="0" y="168204"/>
                  </a:lnTo>
                  <a:lnTo>
                    <a:pt x="938" y="165464"/>
                  </a:lnTo>
                  <a:lnTo>
                    <a:pt x="4521" y="159881"/>
                  </a:lnTo>
                  <a:lnTo>
                    <a:pt x="9289" y="154224"/>
                  </a:lnTo>
                  <a:lnTo>
                    <a:pt x="11894" y="151382"/>
                  </a:lnTo>
                  <a:lnTo>
                    <a:pt x="14583" y="149487"/>
                  </a:lnTo>
                  <a:lnTo>
                    <a:pt x="20111" y="147382"/>
                  </a:lnTo>
                  <a:lnTo>
                    <a:pt x="25742" y="143906"/>
                  </a:lnTo>
                  <a:lnTo>
                    <a:pt x="28578" y="141646"/>
                  </a:lnTo>
                  <a:lnTo>
                    <a:pt x="32373" y="140139"/>
                  </a:lnTo>
                  <a:lnTo>
                    <a:pt x="36808" y="139135"/>
                  </a:lnTo>
                  <a:lnTo>
                    <a:pt x="41670" y="138465"/>
                  </a:lnTo>
                  <a:lnTo>
                    <a:pt x="45864" y="138019"/>
                  </a:lnTo>
                  <a:lnTo>
                    <a:pt x="53063" y="137523"/>
                  </a:lnTo>
                  <a:lnTo>
                    <a:pt x="61978" y="137302"/>
                  </a:lnTo>
                  <a:lnTo>
                    <a:pt x="67023" y="137243"/>
                  </a:lnTo>
                  <a:lnTo>
                    <a:pt x="72291" y="138156"/>
                  </a:lnTo>
                  <a:lnTo>
                    <a:pt x="77707" y="139718"/>
                  </a:lnTo>
                  <a:lnTo>
                    <a:pt x="83223" y="141712"/>
                  </a:lnTo>
                  <a:lnTo>
                    <a:pt x="88806" y="143993"/>
                  </a:lnTo>
                  <a:lnTo>
                    <a:pt x="94433" y="146466"/>
                  </a:lnTo>
                  <a:lnTo>
                    <a:pt x="105765" y="151754"/>
                  </a:lnTo>
                  <a:lnTo>
                    <a:pt x="134272" y="165745"/>
                  </a:lnTo>
                  <a:lnTo>
                    <a:pt x="139030" y="168588"/>
                  </a:lnTo>
                  <a:lnTo>
                    <a:pt x="143156" y="171435"/>
                  </a:lnTo>
                  <a:lnTo>
                    <a:pt x="146858" y="174286"/>
                  </a:lnTo>
                  <a:lnTo>
                    <a:pt x="151232" y="177140"/>
                  </a:lnTo>
                  <a:lnTo>
                    <a:pt x="156053" y="179994"/>
                  </a:lnTo>
                  <a:lnTo>
                    <a:pt x="161171" y="182849"/>
                  </a:lnTo>
                  <a:lnTo>
                    <a:pt x="171938" y="188563"/>
                  </a:lnTo>
                  <a:lnTo>
                    <a:pt x="177477" y="191419"/>
                  </a:lnTo>
                  <a:lnTo>
                    <a:pt x="182121" y="194276"/>
                  </a:lnTo>
                  <a:lnTo>
                    <a:pt x="186171" y="197133"/>
                  </a:lnTo>
                  <a:lnTo>
                    <a:pt x="193210" y="202848"/>
                  </a:lnTo>
                  <a:lnTo>
                    <a:pt x="199513" y="208563"/>
                  </a:lnTo>
                  <a:lnTo>
                    <a:pt x="203479" y="211421"/>
                  </a:lnTo>
                  <a:lnTo>
                    <a:pt x="208030" y="214278"/>
                  </a:lnTo>
                  <a:lnTo>
                    <a:pt x="212968" y="217135"/>
                  </a:lnTo>
                  <a:lnTo>
                    <a:pt x="217212" y="219041"/>
                  </a:lnTo>
                  <a:lnTo>
                    <a:pt x="220994" y="220311"/>
                  </a:lnTo>
                  <a:lnTo>
                    <a:pt x="231416" y="222851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SMARTPenAnnotation300"/>
            <p:cNvSpPr/>
            <p:nvPr/>
          </p:nvSpPr>
          <p:spPr>
            <a:xfrm>
              <a:off x="4143375" y="4629503"/>
              <a:ext cx="497205" cy="291079"/>
            </a:xfrm>
            <a:custGeom>
              <a:avLst/>
              <a:gdLst/>
              <a:ahLst/>
              <a:cxnLst/>
              <a:rect l="0" t="0" r="0" b="0"/>
              <a:pathLst>
                <a:path w="497205" h="291079">
                  <a:moveTo>
                    <a:pt x="0" y="205387"/>
                  </a:moveTo>
                  <a:lnTo>
                    <a:pt x="4550" y="205387"/>
                  </a:lnTo>
                  <a:lnTo>
                    <a:pt x="5891" y="206339"/>
                  </a:lnTo>
                  <a:lnTo>
                    <a:pt x="6785" y="207927"/>
                  </a:lnTo>
                  <a:lnTo>
                    <a:pt x="7380" y="209938"/>
                  </a:lnTo>
                  <a:lnTo>
                    <a:pt x="10583" y="214712"/>
                  </a:lnTo>
                  <a:lnTo>
                    <a:pt x="17740" y="222755"/>
                  </a:lnTo>
                  <a:lnTo>
                    <a:pt x="25894" y="231170"/>
                  </a:lnTo>
                  <a:lnTo>
                    <a:pt x="31511" y="237801"/>
                  </a:lnTo>
                  <a:lnTo>
                    <a:pt x="34342" y="242236"/>
                  </a:lnTo>
                  <a:lnTo>
                    <a:pt x="39075" y="251292"/>
                  </a:lnTo>
                  <a:lnTo>
                    <a:pt x="41179" y="258491"/>
                  </a:lnTo>
                  <a:lnTo>
                    <a:pt x="44654" y="264866"/>
                  </a:lnTo>
                  <a:lnTo>
                    <a:pt x="46914" y="267900"/>
                  </a:lnTo>
                  <a:lnTo>
                    <a:pt x="50326" y="269922"/>
                  </a:lnTo>
                  <a:lnTo>
                    <a:pt x="63277" y="273721"/>
                  </a:lnTo>
                  <a:lnTo>
                    <a:pt x="73570" y="279503"/>
                  </a:lnTo>
                  <a:lnTo>
                    <a:pt x="82653" y="282592"/>
                  </a:lnTo>
                  <a:lnTo>
                    <a:pt x="91376" y="288164"/>
                  </a:lnTo>
                  <a:lnTo>
                    <a:pt x="97126" y="289801"/>
                  </a:lnTo>
                  <a:lnTo>
                    <a:pt x="111264" y="291035"/>
                  </a:lnTo>
                  <a:lnTo>
                    <a:pt x="115491" y="291078"/>
                  </a:lnTo>
                  <a:lnTo>
                    <a:pt x="116999" y="290136"/>
                  </a:lnTo>
                  <a:lnTo>
                    <a:pt x="118004" y="288557"/>
                  </a:lnTo>
                  <a:lnTo>
                    <a:pt x="119121" y="284261"/>
                  </a:lnTo>
                  <a:lnTo>
                    <a:pt x="119617" y="279177"/>
                  </a:lnTo>
                  <a:lnTo>
                    <a:pt x="118797" y="276487"/>
                  </a:lnTo>
                  <a:lnTo>
                    <a:pt x="115346" y="270960"/>
                  </a:lnTo>
                  <a:lnTo>
                    <a:pt x="113177" y="262788"/>
                  </a:lnTo>
                  <a:lnTo>
                    <a:pt x="112599" y="257942"/>
                  </a:lnTo>
                  <a:lnTo>
                    <a:pt x="111261" y="252806"/>
                  </a:lnTo>
                  <a:lnTo>
                    <a:pt x="109416" y="247477"/>
                  </a:lnTo>
                  <a:lnTo>
                    <a:pt x="107234" y="242020"/>
                  </a:lnTo>
                  <a:lnTo>
                    <a:pt x="105779" y="236476"/>
                  </a:lnTo>
                  <a:lnTo>
                    <a:pt x="104809" y="230875"/>
                  </a:lnTo>
                  <a:lnTo>
                    <a:pt x="104163" y="225237"/>
                  </a:lnTo>
                  <a:lnTo>
                    <a:pt x="103732" y="219572"/>
                  </a:lnTo>
                  <a:lnTo>
                    <a:pt x="103444" y="213892"/>
                  </a:lnTo>
                  <a:lnTo>
                    <a:pt x="103253" y="208199"/>
                  </a:lnTo>
                  <a:lnTo>
                    <a:pt x="102173" y="201547"/>
                  </a:lnTo>
                  <a:lnTo>
                    <a:pt x="100500" y="194254"/>
                  </a:lnTo>
                  <a:lnTo>
                    <a:pt x="98432" y="186535"/>
                  </a:lnTo>
                  <a:lnTo>
                    <a:pt x="97054" y="179484"/>
                  </a:lnTo>
                  <a:lnTo>
                    <a:pt x="96135" y="172878"/>
                  </a:lnTo>
                  <a:lnTo>
                    <a:pt x="95522" y="166569"/>
                  </a:lnTo>
                  <a:lnTo>
                    <a:pt x="94162" y="160458"/>
                  </a:lnTo>
                  <a:lnTo>
                    <a:pt x="92301" y="154480"/>
                  </a:lnTo>
                  <a:lnTo>
                    <a:pt x="90110" y="148589"/>
                  </a:lnTo>
                  <a:lnTo>
                    <a:pt x="88648" y="142756"/>
                  </a:lnTo>
                  <a:lnTo>
                    <a:pt x="87674" y="136963"/>
                  </a:lnTo>
                  <a:lnTo>
                    <a:pt x="87024" y="131196"/>
                  </a:lnTo>
                  <a:lnTo>
                    <a:pt x="86590" y="125446"/>
                  </a:lnTo>
                  <a:lnTo>
                    <a:pt x="86302" y="119708"/>
                  </a:lnTo>
                  <a:lnTo>
                    <a:pt x="85981" y="108252"/>
                  </a:lnTo>
                  <a:lnTo>
                    <a:pt x="85759" y="84210"/>
                  </a:lnTo>
                  <a:lnTo>
                    <a:pt x="86700" y="80787"/>
                  </a:lnTo>
                  <a:lnTo>
                    <a:pt x="90285" y="74444"/>
                  </a:lnTo>
                  <a:lnTo>
                    <a:pt x="92514" y="68450"/>
                  </a:lnTo>
                  <a:lnTo>
                    <a:pt x="93109" y="65518"/>
                  </a:lnTo>
                  <a:lnTo>
                    <a:pt x="96309" y="59720"/>
                  </a:lnTo>
                  <a:lnTo>
                    <a:pt x="98496" y="56841"/>
                  </a:lnTo>
                  <a:lnTo>
                    <a:pt x="100907" y="54921"/>
                  </a:lnTo>
                  <a:lnTo>
                    <a:pt x="103466" y="53641"/>
                  </a:lnTo>
                  <a:lnTo>
                    <a:pt x="106124" y="52788"/>
                  </a:lnTo>
                  <a:lnTo>
                    <a:pt x="111619" y="49300"/>
                  </a:lnTo>
                  <a:lnTo>
                    <a:pt x="114418" y="47037"/>
                  </a:lnTo>
                  <a:lnTo>
                    <a:pt x="117236" y="45527"/>
                  </a:lnTo>
                  <a:lnTo>
                    <a:pt x="125753" y="42451"/>
                  </a:lnTo>
                  <a:lnTo>
                    <a:pt x="131455" y="38356"/>
                  </a:lnTo>
                  <a:lnTo>
                    <a:pt x="135262" y="36883"/>
                  </a:lnTo>
                  <a:lnTo>
                    <a:pt x="149721" y="34809"/>
                  </a:lnTo>
                  <a:lnTo>
                    <a:pt x="160522" y="34324"/>
                  </a:lnTo>
                  <a:lnTo>
                    <a:pt x="171673" y="31569"/>
                  </a:lnTo>
                  <a:lnTo>
                    <a:pt x="183931" y="28122"/>
                  </a:lnTo>
                  <a:lnTo>
                    <a:pt x="198904" y="26590"/>
                  </a:lnTo>
                  <a:lnTo>
                    <a:pt x="212545" y="23369"/>
                  </a:lnTo>
                  <a:lnTo>
                    <a:pt x="225909" y="19715"/>
                  </a:lnTo>
                  <a:lnTo>
                    <a:pt x="241374" y="18091"/>
                  </a:lnTo>
                  <a:lnTo>
                    <a:pt x="249498" y="17657"/>
                  </a:lnTo>
                  <a:lnTo>
                    <a:pt x="266146" y="17177"/>
                  </a:lnTo>
                  <a:lnTo>
                    <a:pt x="274585" y="16096"/>
                  </a:lnTo>
                  <a:lnTo>
                    <a:pt x="283069" y="14423"/>
                  </a:lnTo>
                  <a:lnTo>
                    <a:pt x="291583" y="12355"/>
                  </a:lnTo>
                  <a:lnTo>
                    <a:pt x="300116" y="10976"/>
                  </a:lnTo>
                  <a:lnTo>
                    <a:pt x="308662" y="10057"/>
                  </a:lnTo>
                  <a:lnTo>
                    <a:pt x="317217" y="9444"/>
                  </a:lnTo>
                  <a:lnTo>
                    <a:pt x="325778" y="9036"/>
                  </a:lnTo>
                  <a:lnTo>
                    <a:pt x="342910" y="8582"/>
                  </a:lnTo>
                  <a:lnTo>
                    <a:pt x="394336" y="8251"/>
                  </a:lnTo>
                  <a:lnTo>
                    <a:pt x="402907" y="7288"/>
                  </a:lnTo>
                  <a:lnTo>
                    <a:pt x="411480" y="5693"/>
                  </a:lnTo>
                  <a:lnTo>
                    <a:pt x="420053" y="3678"/>
                  </a:lnTo>
                  <a:lnTo>
                    <a:pt x="434657" y="1438"/>
                  </a:lnTo>
                  <a:lnTo>
                    <a:pt x="447498" y="443"/>
                  </a:lnTo>
                  <a:lnTo>
                    <a:pt x="459556" y="0"/>
                  </a:lnTo>
                  <a:lnTo>
                    <a:pt x="464485" y="835"/>
                  </a:lnTo>
                  <a:lnTo>
                    <a:pt x="476927" y="5608"/>
                  </a:lnTo>
                  <a:lnTo>
                    <a:pt x="481781" y="6478"/>
                  </a:lnTo>
                  <a:lnTo>
                    <a:pt x="497204" y="8219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SMARTPenAnnotation301"/>
            <p:cNvSpPr/>
            <p:nvPr/>
          </p:nvSpPr>
          <p:spPr>
            <a:xfrm>
              <a:off x="4374843" y="4714877"/>
              <a:ext cx="162749" cy="180021"/>
            </a:xfrm>
            <a:custGeom>
              <a:avLst/>
              <a:gdLst/>
              <a:ahLst/>
              <a:cxnLst/>
              <a:rect l="0" t="0" r="0" b="0"/>
              <a:pathLst>
                <a:path w="162749" h="180021">
                  <a:moveTo>
                    <a:pt x="102859" y="8570"/>
                  </a:moveTo>
                  <a:lnTo>
                    <a:pt x="87259" y="8570"/>
                  </a:lnTo>
                  <a:lnTo>
                    <a:pt x="83861" y="6030"/>
                  </a:lnTo>
                  <a:lnTo>
                    <a:pt x="81621" y="4020"/>
                  </a:lnTo>
                  <a:lnTo>
                    <a:pt x="79175" y="2679"/>
                  </a:lnTo>
                  <a:lnTo>
                    <a:pt x="76593" y="1785"/>
                  </a:lnTo>
                  <a:lnTo>
                    <a:pt x="70154" y="351"/>
                  </a:lnTo>
                  <a:lnTo>
                    <a:pt x="66733" y="154"/>
                  </a:lnTo>
                  <a:lnTo>
                    <a:pt x="62038" y="68"/>
                  </a:lnTo>
                  <a:lnTo>
                    <a:pt x="47343" y="0"/>
                  </a:lnTo>
                  <a:lnTo>
                    <a:pt x="45846" y="952"/>
                  </a:lnTo>
                  <a:lnTo>
                    <a:pt x="44848" y="2539"/>
                  </a:lnTo>
                  <a:lnTo>
                    <a:pt x="44182" y="4549"/>
                  </a:lnTo>
                  <a:lnTo>
                    <a:pt x="40903" y="9323"/>
                  </a:lnTo>
                  <a:lnTo>
                    <a:pt x="38695" y="11930"/>
                  </a:lnTo>
                  <a:lnTo>
                    <a:pt x="36270" y="13667"/>
                  </a:lnTo>
                  <a:lnTo>
                    <a:pt x="33702" y="14826"/>
                  </a:lnTo>
                  <a:lnTo>
                    <a:pt x="31036" y="15598"/>
                  </a:lnTo>
                  <a:lnTo>
                    <a:pt x="29260" y="17065"/>
                  </a:lnTo>
                  <a:lnTo>
                    <a:pt x="28076" y="18996"/>
                  </a:lnTo>
                  <a:lnTo>
                    <a:pt x="27286" y="21236"/>
                  </a:lnTo>
                  <a:lnTo>
                    <a:pt x="23868" y="26265"/>
                  </a:lnTo>
                  <a:lnTo>
                    <a:pt x="19175" y="31674"/>
                  </a:lnTo>
                  <a:lnTo>
                    <a:pt x="13913" y="37254"/>
                  </a:lnTo>
                  <a:lnTo>
                    <a:pt x="12129" y="40075"/>
                  </a:lnTo>
                  <a:lnTo>
                    <a:pt x="10940" y="42908"/>
                  </a:lnTo>
                  <a:lnTo>
                    <a:pt x="10147" y="45750"/>
                  </a:lnTo>
                  <a:lnTo>
                    <a:pt x="8666" y="49549"/>
                  </a:lnTo>
                  <a:lnTo>
                    <a:pt x="6727" y="53987"/>
                  </a:lnTo>
                  <a:lnTo>
                    <a:pt x="1320" y="65696"/>
                  </a:lnTo>
                  <a:lnTo>
                    <a:pt x="581" y="69837"/>
                  </a:lnTo>
                  <a:lnTo>
                    <a:pt x="106" y="75705"/>
                  </a:lnTo>
                  <a:lnTo>
                    <a:pt x="24" y="81273"/>
                  </a:lnTo>
                  <a:lnTo>
                    <a:pt x="0" y="84404"/>
                  </a:lnTo>
                  <a:lnTo>
                    <a:pt x="4543" y="89883"/>
                  </a:lnTo>
                  <a:lnTo>
                    <a:pt x="7371" y="92988"/>
                  </a:lnTo>
                  <a:lnTo>
                    <a:pt x="8720" y="93424"/>
                  </a:lnTo>
                  <a:lnTo>
                    <a:pt x="12760" y="93908"/>
                  </a:lnTo>
                  <a:lnTo>
                    <a:pt x="15838" y="94181"/>
                  </a:lnTo>
                  <a:lnTo>
                    <a:pt x="19098" y="96784"/>
                  </a:lnTo>
                  <a:lnTo>
                    <a:pt x="25320" y="102512"/>
                  </a:lnTo>
                  <a:lnTo>
                    <a:pt x="30143" y="102763"/>
                  </a:lnTo>
                  <a:lnTo>
                    <a:pt x="31522" y="103750"/>
                  </a:lnTo>
                  <a:lnTo>
                    <a:pt x="32441" y="105361"/>
                  </a:lnTo>
                  <a:lnTo>
                    <a:pt x="33054" y="107387"/>
                  </a:lnTo>
                  <a:lnTo>
                    <a:pt x="34414" y="108738"/>
                  </a:lnTo>
                  <a:lnTo>
                    <a:pt x="36274" y="109639"/>
                  </a:lnTo>
                  <a:lnTo>
                    <a:pt x="41552" y="111084"/>
                  </a:lnTo>
                  <a:lnTo>
                    <a:pt x="44814" y="111282"/>
                  </a:lnTo>
                  <a:lnTo>
                    <a:pt x="50119" y="111409"/>
                  </a:lnTo>
                  <a:lnTo>
                    <a:pt x="50553" y="110467"/>
                  </a:lnTo>
                  <a:lnTo>
                    <a:pt x="51037" y="106880"/>
                  </a:lnTo>
                  <a:lnTo>
                    <a:pt x="52118" y="105543"/>
                  </a:lnTo>
                  <a:lnTo>
                    <a:pt x="53792" y="104651"/>
                  </a:lnTo>
                  <a:lnTo>
                    <a:pt x="58191" y="103660"/>
                  </a:lnTo>
                  <a:lnTo>
                    <a:pt x="60698" y="103396"/>
                  </a:lnTo>
                  <a:lnTo>
                    <a:pt x="63322" y="103220"/>
                  </a:lnTo>
                  <a:lnTo>
                    <a:pt x="66023" y="102150"/>
                  </a:lnTo>
                  <a:lnTo>
                    <a:pt x="68777" y="100484"/>
                  </a:lnTo>
                  <a:lnTo>
                    <a:pt x="71565" y="98421"/>
                  </a:lnTo>
                  <a:lnTo>
                    <a:pt x="74376" y="97046"/>
                  </a:lnTo>
                  <a:lnTo>
                    <a:pt x="77203" y="96129"/>
                  </a:lnTo>
                  <a:lnTo>
                    <a:pt x="80040" y="95518"/>
                  </a:lnTo>
                  <a:lnTo>
                    <a:pt x="82884" y="95110"/>
                  </a:lnTo>
                  <a:lnTo>
                    <a:pt x="85732" y="94839"/>
                  </a:lnTo>
                  <a:lnTo>
                    <a:pt x="88584" y="94657"/>
                  </a:lnTo>
                  <a:lnTo>
                    <a:pt x="94292" y="94456"/>
                  </a:lnTo>
                  <a:lnTo>
                    <a:pt x="105718" y="94327"/>
                  </a:lnTo>
                  <a:lnTo>
                    <a:pt x="127412" y="94298"/>
                  </a:lnTo>
                  <a:lnTo>
                    <a:pt x="131611" y="95249"/>
                  </a:lnTo>
                  <a:lnTo>
                    <a:pt x="135362" y="96837"/>
                  </a:lnTo>
                  <a:lnTo>
                    <a:pt x="138815" y="98847"/>
                  </a:lnTo>
                  <a:lnTo>
                    <a:pt x="142070" y="101139"/>
                  </a:lnTo>
                  <a:lnTo>
                    <a:pt x="145192" y="103621"/>
                  </a:lnTo>
                  <a:lnTo>
                    <a:pt x="148226" y="106227"/>
                  </a:lnTo>
                  <a:lnTo>
                    <a:pt x="150249" y="108917"/>
                  </a:lnTo>
                  <a:lnTo>
                    <a:pt x="152496" y="114447"/>
                  </a:lnTo>
                  <a:lnTo>
                    <a:pt x="154048" y="117254"/>
                  </a:lnTo>
                  <a:lnTo>
                    <a:pt x="156035" y="120079"/>
                  </a:lnTo>
                  <a:lnTo>
                    <a:pt x="158312" y="122914"/>
                  </a:lnTo>
                  <a:lnTo>
                    <a:pt x="159830" y="125757"/>
                  </a:lnTo>
                  <a:lnTo>
                    <a:pt x="160842" y="128605"/>
                  </a:lnTo>
                  <a:lnTo>
                    <a:pt x="161517" y="131455"/>
                  </a:lnTo>
                  <a:lnTo>
                    <a:pt x="161967" y="134309"/>
                  </a:lnTo>
                  <a:lnTo>
                    <a:pt x="162267" y="137163"/>
                  </a:lnTo>
                  <a:lnTo>
                    <a:pt x="162467" y="140019"/>
                  </a:lnTo>
                  <a:lnTo>
                    <a:pt x="162600" y="142875"/>
                  </a:lnTo>
                  <a:lnTo>
                    <a:pt x="162748" y="148589"/>
                  </a:lnTo>
                  <a:lnTo>
                    <a:pt x="161835" y="151446"/>
                  </a:lnTo>
                  <a:lnTo>
                    <a:pt x="160274" y="154303"/>
                  </a:lnTo>
                  <a:lnTo>
                    <a:pt x="158281" y="157160"/>
                  </a:lnTo>
                  <a:lnTo>
                    <a:pt x="156952" y="160018"/>
                  </a:lnTo>
                  <a:lnTo>
                    <a:pt x="156066" y="162875"/>
                  </a:lnTo>
                  <a:lnTo>
                    <a:pt x="155475" y="165732"/>
                  </a:lnTo>
                  <a:lnTo>
                    <a:pt x="154129" y="168590"/>
                  </a:lnTo>
                  <a:lnTo>
                    <a:pt x="152279" y="171448"/>
                  </a:lnTo>
                  <a:lnTo>
                    <a:pt x="150093" y="174305"/>
                  </a:lnTo>
                  <a:lnTo>
                    <a:pt x="147684" y="176210"/>
                  </a:lnTo>
                  <a:lnTo>
                    <a:pt x="145124" y="177480"/>
                  </a:lnTo>
                  <a:lnTo>
                    <a:pt x="142466" y="178327"/>
                  </a:lnTo>
                  <a:lnTo>
                    <a:pt x="139741" y="178892"/>
                  </a:lnTo>
                  <a:lnTo>
                    <a:pt x="136972" y="179268"/>
                  </a:lnTo>
                  <a:lnTo>
                    <a:pt x="134174" y="179518"/>
                  </a:lnTo>
                  <a:lnTo>
                    <a:pt x="131355" y="179686"/>
                  </a:lnTo>
                  <a:lnTo>
                    <a:pt x="125684" y="179871"/>
                  </a:lnTo>
                  <a:lnTo>
                    <a:pt x="77141" y="18002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SMARTPenAnnotation302"/>
            <p:cNvSpPr/>
            <p:nvPr/>
          </p:nvSpPr>
          <p:spPr>
            <a:xfrm>
              <a:off x="2797492" y="5044652"/>
              <a:ext cx="1903096" cy="133139"/>
            </a:xfrm>
            <a:custGeom>
              <a:avLst/>
              <a:gdLst/>
              <a:ahLst/>
              <a:cxnLst/>
              <a:rect l="0" t="0" r="0" b="0"/>
              <a:pathLst>
                <a:path w="1903096" h="133139">
                  <a:moveTo>
                    <a:pt x="0" y="133138"/>
                  </a:moveTo>
                  <a:lnTo>
                    <a:pt x="0" y="128587"/>
                  </a:lnTo>
                  <a:lnTo>
                    <a:pt x="952" y="127246"/>
                  </a:lnTo>
                  <a:lnTo>
                    <a:pt x="2540" y="126352"/>
                  </a:lnTo>
                  <a:lnTo>
                    <a:pt x="7381" y="124918"/>
                  </a:lnTo>
                  <a:lnTo>
                    <a:pt x="38355" y="123618"/>
                  </a:lnTo>
                  <a:lnTo>
                    <a:pt x="49114" y="120017"/>
                  </a:lnTo>
                  <a:lnTo>
                    <a:pt x="65881" y="117185"/>
                  </a:lnTo>
                  <a:lnTo>
                    <a:pt x="122032" y="116039"/>
                  </a:lnTo>
                  <a:lnTo>
                    <a:pt x="138056" y="115061"/>
                  </a:lnTo>
                  <a:lnTo>
                    <a:pt x="154703" y="111451"/>
                  </a:lnTo>
                  <a:lnTo>
                    <a:pt x="180141" y="108615"/>
                  </a:lnTo>
                  <a:lnTo>
                    <a:pt x="199760" y="105411"/>
                  </a:lnTo>
                  <a:lnTo>
                    <a:pt x="221180" y="101764"/>
                  </a:lnTo>
                  <a:lnTo>
                    <a:pt x="254659" y="98759"/>
                  </a:lnTo>
                  <a:lnTo>
                    <a:pt x="277330" y="94681"/>
                  </a:lnTo>
                  <a:lnTo>
                    <a:pt x="311512" y="91581"/>
                  </a:lnTo>
                  <a:lnTo>
                    <a:pt x="336887" y="88315"/>
                  </a:lnTo>
                  <a:lnTo>
                    <a:pt x="350322" y="86111"/>
                  </a:lnTo>
                  <a:lnTo>
                    <a:pt x="363088" y="83689"/>
                  </a:lnTo>
                  <a:lnTo>
                    <a:pt x="387433" y="78458"/>
                  </a:lnTo>
                  <a:lnTo>
                    <a:pt x="431660" y="74709"/>
                  </a:lnTo>
                  <a:lnTo>
                    <a:pt x="461724" y="71291"/>
                  </a:lnTo>
                  <a:lnTo>
                    <a:pt x="490961" y="67551"/>
                  </a:lnTo>
                  <a:lnTo>
                    <a:pt x="534196" y="64492"/>
                  </a:lnTo>
                  <a:lnTo>
                    <a:pt x="562858" y="60401"/>
                  </a:lnTo>
                  <a:lnTo>
                    <a:pt x="610320" y="52743"/>
                  </a:lnTo>
                  <a:lnTo>
                    <a:pt x="660578" y="48992"/>
                  </a:lnTo>
                  <a:lnTo>
                    <a:pt x="694593" y="45574"/>
                  </a:lnTo>
                  <a:lnTo>
                    <a:pt x="728760" y="41834"/>
                  </a:lnTo>
                  <a:lnTo>
                    <a:pt x="781079" y="38774"/>
                  </a:lnTo>
                  <a:lnTo>
                    <a:pt x="818951" y="34684"/>
                  </a:lnTo>
                  <a:lnTo>
                    <a:pt x="890748" y="30187"/>
                  </a:lnTo>
                  <a:lnTo>
                    <a:pt x="925478" y="26104"/>
                  </a:lnTo>
                  <a:lnTo>
                    <a:pt x="977161" y="23002"/>
                  </a:lnTo>
                  <a:lnTo>
                    <a:pt x="1033220" y="22082"/>
                  </a:lnTo>
                  <a:lnTo>
                    <a:pt x="1087507" y="21810"/>
                  </a:lnTo>
                  <a:lnTo>
                    <a:pt x="1125004" y="19206"/>
                  </a:lnTo>
                  <a:lnTo>
                    <a:pt x="1162942" y="15826"/>
                  </a:lnTo>
                  <a:lnTo>
                    <a:pt x="1217383" y="13924"/>
                  </a:lnTo>
                  <a:lnTo>
                    <a:pt x="1274365" y="12408"/>
                  </a:lnTo>
                  <a:lnTo>
                    <a:pt x="1327867" y="7302"/>
                  </a:lnTo>
                  <a:lnTo>
                    <a:pt x="1379915" y="5365"/>
                  </a:lnTo>
                  <a:lnTo>
                    <a:pt x="1487959" y="4622"/>
                  </a:lnTo>
                  <a:lnTo>
                    <a:pt x="1738514" y="4550"/>
                  </a:lnTo>
                  <a:lnTo>
                    <a:pt x="1761368" y="2010"/>
                  </a:lnTo>
                  <a:lnTo>
                    <a:pt x="1771463" y="0"/>
                  </a:lnTo>
                  <a:lnTo>
                    <a:pt x="1792839" y="305"/>
                  </a:lnTo>
                  <a:lnTo>
                    <a:pt x="1848472" y="4178"/>
                  </a:lnTo>
                  <a:lnTo>
                    <a:pt x="1903095" y="455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1" name="SMARTPenAnnotation303"/>
            <p:cNvSpPr/>
            <p:nvPr/>
          </p:nvSpPr>
          <p:spPr>
            <a:xfrm>
              <a:off x="3560843" y="5160645"/>
              <a:ext cx="239633" cy="222491"/>
            </a:xfrm>
            <a:custGeom>
              <a:avLst/>
              <a:gdLst/>
              <a:ahLst/>
              <a:cxnLst/>
              <a:rect l="0" t="0" r="0" b="0"/>
              <a:pathLst>
                <a:path w="239633" h="222491">
                  <a:moveTo>
                    <a:pt x="239632" y="25717"/>
                  </a:moveTo>
                  <a:lnTo>
                    <a:pt x="230530" y="25717"/>
                  </a:lnTo>
                  <a:lnTo>
                    <a:pt x="225944" y="24765"/>
                  </a:lnTo>
                  <a:lnTo>
                    <a:pt x="220981" y="23177"/>
                  </a:lnTo>
                  <a:lnTo>
                    <a:pt x="208431" y="18336"/>
                  </a:lnTo>
                  <a:lnTo>
                    <a:pt x="204544" y="17939"/>
                  </a:lnTo>
                  <a:lnTo>
                    <a:pt x="199095" y="17674"/>
                  </a:lnTo>
                  <a:lnTo>
                    <a:pt x="186372" y="17380"/>
                  </a:lnTo>
                  <a:lnTo>
                    <a:pt x="95566" y="17145"/>
                  </a:lnTo>
                  <a:lnTo>
                    <a:pt x="91200" y="18097"/>
                  </a:lnTo>
                  <a:lnTo>
                    <a:pt x="80506" y="23036"/>
                  </a:lnTo>
                  <a:lnTo>
                    <a:pt x="74294" y="24526"/>
                  </a:lnTo>
                  <a:lnTo>
                    <a:pt x="70351" y="25875"/>
                  </a:lnTo>
                  <a:lnTo>
                    <a:pt x="65818" y="27728"/>
                  </a:lnTo>
                  <a:lnTo>
                    <a:pt x="60891" y="29915"/>
                  </a:lnTo>
                  <a:lnTo>
                    <a:pt x="50336" y="34885"/>
                  </a:lnTo>
                  <a:lnTo>
                    <a:pt x="44855" y="37545"/>
                  </a:lnTo>
                  <a:lnTo>
                    <a:pt x="40248" y="40270"/>
                  </a:lnTo>
                  <a:lnTo>
                    <a:pt x="36224" y="43039"/>
                  </a:lnTo>
                  <a:lnTo>
                    <a:pt x="32589" y="45837"/>
                  </a:lnTo>
                  <a:lnTo>
                    <a:pt x="29213" y="49608"/>
                  </a:lnTo>
                  <a:lnTo>
                    <a:pt x="26010" y="54027"/>
                  </a:lnTo>
                  <a:lnTo>
                    <a:pt x="22922" y="58878"/>
                  </a:lnTo>
                  <a:lnTo>
                    <a:pt x="19911" y="63064"/>
                  </a:lnTo>
                  <a:lnTo>
                    <a:pt x="16952" y="66808"/>
                  </a:lnTo>
                  <a:lnTo>
                    <a:pt x="14025" y="70256"/>
                  </a:lnTo>
                  <a:lnTo>
                    <a:pt x="10775" y="76627"/>
                  </a:lnTo>
                  <a:lnTo>
                    <a:pt x="9908" y="79659"/>
                  </a:lnTo>
                  <a:lnTo>
                    <a:pt x="6404" y="85569"/>
                  </a:lnTo>
                  <a:lnTo>
                    <a:pt x="4137" y="88478"/>
                  </a:lnTo>
                  <a:lnTo>
                    <a:pt x="1617" y="94251"/>
                  </a:lnTo>
                  <a:lnTo>
                    <a:pt x="0" y="101167"/>
                  </a:lnTo>
                  <a:lnTo>
                    <a:pt x="819" y="102687"/>
                  </a:lnTo>
                  <a:lnTo>
                    <a:pt x="6524" y="109377"/>
                  </a:lnTo>
                  <a:lnTo>
                    <a:pt x="11568" y="114652"/>
                  </a:lnTo>
                  <a:lnTo>
                    <a:pt x="14247" y="116439"/>
                  </a:lnTo>
                  <a:lnTo>
                    <a:pt x="19763" y="118426"/>
                  </a:lnTo>
                  <a:lnTo>
                    <a:pt x="25390" y="119308"/>
                  </a:lnTo>
                  <a:lnTo>
                    <a:pt x="28223" y="119544"/>
                  </a:lnTo>
                  <a:lnTo>
                    <a:pt x="32018" y="120653"/>
                  </a:lnTo>
                  <a:lnTo>
                    <a:pt x="36453" y="122346"/>
                  </a:lnTo>
                  <a:lnTo>
                    <a:pt x="41314" y="124426"/>
                  </a:lnTo>
                  <a:lnTo>
                    <a:pt x="46460" y="125813"/>
                  </a:lnTo>
                  <a:lnTo>
                    <a:pt x="51795" y="126738"/>
                  </a:lnTo>
                  <a:lnTo>
                    <a:pt x="57257" y="127354"/>
                  </a:lnTo>
                  <a:lnTo>
                    <a:pt x="62804" y="127765"/>
                  </a:lnTo>
                  <a:lnTo>
                    <a:pt x="68406" y="128039"/>
                  </a:lnTo>
                  <a:lnTo>
                    <a:pt x="74046" y="128222"/>
                  </a:lnTo>
                  <a:lnTo>
                    <a:pt x="79711" y="129296"/>
                  </a:lnTo>
                  <a:lnTo>
                    <a:pt x="85393" y="130964"/>
                  </a:lnTo>
                  <a:lnTo>
                    <a:pt x="91086" y="133030"/>
                  </a:lnTo>
                  <a:lnTo>
                    <a:pt x="96786" y="134406"/>
                  </a:lnTo>
                  <a:lnTo>
                    <a:pt x="102491" y="135324"/>
                  </a:lnTo>
                  <a:lnTo>
                    <a:pt x="108200" y="135936"/>
                  </a:lnTo>
                  <a:lnTo>
                    <a:pt x="113910" y="137296"/>
                  </a:lnTo>
                  <a:lnTo>
                    <a:pt x="119622" y="139156"/>
                  </a:lnTo>
                  <a:lnTo>
                    <a:pt x="125335" y="141348"/>
                  </a:lnTo>
                  <a:lnTo>
                    <a:pt x="131049" y="143762"/>
                  </a:lnTo>
                  <a:lnTo>
                    <a:pt x="136763" y="146324"/>
                  </a:lnTo>
                  <a:lnTo>
                    <a:pt x="142478" y="148984"/>
                  </a:lnTo>
                  <a:lnTo>
                    <a:pt x="147240" y="150758"/>
                  </a:lnTo>
                  <a:lnTo>
                    <a:pt x="151367" y="151940"/>
                  </a:lnTo>
                  <a:lnTo>
                    <a:pt x="155071" y="152728"/>
                  </a:lnTo>
                  <a:lnTo>
                    <a:pt x="159445" y="154206"/>
                  </a:lnTo>
                  <a:lnTo>
                    <a:pt x="164267" y="156144"/>
                  </a:lnTo>
                  <a:lnTo>
                    <a:pt x="169386" y="158388"/>
                  </a:lnTo>
                  <a:lnTo>
                    <a:pt x="173751" y="160837"/>
                  </a:lnTo>
                  <a:lnTo>
                    <a:pt x="181141" y="166098"/>
                  </a:lnTo>
                  <a:lnTo>
                    <a:pt x="187601" y="171611"/>
                  </a:lnTo>
                  <a:lnTo>
                    <a:pt x="190657" y="174415"/>
                  </a:lnTo>
                  <a:lnTo>
                    <a:pt x="192694" y="177236"/>
                  </a:lnTo>
                  <a:lnTo>
                    <a:pt x="194958" y="182911"/>
                  </a:lnTo>
                  <a:lnTo>
                    <a:pt x="195964" y="188609"/>
                  </a:lnTo>
                  <a:lnTo>
                    <a:pt x="196610" y="195476"/>
                  </a:lnTo>
                  <a:lnTo>
                    <a:pt x="194159" y="198956"/>
                  </a:lnTo>
                  <a:lnTo>
                    <a:pt x="192171" y="201218"/>
                  </a:lnTo>
                  <a:lnTo>
                    <a:pt x="190846" y="203677"/>
                  </a:lnTo>
                  <a:lnTo>
                    <a:pt x="189374" y="208951"/>
                  </a:lnTo>
                  <a:lnTo>
                    <a:pt x="187077" y="210738"/>
                  </a:lnTo>
                  <a:lnTo>
                    <a:pt x="183640" y="211929"/>
                  </a:lnTo>
                  <a:lnTo>
                    <a:pt x="179444" y="212723"/>
                  </a:lnTo>
                  <a:lnTo>
                    <a:pt x="174741" y="214206"/>
                  </a:lnTo>
                  <a:lnTo>
                    <a:pt x="169702" y="216146"/>
                  </a:lnTo>
                  <a:lnTo>
                    <a:pt x="164436" y="218392"/>
                  </a:lnTo>
                  <a:lnTo>
                    <a:pt x="159974" y="219890"/>
                  </a:lnTo>
                  <a:lnTo>
                    <a:pt x="156046" y="220888"/>
                  </a:lnTo>
                  <a:lnTo>
                    <a:pt x="149142" y="221997"/>
                  </a:lnTo>
                  <a:lnTo>
                    <a:pt x="142899" y="222490"/>
                  </a:lnTo>
                  <a:lnTo>
                    <a:pt x="139901" y="221669"/>
                  </a:lnTo>
                  <a:lnTo>
                    <a:pt x="134029" y="218217"/>
                  </a:lnTo>
                  <a:lnTo>
                    <a:pt x="128245" y="216048"/>
                  </a:lnTo>
                  <a:lnTo>
                    <a:pt x="122499" y="215083"/>
                  </a:lnTo>
                  <a:lnTo>
                    <a:pt x="116770" y="214655"/>
                  </a:lnTo>
                  <a:lnTo>
                    <a:pt x="113909" y="213588"/>
                  </a:lnTo>
                  <a:lnTo>
                    <a:pt x="108190" y="209863"/>
                  </a:lnTo>
                  <a:lnTo>
                    <a:pt x="106284" y="207536"/>
                  </a:lnTo>
                  <a:lnTo>
                    <a:pt x="105013" y="205032"/>
                  </a:lnTo>
                  <a:lnTo>
                    <a:pt x="104166" y="202410"/>
                  </a:lnTo>
                  <a:lnTo>
                    <a:pt x="102649" y="200663"/>
                  </a:lnTo>
                  <a:lnTo>
                    <a:pt x="100685" y="199497"/>
                  </a:lnTo>
                  <a:lnTo>
                    <a:pt x="98423" y="198721"/>
                  </a:lnTo>
                  <a:lnTo>
                    <a:pt x="96915" y="196298"/>
                  </a:lnTo>
                  <a:lnTo>
                    <a:pt x="95910" y="192778"/>
                  </a:lnTo>
                  <a:lnTo>
                    <a:pt x="95240" y="188526"/>
                  </a:lnTo>
                  <a:lnTo>
                    <a:pt x="95745" y="184739"/>
                  </a:lnTo>
                  <a:lnTo>
                    <a:pt x="97035" y="181262"/>
                  </a:lnTo>
                  <a:lnTo>
                    <a:pt x="98847" y="177991"/>
                  </a:lnTo>
                  <a:lnTo>
                    <a:pt x="100055" y="173906"/>
                  </a:lnTo>
                  <a:lnTo>
                    <a:pt x="100861" y="169277"/>
                  </a:lnTo>
                  <a:lnTo>
                    <a:pt x="101397" y="164286"/>
                  </a:lnTo>
                  <a:lnTo>
                    <a:pt x="102708" y="159054"/>
                  </a:lnTo>
                  <a:lnTo>
                    <a:pt x="104534" y="153661"/>
                  </a:lnTo>
                  <a:lnTo>
                    <a:pt x="106704" y="148160"/>
                  </a:lnTo>
                  <a:lnTo>
                    <a:pt x="108150" y="142589"/>
                  </a:lnTo>
                  <a:lnTo>
                    <a:pt x="109115" y="136969"/>
                  </a:lnTo>
                  <a:lnTo>
                    <a:pt x="109758" y="131317"/>
                  </a:lnTo>
                  <a:lnTo>
                    <a:pt x="111139" y="125645"/>
                  </a:lnTo>
                  <a:lnTo>
                    <a:pt x="113012" y="119958"/>
                  </a:lnTo>
                  <a:lnTo>
                    <a:pt x="115214" y="114262"/>
                  </a:lnTo>
                  <a:lnTo>
                    <a:pt x="118586" y="107607"/>
                  </a:lnTo>
                  <a:lnTo>
                    <a:pt x="122740" y="100313"/>
                  </a:lnTo>
                  <a:lnTo>
                    <a:pt x="127414" y="92593"/>
                  </a:lnTo>
                  <a:lnTo>
                    <a:pt x="131482" y="85541"/>
                  </a:lnTo>
                  <a:lnTo>
                    <a:pt x="138543" y="72626"/>
                  </a:lnTo>
                  <a:lnTo>
                    <a:pt x="147873" y="54645"/>
                  </a:lnTo>
                  <a:lnTo>
                    <a:pt x="156670" y="37252"/>
                  </a:lnTo>
                  <a:lnTo>
                    <a:pt x="159558" y="32454"/>
                  </a:lnTo>
                  <a:lnTo>
                    <a:pt x="162437" y="28303"/>
                  </a:lnTo>
                  <a:lnTo>
                    <a:pt x="165309" y="24584"/>
                  </a:lnTo>
                  <a:lnTo>
                    <a:pt x="168499" y="17911"/>
                  </a:lnTo>
                  <a:lnTo>
                    <a:pt x="169917" y="11770"/>
                  </a:lnTo>
                  <a:lnTo>
                    <a:pt x="170548" y="5866"/>
                  </a:lnTo>
                  <a:lnTo>
                    <a:pt x="171052" y="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2" name="SMARTPenAnnotation304"/>
            <p:cNvSpPr/>
            <p:nvPr/>
          </p:nvSpPr>
          <p:spPr>
            <a:xfrm>
              <a:off x="2300644" y="5726429"/>
              <a:ext cx="213957" cy="8574"/>
            </a:xfrm>
            <a:custGeom>
              <a:avLst/>
              <a:gdLst/>
              <a:ahLst/>
              <a:cxnLst/>
              <a:rect l="0" t="0" r="0" b="0"/>
              <a:pathLst>
                <a:path w="213957" h="8574">
                  <a:moveTo>
                    <a:pt x="25360" y="8573"/>
                  </a:moveTo>
                  <a:lnTo>
                    <a:pt x="0" y="8573"/>
                  </a:lnTo>
                  <a:lnTo>
                    <a:pt x="190956" y="8573"/>
                  </a:lnTo>
                  <a:lnTo>
                    <a:pt x="193860" y="7621"/>
                  </a:lnTo>
                  <a:lnTo>
                    <a:pt x="196748" y="6033"/>
                  </a:lnTo>
                  <a:lnTo>
                    <a:pt x="199627" y="4023"/>
                  </a:lnTo>
                  <a:lnTo>
                    <a:pt x="202498" y="2682"/>
                  </a:lnTo>
                  <a:lnTo>
                    <a:pt x="205365" y="1788"/>
                  </a:lnTo>
                  <a:lnTo>
                    <a:pt x="213956" y="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3" name="SMARTPenAnnotation305"/>
            <p:cNvSpPr/>
            <p:nvPr/>
          </p:nvSpPr>
          <p:spPr>
            <a:xfrm>
              <a:off x="2378631" y="5795010"/>
              <a:ext cx="221695" cy="42863"/>
            </a:xfrm>
            <a:custGeom>
              <a:avLst/>
              <a:gdLst/>
              <a:ahLst/>
              <a:cxnLst/>
              <a:rect l="0" t="0" r="0" b="0"/>
              <a:pathLst>
                <a:path w="221695" h="42863">
                  <a:moveTo>
                    <a:pt x="7381" y="42862"/>
                  </a:moveTo>
                  <a:lnTo>
                    <a:pt x="0" y="42862"/>
                  </a:lnTo>
                  <a:lnTo>
                    <a:pt x="11837" y="42862"/>
                  </a:lnTo>
                  <a:lnTo>
                    <a:pt x="14161" y="41910"/>
                  </a:lnTo>
                  <a:lnTo>
                    <a:pt x="16664" y="40322"/>
                  </a:lnTo>
                  <a:lnTo>
                    <a:pt x="19285" y="38312"/>
                  </a:lnTo>
                  <a:lnTo>
                    <a:pt x="21984" y="36971"/>
                  </a:lnTo>
                  <a:lnTo>
                    <a:pt x="24737" y="36077"/>
                  </a:lnTo>
                  <a:lnTo>
                    <a:pt x="30334" y="35084"/>
                  </a:lnTo>
                  <a:lnTo>
                    <a:pt x="35998" y="34643"/>
                  </a:lnTo>
                  <a:lnTo>
                    <a:pt x="38841" y="33573"/>
                  </a:lnTo>
                  <a:lnTo>
                    <a:pt x="41690" y="31907"/>
                  </a:lnTo>
                  <a:lnTo>
                    <a:pt x="44541" y="29843"/>
                  </a:lnTo>
                  <a:lnTo>
                    <a:pt x="47394" y="28468"/>
                  </a:lnTo>
                  <a:lnTo>
                    <a:pt x="50249" y="27551"/>
                  </a:lnTo>
                  <a:lnTo>
                    <a:pt x="56913" y="26532"/>
                  </a:lnTo>
                  <a:lnTo>
                    <a:pt x="61358" y="26261"/>
                  </a:lnTo>
                  <a:lnTo>
                    <a:pt x="66225" y="26079"/>
                  </a:lnTo>
                  <a:lnTo>
                    <a:pt x="70423" y="25006"/>
                  </a:lnTo>
                  <a:lnTo>
                    <a:pt x="74174" y="23338"/>
                  </a:lnTo>
                  <a:lnTo>
                    <a:pt x="77627" y="21274"/>
                  </a:lnTo>
                  <a:lnTo>
                    <a:pt x="81834" y="19897"/>
                  </a:lnTo>
                  <a:lnTo>
                    <a:pt x="86544" y="18980"/>
                  </a:lnTo>
                  <a:lnTo>
                    <a:pt x="91589" y="18368"/>
                  </a:lnTo>
                  <a:lnTo>
                    <a:pt x="96857" y="17960"/>
                  </a:lnTo>
                  <a:lnTo>
                    <a:pt x="102274" y="17688"/>
                  </a:lnTo>
                  <a:lnTo>
                    <a:pt x="107791" y="17507"/>
                  </a:lnTo>
                  <a:lnTo>
                    <a:pt x="112421" y="16434"/>
                  </a:lnTo>
                  <a:lnTo>
                    <a:pt x="116460" y="14766"/>
                  </a:lnTo>
                  <a:lnTo>
                    <a:pt x="120105" y="12701"/>
                  </a:lnTo>
                  <a:lnTo>
                    <a:pt x="124441" y="11325"/>
                  </a:lnTo>
                  <a:lnTo>
                    <a:pt x="129236" y="10408"/>
                  </a:lnTo>
                  <a:lnTo>
                    <a:pt x="134338" y="9795"/>
                  </a:lnTo>
                  <a:lnTo>
                    <a:pt x="138691" y="9388"/>
                  </a:lnTo>
                  <a:lnTo>
                    <a:pt x="142546" y="9116"/>
                  </a:lnTo>
                  <a:lnTo>
                    <a:pt x="146069" y="8935"/>
                  </a:lnTo>
                  <a:lnTo>
                    <a:pt x="155062" y="8733"/>
                  </a:lnTo>
                  <a:lnTo>
                    <a:pt x="160128" y="8679"/>
                  </a:lnTo>
                  <a:lnTo>
                    <a:pt x="165410" y="7691"/>
                  </a:lnTo>
                  <a:lnTo>
                    <a:pt x="170836" y="6080"/>
                  </a:lnTo>
                  <a:lnTo>
                    <a:pt x="176358" y="4053"/>
                  </a:lnTo>
                  <a:lnTo>
                    <a:pt x="181945" y="2702"/>
                  </a:lnTo>
                  <a:lnTo>
                    <a:pt x="187574" y="1801"/>
                  </a:lnTo>
                  <a:lnTo>
                    <a:pt x="193233" y="1201"/>
                  </a:lnTo>
                  <a:lnTo>
                    <a:pt x="197957" y="801"/>
                  </a:lnTo>
                  <a:lnTo>
                    <a:pt x="202059" y="533"/>
                  </a:lnTo>
                  <a:lnTo>
                    <a:pt x="209157" y="237"/>
                  </a:lnTo>
                  <a:lnTo>
                    <a:pt x="221694" y="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4" name="SMARTPenAnnotation306"/>
            <p:cNvSpPr/>
            <p:nvPr/>
          </p:nvSpPr>
          <p:spPr>
            <a:xfrm>
              <a:off x="2848927" y="5709315"/>
              <a:ext cx="188596" cy="17115"/>
            </a:xfrm>
            <a:custGeom>
              <a:avLst/>
              <a:gdLst/>
              <a:ahLst/>
              <a:cxnLst/>
              <a:rect l="0" t="0" r="0" b="0"/>
              <a:pathLst>
                <a:path w="188596" h="17115">
                  <a:moveTo>
                    <a:pt x="0" y="17114"/>
                  </a:moveTo>
                  <a:lnTo>
                    <a:pt x="8220" y="17114"/>
                  </a:lnTo>
                  <a:lnTo>
                    <a:pt x="9290" y="16162"/>
                  </a:lnTo>
                  <a:lnTo>
                    <a:pt x="13019" y="12564"/>
                  </a:lnTo>
                  <a:lnTo>
                    <a:pt x="15347" y="11223"/>
                  </a:lnTo>
                  <a:lnTo>
                    <a:pt x="17851" y="10330"/>
                  </a:lnTo>
                  <a:lnTo>
                    <a:pt x="20473" y="9733"/>
                  </a:lnTo>
                  <a:lnTo>
                    <a:pt x="23174" y="9336"/>
                  </a:lnTo>
                  <a:lnTo>
                    <a:pt x="28714" y="8895"/>
                  </a:lnTo>
                  <a:lnTo>
                    <a:pt x="34352" y="8699"/>
                  </a:lnTo>
                  <a:lnTo>
                    <a:pt x="45732" y="8573"/>
                  </a:lnTo>
                  <a:lnTo>
                    <a:pt x="67417" y="8545"/>
                  </a:lnTo>
                  <a:lnTo>
                    <a:pt x="71615" y="7591"/>
                  </a:lnTo>
                  <a:lnTo>
                    <a:pt x="75366" y="6003"/>
                  </a:lnTo>
                  <a:lnTo>
                    <a:pt x="78819" y="3992"/>
                  </a:lnTo>
                  <a:lnTo>
                    <a:pt x="82073" y="2651"/>
                  </a:lnTo>
                  <a:lnTo>
                    <a:pt x="85196" y="1758"/>
                  </a:lnTo>
                  <a:lnTo>
                    <a:pt x="88229" y="1162"/>
                  </a:lnTo>
                  <a:lnTo>
                    <a:pt x="91205" y="764"/>
                  </a:lnTo>
                  <a:lnTo>
                    <a:pt x="97050" y="323"/>
                  </a:lnTo>
                  <a:lnTo>
                    <a:pt x="105363" y="127"/>
                  </a:lnTo>
                  <a:lnTo>
                    <a:pt x="121672" y="0"/>
                  </a:lnTo>
                  <a:lnTo>
                    <a:pt x="124930" y="943"/>
                  </a:lnTo>
                  <a:lnTo>
                    <a:pt x="128054" y="2523"/>
                  </a:lnTo>
                  <a:lnTo>
                    <a:pt x="131089" y="4530"/>
                  </a:lnTo>
                  <a:lnTo>
                    <a:pt x="135018" y="5867"/>
                  </a:lnTo>
                  <a:lnTo>
                    <a:pt x="139542" y="6759"/>
                  </a:lnTo>
                  <a:lnTo>
                    <a:pt x="144463" y="7353"/>
                  </a:lnTo>
                  <a:lnTo>
                    <a:pt x="148696" y="7749"/>
                  </a:lnTo>
                  <a:lnTo>
                    <a:pt x="152471" y="8014"/>
                  </a:lnTo>
                  <a:lnTo>
                    <a:pt x="155939" y="8190"/>
                  </a:lnTo>
                  <a:lnTo>
                    <a:pt x="162334" y="8385"/>
                  </a:lnTo>
                  <a:lnTo>
                    <a:pt x="177093" y="8522"/>
                  </a:lnTo>
                  <a:lnTo>
                    <a:pt x="188595" y="8542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5" name="SMARTPenAnnotation307"/>
            <p:cNvSpPr/>
            <p:nvPr/>
          </p:nvSpPr>
          <p:spPr>
            <a:xfrm>
              <a:off x="3114675" y="5572125"/>
              <a:ext cx="162763" cy="274321"/>
            </a:xfrm>
            <a:custGeom>
              <a:avLst/>
              <a:gdLst/>
              <a:ahLst/>
              <a:cxnLst/>
              <a:rect l="0" t="0" r="0" b="0"/>
              <a:pathLst>
                <a:path w="162763" h="274321">
                  <a:moveTo>
                    <a:pt x="0" y="51435"/>
                  </a:moveTo>
                  <a:lnTo>
                    <a:pt x="0" y="46884"/>
                  </a:lnTo>
                  <a:lnTo>
                    <a:pt x="952" y="45543"/>
                  </a:lnTo>
                  <a:lnTo>
                    <a:pt x="2539" y="44649"/>
                  </a:lnTo>
                  <a:lnTo>
                    <a:pt x="6843" y="43657"/>
                  </a:lnTo>
                  <a:lnTo>
                    <a:pt x="9325" y="43391"/>
                  </a:lnTo>
                  <a:lnTo>
                    <a:pt x="15600" y="42967"/>
                  </a:lnTo>
                  <a:lnTo>
                    <a:pt x="18998" y="40369"/>
                  </a:lnTo>
                  <a:lnTo>
                    <a:pt x="21238" y="38343"/>
                  </a:lnTo>
                  <a:lnTo>
                    <a:pt x="23683" y="36991"/>
                  </a:lnTo>
                  <a:lnTo>
                    <a:pt x="26266" y="36091"/>
                  </a:lnTo>
                  <a:lnTo>
                    <a:pt x="28941" y="35490"/>
                  </a:lnTo>
                  <a:lnTo>
                    <a:pt x="31676" y="34138"/>
                  </a:lnTo>
                  <a:lnTo>
                    <a:pt x="34452" y="32284"/>
                  </a:lnTo>
                  <a:lnTo>
                    <a:pt x="37256" y="30095"/>
                  </a:lnTo>
                  <a:lnTo>
                    <a:pt x="41029" y="28636"/>
                  </a:lnTo>
                  <a:lnTo>
                    <a:pt x="45450" y="27663"/>
                  </a:lnTo>
                  <a:lnTo>
                    <a:pt x="50302" y="27014"/>
                  </a:lnTo>
                  <a:lnTo>
                    <a:pt x="54490" y="25629"/>
                  </a:lnTo>
                  <a:lnTo>
                    <a:pt x="58234" y="23753"/>
                  </a:lnTo>
                  <a:lnTo>
                    <a:pt x="61683" y="21551"/>
                  </a:lnTo>
                  <a:lnTo>
                    <a:pt x="65886" y="19129"/>
                  </a:lnTo>
                  <a:lnTo>
                    <a:pt x="75638" y="13899"/>
                  </a:lnTo>
                  <a:lnTo>
                    <a:pt x="79953" y="12124"/>
                  </a:lnTo>
                  <a:lnTo>
                    <a:pt x="83781" y="10940"/>
                  </a:lnTo>
                  <a:lnTo>
                    <a:pt x="87287" y="10151"/>
                  </a:lnTo>
                  <a:lnTo>
                    <a:pt x="90576" y="8672"/>
                  </a:lnTo>
                  <a:lnTo>
                    <a:pt x="93721" y="6734"/>
                  </a:lnTo>
                  <a:lnTo>
                    <a:pt x="96771" y="4489"/>
                  </a:lnTo>
                  <a:lnTo>
                    <a:pt x="100708" y="2992"/>
                  </a:lnTo>
                  <a:lnTo>
                    <a:pt x="105239" y="1995"/>
                  </a:lnTo>
                  <a:lnTo>
                    <a:pt x="110164" y="1330"/>
                  </a:lnTo>
                  <a:lnTo>
                    <a:pt x="114400" y="887"/>
                  </a:lnTo>
                  <a:lnTo>
                    <a:pt x="118177" y="591"/>
                  </a:lnTo>
                  <a:lnTo>
                    <a:pt x="121647" y="394"/>
                  </a:lnTo>
                  <a:lnTo>
                    <a:pt x="128042" y="175"/>
                  </a:lnTo>
                  <a:lnTo>
                    <a:pt x="144007" y="10"/>
                  </a:lnTo>
                  <a:lnTo>
                    <a:pt x="158457" y="0"/>
                  </a:lnTo>
                  <a:lnTo>
                    <a:pt x="159931" y="953"/>
                  </a:lnTo>
                  <a:lnTo>
                    <a:pt x="160913" y="2540"/>
                  </a:lnTo>
                  <a:lnTo>
                    <a:pt x="162004" y="6844"/>
                  </a:lnTo>
                  <a:lnTo>
                    <a:pt x="162619" y="14621"/>
                  </a:lnTo>
                  <a:lnTo>
                    <a:pt x="162762" y="20151"/>
                  </a:lnTo>
                  <a:lnTo>
                    <a:pt x="161848" y="22959"/>
                  </a:lnTo>
                  <a:lnTo>
                    <a:pt x="158292" y="28619"/>
                  </a:lnTo>
                  <a:lnTo>
                    <a:pt x="153537" y="36849"/>
                  </a:lnTo>
                  <a:lnTo>
                    <a:pt x="150935" y="41711"/>
                  </a:lnTo>
                  <a:lnTo>
                    <a:pt x="149200" y="46857"/>
                  </a:lnTo>
                  <a:lnTo>
                    <a:pt x="148045" y="52193"/>
                  </a:lnTo>
                  <a:lnTo>
                    <a:pt x="147273" y="57655"/>
                  </a:lnTo>
                  <a:lnTo>
                    <a:pt x="145807" y="62249"/>
                  </a:lnTo>
                  <a:lnTo>
                    <a:pt x="141638" y="69893"/>
                  </a:lnTo>
                  <a:lnTo>
                    <a:pt x="140145" y="74218"/>
                  </a:lnTo>
                  <a:lnTo>
                    <a:pt x="139150" y="79006"/>
                  </a:lnTo>
                  <a:lnTo>
                    <a:pt x="138487" y="84103"/>
                  </a:lnTo>
                  <a:lnTo>
                    <a:pt x="137092" y="89406"/>
                  </a:lnTo>
                  <a:lnTo>
                    <a:pt x="135209" y="94846"/>
                  </a:lnTo>
                  <a:lnTo>
                    <a:pt x="133002" y="100379"/>
                  </a:lnTo>
                  <a:lnTo>
                    <a:pt x="131530" y="106924"/>
                  </a:lnTo>
                  <a:lnTo>
                    <a:pt x="130549" y="114145"/>
                  </a:lnTo>
                  <a:lnTo>
                    <a:pt x="129895" y="121816"/>
                  </a:lnTo>
                  <a:lnTo>
                    <a:pt x="128507" y="127884"/>
                  </a:lnTo>
                  <a:lnTo>
                    <a:pt x="126629" y="132881"/>
                  </a:lnTo>
                  <a:lnTo>
                    <a:pt x="124424" y="137164"/>
                  </a:lnTo>
                  <a:lnTo>
                    <a:pt x="122954" y="141925"/>
                  </a:lnTo>
                  <a:lnTo>
                    <a:pt x="121974" y="147004"/>
                  </a:lnTo>
                  <a:lnTo>
                    <a:pt x="121321" y="152295"/>
                  </a:lnTo>
                  <a:lnTo>
                    <a:pt x="119933" y="157727"/>
                  </a:lnTo>
                  <a:lnTo>
                    <a:pt x="118055" y="163254"/>
                  </a:lnTo>
                  <a:lnTo>
                    <a:pt x="115851" y="168843"/>
                  </a:lnTo>
                  <a:lnTo>
                    <a:pt x="114381" y="174475"/>
                  </a:lnTo>
                  <a:lnTo>
                    <a:pt x="113401" y="180133"/>
                  </a:lnTo>
                  <a:lnTo>
                    <a:pt x="112748" y="185811"/>
                  </a:lnTo>
                  <a:lnTo>
                    <a:pt x="111360" y="190549"/>
                  </a:lnTo>
                  <a:lnTo>
                    <a:pt x="107278" y="198353"/>
                  </a:lnTo>
                  <a:lnTo>
                    <a:pt x="104829" y="204997"/>
                  </a:lnTo>
                  <a:lnTo>
                    <a:pt x="102788" y="212077"/>
                  </a:lnTo>
                  <a:lnTo>
                    <a:pt x="100910" y="216632"/>
                  </a:lnTo>
                  <a:lnTo>
                    <a:pt x="98706" y="221574"/>
                  </a:lnTo>
                  <a:lnTo>
                    <a:pt x="96256" y="229604"/>
                  </a:lnTo>
                  <a:lnTo>
                    <a:pt x="95168" y="236349"/>
                  </a:lnTo>
                  <a:lnTo>
                    <a:pt x="94684" y="242521"/>
                  </a:lnTo>
                  <a:lnTo>
                    <a:pt x="93602" y="244548"/>
                  </a:lnTo>
                  <a:lnTo>
                    <a:pt x="91929" y="245900"/>
                  </a:lnTo>
                  <a:lnTo>
                    <a:pt x="89861" y="246801"/>
                  </a:lnTo>
                  <a:lnTo>
                    <a:pt x="88482" y="248354"/>
                  </a:lnTo>
                  <a:lnTo>
                    <a:pt x="87563" y="250341"/>
                  </a:lnTo>
                  <a:lnTo>
                    <a:pt x="86088" y="255825"/>
                  </a:lnTo>
                  <a:lnTo>
                    <a:pt x="81281" y="261326"/>
                  </a:lnTo>
                  <a:lnTo>
                    <a:pt x="78376" y="264437"/>
                  </a:lnTo>
                  <a:lnTo>
                    <a:pt x="77696" y="267705"/>
                  </a:lnTo>
                  <a:lnTo>
                    <a:pt x="77152" y="27432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6" name="SMARTPenAnnotation308"/>
            <p:cNvSpPr/>
            <p:nvPr/>
          </p:nvSpPr>
          <p:spPr>
            <a:xfrm>
              <a:off x="3466147" y="5597842"/>
              <a:ext cx="8574" cy="188596"/>
            </a:xfrm>
            <a:custGeom>
              <a:avLst/>
              <a:gdLst/>
              <a:ahLst/>
              <a:cxnLst/>
              <a:rect l="0" t="0" r="0" b="0"/>
              <a:pathLst>
                <a:path w="8574" h="188596">
                  <a:moveTo>
                    <a:pt x="8573" y="0"/>
                  </a:moveTo>
                  <a:lnTo>
                    <a:pt x="1192" y="7381"/>
                  </a:lnTo>
                  <a:lnTo>
                    <a:pt x="794" y="9683"/>
                  </a:lnTo>
                  <a:lnTo>
                    <a:pt x="530" y="13123"/>
                  </a:lnTo>
                  <a:lnTo>
                    <a:pt x="353" y="17321"/>
                  </a:lnTo>
                  <a:lnTo>
                    <a:pt x="157" y="27066"/>
                  </a:lnTo>
                  <a:lnTo>
                    <a:pt x="0" y="161182"/>
                  </a:lnTo>
                  <a:lnTo>
                    <a:pt x="953" y="165557"/>
                  </a:lnTo>
                  <a:lnTo>
                    <a:pt x="2540" y="169426"/>
                  </a:lnTo>
                  <a:lnTo>
                    <a:pt x="7381" y="177930"/>
                  </a:lnTo>
                  <a:lnTo>
                    <a:pt x="7778" y="179580"/>
                  </a:lnTo>
                  <a:lnTo>
                    <a:pt x="8043" y="181633"/>
                  </a:lnTo>
                  <a:lnTo>
                    <a:pt x="8573" y="188595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7" name="SMARTPenAnnotation309"/>
            <p:cNvSpPr/>
            <p:nvPr/>
          </p:nvSpPr>
          <p:spPr>
            <a:xfrm>
              <a:off x="3363382" y="5649277"/>
              <a:ext cx="239926" cy="34291"/>
            </a:xfrm>
            <a:custGeom>
              <a:avLst/>
              <a:gdLst/>
              <a:ahLst/>
              <a:cxnLst/>
              <a:rect l="0" t="0" r="0" b="0"/>
              <a:pathLst>
                <a:path w="239926" h="34291">
                  <a:moveTo>
                    <a:pt x="8468" y="34290"/>
                  </a:moveTo>
                  <a:lnTo>
                    <a:pt x="0" y="34290"/>
                  </a:lnTo>
                  <a:lnTo>
                    <a:pt x="61226" y="34290"/>
                  </a:lnTo>
                  <a:lnTo>
                    <a:pt x="65547" y="33338"/>
                  </a:lnTo>
                  <a:lnTo>
                    <a:pt x="70333" y="31751"/>
                  </a:lnTo>
                  <a:lnTo>
                    <a:pt x="75429" y="29740"/>
                  </a:lnTo>
                  <a:lnTo>
                    <a:pt x="80731" y="28398"/>
                  </a:lnTo>
                  <a:lnTo>
                    <a:pt x="86171" y="27505"/>
                  </a:lnTo>
                  <a:lnTo>
                    <a:pt x="91702" y="26909"/>
                  </a:lnTo>
                  <a:lnTo>
                    <a:pt x="97295" y="25559"/>
                  </a:lnTo>
                  <a:lnTo>
                    <a:pt x="102928" y="23707"/>
                  </a:lnTo>
                  <a:lnTo>
                    <a:pt x="108589" y="21520"/>
                  </a:lnTo>
                  <a:lnTo>
                    <a:pt x="114268" y="20062"/>
                  </a:lnTo>
                  <a:lnTo>
                    <a:pt x="119959" y="19089"/>
                  </a:lnTo>
                  <a:lnTo>
                    <a:pt x="125657" y="18442"/>
                  </a:lnTo>
                  <a:lnTo>
                    <a:pt x="131361" y="17057"/>
                  </a:lnTo>
                  <a:lnTo>
                    <a:pt x="137070" y="15181"/>
                  </a:lnTo>
                  <a:lnTo>
                    <a:pt x="142779" y="12979"/>
                  </a:lnTo>
                  <a:lnTo>
                    <a:pt x="148492" y="11510"/>
                  </a:lnTo>
                  <a:lnTo>
                    <a:pt x="154204" y="10531"/>
                  </a:lnTo>
                  <a:lnTo>
                    <a:pt x="159918" y="9878"/>
                  </a:lnTo>
                  <a:lnTo>
                    <a:pt x="165632" y="9443"/>
                  </a:lnTo>
                  <a:lnTo>
                    <a:pt x="171346" y="9153"/>
                  </a:lnTo>
                  <a:lnTo>
                    <a:pt x="182776" y="8831"/>
                  </a:lnTo>
                  <a:lnTo>
                    <a:pt x="216564" y="8583"/>
                  </a:lnTo>
                  <a:lnTo>
                    <a:pt x="220541" y="7627"/>
                  </a:lnTo>
                  <a:lnTo>
                    <a:pt x="225097" y="6037"/>
                  </a:lnTo>
                  <a:lnTo>
                    <a:pt x="239925" y="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8" name="SMARTPenAnnotation310"/>
            <p:cNvSpPr/>
            <p:nvPr/>
          </p:nvSpPr>
          <p:spPr>
            <a:xfrm>
              <a:off x="3398759" y="5803582"/>
              <a:ext cx="204549" cy="8573"/>
            </a:xfrm>
            <a:custGeom>
              <a:avLst/>
              <a:gdLst/>
              <a:ahLst/>
              <a:cxnLst/>
              <a:rect l="0" t="0" r="0" b="0"/>
              <a:pathLst>
                <a:path w="204549" h="8573">
                  <a:moveTo>
                    <a:pt x="7380" y="8572"/>
                  </a:moveTo>
                  <a:lnTo>
                    <a:pt x="0" y="8572"/>
                  </a:lnTo>
                  <a:lnTo>
                    <a:pt x="176327" y="8572"/>
                  </a:lnTo>
                  <a:lnTo>
                    <a:pt x="180972" y="7620"/>
                  </a:lnTo>
                  <a:lnTo>
                    <a:pt x="185020" y="6033"/>
                  </a:lnTo>
                  <a:lnTo>
                    <a:pt x="188672" y="4022"/>
                  </a:lnTo>
                  <a:lnTo>
                    <a:pt x="192059" y="2681"/>
                  </a:lnTo>
                  <a:lnTo>
                    <a:pt x="195270" y="1788"/>
                  </a:lnTo>
                  <a:lnTo>
                    <a:pt x="204548" y="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9" name="SMARTPenAnnotation311"/>
            <p:cNvSpPr/>
            <p:nvPr/>
          </p:nvSpPr>
          <p:spPr>
            <a:xfrm>
              <a:off x="3706208" y="5443547"/>
              <a:ext cx="660052" cy="375954"/>
            </a:xfrm>
            <a:custGeom>
              <a:avLst/>
              <a:gdLst/>
              <a:ahLst/>
              <a:cxnLst/>
              <a:rect l="0" t="0" r="0" b="0"/>
              <a:pathLst>
                <a:path w="660052" h="375954">
                  <a:moveTo>
                    <a:pt x="8542" y="257165"/>
                  </a:moveTo>
                  <a:lnTo>
                    <a:pt x="1160" y="257165"/>
                  </a:lnTo>
                  <a:lnTo>
                    <a:pt x="763" y="258118"/>
                  </a:lnTo>
                  <a:lnTo>
                    <a:pt x="0" y="265384"/>
                  </a:lnTo>
                  <a:lnTo>
                    <a:pt x="10553" y="276307"/>
                  </a:lnTo>
                  <a:lnTo>
                    <a:pt x="54264" y="320033"/>
                  </a:lnTo>
                  <a:lnTo>
                    <a:pt x="75335" y="334318"/>
                  </a:lnTo>
                  <a:lnTo>
                    <a:pt x="88199" y="345748"/>
                  </a:lnTo>
                  <a:lnTo>
                    <a:pt x="97020" y="354320"/>
                  </a:lnTo>
                  <a:lnTo>
                    <a:pt x="99912" y="356225"/>
                  </a:lnTo>
                  <a:lnTo>
                    <a:pt x="108533" y="359859"/>
                  </a:lnTo>
                  <a:lnTo>
                    <a:pt x="118288" y="367267"/>
                  </a:lnTo>
                  <a:lnTo>
                    <a:pt x="121770" y="368012"/>
                  </a:lnTo>
                  <a:lnTo>
                    <a:pt x="124033" y="368211"/>
                  </a:lnTo>
                  <a:lnTo>
                    <a:pt x="125541" y="369295"/>
                  </a:lnTo>
                  <a:lnTo>
                    <a:pt x="126546" y="370971"/>
                  </a:lnTo>
                  <a:lnTo>
                    <a:pt x="128159" y="375953"/>
                  </a:lnTo>
                  <a:lnTo>
                    <a:pt x="129244" y="375410"/>
                  </a:lnTo>
                  <a:lnTo>
                    <a:pt x="135902" y="369692"/>
                  </a:lnTo>
                  <a:lnTo>
                    <a:pt x="136312" y="368378"/>
                  </a:lnTo>
                  <a:lnTo>
                    <a:pt x="136766" y="364378"/>
                  </a:lnTo>
                  <a:lnTo>
                    <a:pt x="135934" y="361978"/>
                  </a:lnTo>
                  <a:lnTo>
                    <a:pt x="131166" y="354049"/>
                  </a:lnTo>
                  <a:lnTo>
                    <a:pt x="129716" y="348485"/>
                  </a:lnTo>
                  <a:lnTo>
                    <a:pt x="129072" y="340296"/>
                  </a:lnTo>
                  <a:lnTo>
                    <a:pt x="128786" y="329355"/>
                  </a:lnTo>
                  <a:lnTo>
                    <a:pt x="128556" y="191829"/>
                  </a:lnTo>
                  <a:lnTo>
                    <a:pt x="131097" y="180185"/>
                  </a:lnTo>
                  <a:lnTo>
                    <a:pt x="134448" y="168659"/>
                  </a:lnTo>
                  <a:lnTo>
                    <a:pt x="135938" y="157187"/>
                  </a:lnTo>
                  <a:lnTo>
                    <a:pt x="139140" y="145738"/>
                  </a:lnTo>
                  <a:lnTo>
                    <a:pt x="143738" y="135252"/>
                  </a:lnTo>
                  <a:lnTo>
                    <a:pt x="148957" y="127417"/>
                  </a:lnTo>
                  <a:lnTo>
                    <a:pt x="151911" y="118219"/>
                  </a:lnTo>
                  <a:lnTo>
                    <a:pt x="152699" y="113100"/>
                  </a:lnTo>
                  <a:lnTo>
                    <a:pt x="156114" y="104871"/>
                  </a:lnTo>
                  <a:lnTo>
                    <a:pt x="163392" y="94883"/>
                  </a:lnTo>
                  <a:lnTo>
                    <a:pt x="171581" y="85892"/>
                  </a:lnTo>
                  <a:lnTo>
                    <a:pt x="174384" y="82976"/>
                  </a:lnTo>
                  <a:lnTo>
                    <a:pt x="195363" y="68586"/>
                  </a:lnTo>
                  <a:lnTo>
                    <a:pt x="198812" y="65723"/>
                  </a:lnTo>
                  <a:lnTo>
                    <a:pt x="203016" y="63814"/>
                  </a:lnTo>
                  <a:lnTo>
                    <a:pt x="217082" y="60176"/>
                  </a:lnTo>
                  <a:lnTo>
                    <a:pt x="228658" y="54441"/>
                  </a:lnTo>
                  <a:lnTo>
                    <a:pt x="249153" y="49481"/>
                  </a:lnTo>
                  <a:lnTo>
                    <a:pt x="254674" y="47272"/>
                  </a:lnTo>
                  <a:lnTo>
                    <a:pt x="268429" y="44817"/>
                  </a:lnTo>
                  <a:lnTo>
                    <a:pt x="283115" y="42773"/>
                  </a:lnTo>
                  <a:lnTo>
                    <a:pt x="302093" y="37220"/>
                  </a:lnTo>
                  <a:lnTo>
                    <a:pt x="319780" y="34198"/>
                  </a:lnTo>
                  <a:lnTo>
                    <a:pt x="338038" y="28646"/>
                  </a:lnTo>
                  <a:lnTo>
                    <a:pt x="353105" y="27014"/>
                  </a:lnTo>
                  <a:lnTo>
                    <a:pt x="369326" y="26288"/>
                  </a:lnTo>
                  <a:lnTo>
                    <a:pt x="386060" y="25013"/>
                  </a:lnTo>
                  <a:lnTo>
                    <a:pt x="403022" y="21272"/>
                  </a:lnTo>
                  <a:lnTo>
                    <a:pt x="417547" y="18974"/>
                  </a:lnTo>
                  <a:lnTo>
                    <a:pt x="431304" y="17952"/>
                  </a:lnTo>
                  <a:lnTo>
                    <a:pt x="446943" y="17498"/>
                  </a:lnTo>
                  <a:lnTo>
                    <a:pt x="463419" y="14757"/>
                  </a:lnTo>
                  <a:lnTo>
                    <a:pt x="480267" y="11316"/>
                  </a:lnTo>
                  <a:lnTo>
                    <a:pt x="497279" y="9786"/>
                  </a:lnTo>
                  <a:lnTo>
                    <a:pt x="511826" y="6566"/>
                  </a:lnTo>
                  <a:lnTo>
                    <a:pt x="525593" y="2913"/>
                  </a:lnTo>
                  <a:lnTo>
                    <a:pt x="541237" y="1289"/>
                  </a:lnTo>
                  <a:lnTo>
                    <a:pt x="557715" y="568"/>
                  </a:lnTo>
                  <a:lnTo>
                    <a:pt x="580517" y="161"/>
                  </a:lnTo>
                  <a:lnTo>
                    <a:pt x="615384" y="0"/>
                  </a:lnTo>
                  <a:lnTo>
                    <a:pt x="619796" y="949"/>
                  </a:lnTo>
                  <a:lnTo>
                    <a:pt x="633720" y="6777"/>
                  </a:lnTo>
                  <a:lnTo>
                    <a:pt x="649750" y="8458"/>
                  </a:lnTo>
                  <a:lnTo>
                    <a:pt x="660051" y="8563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0" name="SMARTPenAnnotation312"/>
            <p:cNvSpPr/>
            <p:nvPr/>
          </p:nvSpPr>
          <p:spPr>
            <a:xfrm>
              <a:off x="3963352" y="5503898"/>
              <a:ext cx="187284" cy="273968"/>
            </a:xfrm>
            <a:custGeom>
              <a:avLst/>
              <a:gdLst/>
              <a:ahLst/>
              <a:cxnLst/>
              <a:rect l="0" t="0" r="0" b="0"/>
              <a:pathLst>
                <a:path w="187284" h="273968">
                  <a:moveTo>
                    <a:pt x="171450" y="8219"/>
                  </a:moveTo>
                  <a:lnTo>
                    <a:pt x="163231" y="8219"/>
                  </a:lnTo>
                  <a:lnTo>
                    <a:pt x="158431" y="3669"/>
                  </a:lnTo>
                  <a:lnTo>
                    <a:pt x="155528" y="838"/>
                  </a:lnTo>
                  <a:lnTo>
                    <a:pt x="152308" y="176"/>
                  </a:lnTo>
                  <a:lnTo>
                    <a:pt x="150117" y="0"/>
                  </a:lnTo>
                  <a:lnTo>
                    <a:pt x="147702" y="834"/>
                  </a:lnTo>
                  <a:lnTo>
                    <a:pt x="142481" y="4302"/>
                  </a:lnTo>
                  <a:lnTo>
                    <a:pt x="136985" y="6478"/>
                  </a:lnTo>
                  <a:lnTo>
                    <a:pt x="134185" y="7059"/>
                  </a:lnTo>
                  <a:lnTo>
                    <a:pt x="128536" y="10244"/>
                  </a:lnTo>
                  <a:lnTo>
                    <a:pt x="125695" y="12426"/>
                  </a:lnTo>
                  <a:lnTo>
                    <a:pt x="121897" y="14834"/>
                  </a:lnTo>
                  <a:lnTo>
                    <a:pt x="117460" y="17391"/>
                  </a:lnTo>
                  <a:lnTo>
                    <a:pt x="112597" y="20049"/>
                  </a:lnTo>
                  <a:lnTo>
                    <a:pt x="108402" y="22773"/>
                  </a:lnTo>
                  <a:lnTo>
                    <a:pt x="104653" y="25542"/>
                  </a:lnTo>
                  <a:lnTo>
                    <a:pt x="101201" y="28340"/>
                  </a:lnTo>
                  <a:lnTo>
                    <a:pt x="96995" y="31158"/>
                  </a:lnTo>
                  <a:lnTo>
                    <a:pt x="92286" y="33989"/>
                  </a:lnTo>
                  <a:lnTo>
                    <a:pt x="87241" y="36829"/>
                  </a:lnTo>
                  <a:lnTo>
                    <a:pt x="76556" y="42525"/>
                  </a:lnTo>
                  <a:lnTo>
                    <a:pt x="71040" y="45378"/>
                  </a:lnTo>
                  <a:lnTo>
                    <a:pt x="66410" y="48231"/>
                  </a:lnTo>
                  <a:lnTo>
                    <a:pt x="62371" y="51086"/>
                  </a:lnTo>
                  <a:lnTo>
                    <a:pt x="58726" y="53942"/>
                  </a:lnTo>
                  <a:lnTo>
                    <a:pt x="55343" y="55846"/>
                  </a:lnTo>
                  <a:lnTo>
                    <a:pt x="52136" y="57116"/>
                  </a:lnTo>
                  <a:lnTo>
                    <a:pt x="49044" y="57962"/>
                  </a:lnTo>
                  <a:lnTo>
                    <a:pt x="45079" y="59478"/>
                  </a:lnTo>
                  <a:lnTo>
                    <a:pt x="40530" y="61442"/>
                  </a:lnTo>
                  <a:lnTo>
                    <a:pt x="28643" y="66887"/>
                  </a:lnTo>
                  <a:lnTo>
                    <a:pt x="24478" y="67631"/>
                  </a:lnTo>
                  <a:lnTo>
                    <a:pt x="18594" y="68109"/>
                  </a:lnTo>
                  <a:lnTo>
                    <a:pt x="13023" y="68192"/>
                  </a:lnTo>
                  <a:lnTo>
                    <a:pt x="8963" y="68223"/>
                  </a:lnTo>
                  <a:lnTo>
                    <a:pt x="13239" y="68226"/>
                  </a:lnTo>
                  <a:lnTo>
                    <a:pt x="14541" y="69178"/>
                  </a:lnTo>
                  <a:lnTo>
                    <a:pt x="15409" y="70766"/>
                  </a:lnTo>
                  <a:lnTo>
                    <a:pt x="16374" y="75070"/>
                  </a:lnTo>
                  <a:lnTo>
                    <a:pt x="16802" y="80158"/>
                  </a:lnTo>
                  <a:lnTo>
                    <a:pt x="17869" y="82848"/>
                  </a:lnTo>
                  <a:lnTo>
                    <a:pt x="22969" y="91186"/>
                  </a:lnTo>
                  <a:lnTo>
                    <a:pt x="24496" y="96846"/>
                  </a:lnTo>
                  <a:lnTo>
                    <a:pt x="25356" y="105387"/>
                  </a:lnTo>
                  <a:lnTo>
                    <a:pt x="25557" y="111095"/>
                  </a:lnTo>
                  <a:lnTo>
                    <a:pt x="25610" y="113950"/>
                  </a:lnTo>
                  <a:lnTo>
                    <a:pt x="28210" y="122203"/>
                  </a:lnTo>
                  <a:lnTo>
                    <a:pt x="30237" y="127071"/>
                  </a:lnTo>
                  <a:lnTo>
                    <a:pt x="32488" y="135020"/>
                  </a:lnTo>
                  <a:lnTo>
                    <a:pt x="33490" y="141727"/>
                  </a:lnTo>
                  <a:lnTo>
                    <a:pt x="33934" y="147884"/>
                  </a:lnTo>
                  <a:lnTo>
                    <a:pt x="35005" y="150859"/>
                  </a:lnTo>
                  <a:lnTo>
                    <a:pt x="40111" y="158644"/>
                  </a:lnTo>
                  <a:lnTo>
                    <a:pt x="41640" y="160800"/>
                  </a:lnTo>
                  <a:lnTo>
                    <a:pt x="42319" y="164298"/>
                  </a:lnTo>
                  <a:lnTo>
                    <a:pt x="42853" y="170979"/>
                  </a:lnTo>
                  <a:lnTo>
                    <a:pt x="47411" y="166511"/>
                  </a:lnTo>
                  <a:lnTo>
                    <a:pt x="50242" y="163706"/>
                  </a:lnTo>
                  <a:lnTo>
                    <a:pt x="50905" y="160509"/>
                  </a:lnTo>
                  <a:lnTo>
                    <a:pt x="51082" y="158324"/>
                  </a:lnTo>
                  <a:lnTo>
                    <a:pt x="52152" y="155914"/>
                  </a:lnTo>
                  <a:lnTo>
                    <a:pt x="55881" y="150696"/>
                  </a:lnTo>
                  <a:lnTo>
                    <a:pt x="60714" y="145202"/>
                  </a:lnTo>
                  <a:lnTo>
                    <a:pt x="66036" y="139585"/>
                  </a:lnTo>
                  <a:lnTo>
                    <a:pt x="71577" y="133914"/>
                  </a:lnTo>
                  <a:lnTo>
                    <a:pt x="74388" y="132021"/>
                  </a:lnTo>
                  <a:lnTo>
                    <a:pt x="80051" y="129917"/>
                  </a:lnTo>
                  <a:lnTo>
                    <a:pt x="85743" y="126442"/>
                  </a:lnTo>
                  <a:lnTo>
                    <a:pt x="91448" y="121722"/>
                  </a:lnTo>
                  <a:lnTo>
                    <a:pt x="97159" y="116450"/>
                  </a:lnTo>
                  <a:lnTo>
                    <a:pt x="100968" y="114663"/>
                  </a:lnTo>
                  <a:lnTo>
                    <a:pt x="105412" y="113472"/>
                  </a:lnTo>
                  <a:lnTo>
                    <a:pt x="110279" y="112678"/>
                  </a:lnTo>
                  <a:lnTo>
                    <a:pt x="114477" y="112148"/>
                  </a:lnTo>
                  <a:lnTo>
                    <a:pt x="118228" y="111795"/>
                  </a:lnTo>
                  <a:lnTo>
                    <a:pt x="121681" y="111560"/>
                  </a:lnTo>
                  <a:lnTo>
                    <a:pt x="124936" y="111403"/>
                  </a:lnTo>
                  <a:lnTo>
                    <a:pt x="131092" y="111229"/>
                  </a:lnTo>
                  <a:lnTo>
                    <a:pt x="134067" y="112135"/>
                  </a:lnTo>
                  <a:lnTo>
                    <a:pt x="139913" y="115681"/>
                  </a:lnTo>
                  <a:lnTo>
                    <a:pt x="143758" y="117008"/>
                  </a:lnTo>
                  <a:lnTo>
                    <a:pt x="148226" y="117892"/>
                  </a:lnTo>
                  <a:lnTo>
                    <a:pt x="153110" y="118482"/>
                  </a:lnTo>
                  <a:lnTo>
                    <a:pt x="157318" y="119828"/>
                  </a:lnTo>
                  <a:lnTo>
                    <a:pt x="161076" y="121678"/>
                  </a:lnTo>
                  <a:lnTo>
                    <a:pt x="164534" y="123863"/>
                  </a:lnTo>
                  <a:lnTo>
                    <a:pt x="166839" y="126273"/>
                  </a:lnTo>
                  <a:lnTo>
                    <a:pt x="168377" y="128832"/>
                  </a:lnTo>
                  <a:lnTo>
                    <a:pt x="169401" y="131490"/>
                  </a:lnTo>
                  <a:lnTo>
                    <a:pt x="173079" y="136984"/>
                  </a:lnTo>
                  <a:lnTo>
                    <a:pt x="175393" y="139782"/>
                  </a:lnTo>
                  <a:lnTo>
                    <a:pt x="176937" y="143553"/>
                  </a:lnTo>
                  <a:lnTo>
                    <a:pt x="177965" y="147972"/>
                  </a:lnTo>
                  <a:lnTo>
                    <a:pt x="178651" y="152822"/>
                  </a:lnTo>
                  <a:lnTo>
                    <a:pt x="180060" y="157961"/>
                  </a:lnTo>
                  <a:lnTo>
                    <a:pt x="181953" y="163292"/>
                  </a:lnTo>
                  <a:lnTo>
                    <a:pt x="184167" y="168751"/>
                  </a:lnTo>
                  <a:lnTo>
                    <a:pt x="185643" y="173343"/>
                  </a:lnTo>
                  <a:lnTo>
                    <a:pt x="187283" y="180985"/>
                  </a:lnTo>
                  <a:lnTo>
                    <a:pt x="186768" y="185309"/>
                  </a:lnTo>
                  <a:lnTo>
                    <a:pt x="185472" y="190097"/>
                  </a:lnTo>
                  <a:lnTo>
                    <a:pt x="183655" y="195193"/>
                  </a:lnTo>
                  <a:lnTo>
                    <a:pt x="181637" y="203396"/>
                  </a:lnTo>
                  <a:lnTo>
                    <a:pt x="180740" y="210217"/>
                  </a:lnTo>
                  <a:lnTo>
                    <a:pt x="180341" y="216424"/>
                  </a:lnTo>
                  <a:lnTo>
                    <a:pt x="179283" y="219412"/>
                  </a:lnTo>
                  <a:lnTo>
                    <a:pt x="175566" y="225273"/>
                  </a:lnTo>
                  <a:lnTo>
                    <a:pt x="170739" y="231052"/>
                  </a:lnTo>
                  <a:lnTo>
                    <a:pt x="168119" y="233927"/>
                  </a:lnTo>
                  <a:lnTo>
                    <a:pt x="164466" y="236796"/>
                  </a:lnTo>
                  <a:lnTo>
                    <a:pt x="160127" y="239661"/>
                  </a:lnTo>
                  <a:lnTo>
                    <a:pt x="155329" y="242524"/>
                  </a:lnTo>
                  <a:lnTo>
                    <a:pt x="151178" y="245385"/>
                  </a:lnTo>
                  <a:lnTo>
                    <a:pt x="147457" y="248245"/>
                  </a:lnTo>
                  <a:lnTo>
                    <a:pt x="144025" y="251103"/>
                  </a:lnTo>
                  <a:lnTo>
                    <a:pt x="140784" y="253009"/>
                  </a:lnTo>
                  <a:lnTo>
                    <a:pt x="137671" y="254280"/>
                  </a:lnTo>
                  <a:lnTo>
                    <a:pt x="134643" y="255127"/>
                  </a:lnTo>
                  <a:lnTo>
                    <a:pt x="130720" y="255692"/>
                  </a:lnTo>
                  <a:lnTo>
                    <a:pt x="126199" y="256069"/>
                  </a:lnTo>
                  <a:lnTo>
                    <a:pt x="121280" y="256320"/>
                  </a:lnTo>
                  <a:lnTo>
                    <a:pt x="110734" y="256599"/>
                  </a:lnTo>
                  <a:lnTo>
                    <a:pt x="105255" y="256673"/>
                  </a:lnTo>
                  <a:lnTo>
                    <a:pt x="100651" y="257675"/>
                  </a:lnTo>
                  <a:lnTo>
                    <a:pt x="96628" y="259295"/>
                  </a:lnTo>
                  <a:lnTo>
                    <a:pt x="92994" y="261328"/>
                  </a:lnTo>
                  <a:lnTo>
                    <a:pt x="88666" y="262684"/>
                  </a:lnTo>
                  <a:lnTo>
                    <a:pt x="83875" y="263587"/>
                  </a:lnTo>
                  <a:lnTo>
                    <a:pt x="78777" y="264190"/>
                  </a:lnTo>
                  <a:lnTo>
                    <a:pt x="74425" y="264591"/>
                  </a:lnTo>
                  <a:lnTo>
                    <a:pt x="70572" y="264859"/>
                  </a:lnTo>
                  <a:lnTo>
                    <a:pt x="67051" y="265037"/>
                  </a:lnTo>
                  <a:lnTo>
                    <a:pt x="60598" y="265235"/>
                  </a:lnTo>
                  <a:lnTo>
                    <a:pt x="57544" y="265289"/>
                  </a:lnTo>
                  <a:lnTo>
                    <a:pt x="53602" y="266276"/>
                  </a:lnTo>
                  <a:lnTo>
                    <a:pt x="49070" y="267887"/>
                  </a:lnTo>
                  <a:lnTo>
                    <a:pt x="44143" y="269914"/>
                  </a:lnTo>
                  <a:lnTo>
                    <a:pt x="39906" y="271264"/>
                  </a:lnTo>
                  <a:lnTo>
                    <a:pt x="36129" y="272165"/>
                  </a:lnTo>
                  <a:lnTo>
                    <a:pt x="32659" y="272766"/>
                  </a:lnTo>
                  <a:lnTo>
                    <a:pt x="29393" y="273166"/>
                  </a:lnTo>
                  <a:lnTo>
                    <a:pt x="26263" y="273433"/>
                  </a:lnTo>
                  <a:lnTo>
                    <a:pt x="23223" y="273611"/>
                  </a:lnTo>
                  <a:lnTo>
                    <a:pt x="17306" y="273809"/>
                  </a:lnTo>
                  <a:lnTo>
                    <a:pt x="0" y="273967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1" name="SMARTPenAnnotation313"/>
            <p:cNvSpPr/>
            <p:nvPr/>
          </p:nvSpPr>
          <p:spPr>
            <a:xfrm>
              <a:off x="3003585" y="5924786"/>
              <a:ext cx="1216943" cy="58819"/>
            </a:xfrm>
            <a:custGeom>
              <a:avLst/>
              <a:gdLst/>
              <a:ahLst/>
              <a:cxnLst/>
              <a:rect l="0" t="0" r="0" b="0"/>
              <a:pathLst>
                <a:path w="1216943" h="58819">
                  <a:moveTo>
                    <a:pt x="8219" y="7384"/>
                  </a:moveTo>
                  <a:lnTo>
                    <a:pt x="0" y="7384"/>
                  </a:lnTo>
                  <a:lnTo>
                    <a:pt x="274002" y="7384"/>
                  </a:lnTo>
                  <a:lnTo>
                    <a:pt x="283515" y="6431"/>
                  </a:lnTo>
                  <a:lnTo>
                    <a:pt x="293668" y="4844"/>
                  </a:lnTo>
                  <a:lnTo>
                    <a:pt x="304246" y="2833"/>
                  </a:lnTo>
                  <a:lnTo>
                    <a:pt x="314155" y="1492"/>
                  </a:lnTo>
                  <a:lnTo>
                    <a:pt x="332786" y="3"/>
                  </a:lnTo>
                  <a:lnTo>
                    <a:pt x="368982" y="0"/>
                  </a:lnTo>
                  <a:lnTo>
                    <a:pt x="379220" y="1508"/>
                  </a:lnTo>
                  <a:lnTo>
                    <a:pt x="389856" y="3467"/>
                  </a:lnTo>
                  <a:lnTo>
                    <a:pt x="400756" y="4772"/>
                  </a:lnTo>
                  <a:lnTo>
                    <a:pt x="433349" y="6610"/>
                  </a:lnTo>
                  <a:lnTo>
                    <a:pt x="462479" y="7155"/>
                  </a:lnTo>
                  <a:lnTo>
                    <a:pt x="695686" y="7384"/>
                  </a:lnTo>
                  <a:lnTo>
                    <a:pt x="707514" y="8336"/>
                  </a:lnTo>
                  <a:lnTo>
                    <a:pt x="719208" y="9924"/>
                  </a:lnTo>
                  <a:lnTo>
                    <a:pt x="730814" y="11934"/>
                  </a:lnTo>
                  <a:lnTo>
                    <a:pt x="743314" y="13275"/>
                  </a:lnTo>
                  <a:lnTo>
                    <a:pt x="769903" y="14765"/>
                  </a:lnTo>
                  <a:lnTo>
                    <a:pt x="807097" y="15603"/>
                  </a:lnTo>
                  <a:lnTo>
                    <a:pt x="846798" y="15851"/>
                  </a:lnTo>
                  <a:lnTo>
                    <a:pt x="860642" y="16839"/>
                  </a:lnTo>
                  <a:lnTo>
                    <a:pt x="874634" y="18450"/>
                  </a:lnTo>
                  <a:lnTo>
                    <a:pt x="888724" y="20476"/>
                  </a:lnTo>
                  <a:lnTo>
                    <a:pt x="901927" y="21827"/>
                  </a:lnTo>
                  <a:lnTo>
                    <a:pt x="926758" y="23328"/>
                  </a:lnTo>
                  <a:lnTo>
                    <a:pt x="962158" y="24173"/>
                  </a:lnTo>
                  <a:lnTo>
                    <a:pt x="1023783" y="24497"/>
                  </a:lnTo>
                  <a:lnTo>
                    <a:pt x="1034829" y="25460"/>
                  </a:lnTo>
                  <a:lnTo>
                    <a:pt x="1046004" y="27055"/>
                  </a:lnTo>
                  <a:lnTo>
                    <a:pt x="1057263" y="29070"/>
                  </a:lnTo>
                  <a:lnTo>
                    <a:pt x="1067627" y="30414"/>
                  </a:lnTo>
                  <a:lnTo>
                    <a:pt x="1086762" y="31906"/>
                  </a:lnTo>
                  <a:lnTo>
                    <a:pt x="1113600" y="32748"/>
                  </a:lnTo>
                  <a:lnTo>
                    <a:pt x="1121378" y="33818"/>
                  </a:lnTo>
                  <a:lnTo>
                    <a:pt x="1128467" y="35484"/>
                  </a:lnTo>
                  <a:lnTo>
                    <a:pt x="1135099" y="37547"/>
                  </a:lnTo>
                  <a:lnTo>
                    <a:pt x="1141425" y="38922"/>
                  </a:lnTo>
                  <a:lnTo>
                    <a:pt x="1153534" y="40451"/>
                  </a:lnTo>
                  <a:lnTo>
                    <a:pt x="1159430" y="41811"/>
                  </a:lnTo>
                  <a:lnTo>
                    <a:pt x="1165266" y="43670"/>
                  </a:lnTo>
                  <a:lnTo>
                    <a:pt x="1171061" y="45862"/>
                  </a:lnTo>
                  <a:lnTo>
                    <a:pt x="1175877" y="47323"/>
                  </a:lnTo>
                  <a:lnTo>
                    <a:pt x="1183769" y="48947"/>
                  </a:lnTo>
                  <a:lnTo>
                    <a:pt x="1187206" y="50333"/>
                  </a:lnTo>
                  <a:lnTo>
                    <a:pt x="1190451" y="52209"/>
                  </a:lnTo>
                  <a:lnTo>
                    <a:pt x="1193566" y="54412"/>
                  </a:lnTo>
                  <a:lnTo>
                    <a:pt x="1196595" y="55881"/>
                  </a:lnTo>
                  <a:lnTo>
                    <a:pt x="1202502" y="57513"/>
                  </a:lnTo>
                  <a:lnTo>
                    <a:pt x="1216942" y="58818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2" name="SMARTPenAnnotation314"/>
            <p:cNvSpPr/>
            <p:nvPr/>
          </p:nvSpPr>
          <p:spPr>
            <a:xfrm>
              <a:off x="3431858" y="5975032"/>
              <a:ext cx="197168" cy="85695"/>
            </a:xfrm>
            <a:custGeom>
              <a:avLst/>
              <a:gdLst/>
              <a:ahLst/>
              <a:cxnLst/>
              <a:rect l="0" t="0" r="0" b="0"/>
              <a:pathLst>
                <a:path w="197168" h="85695">
                  <a:moveTo>
                    <a:pt x="42862" y="0"/>
                  </a:moveTo>
                  <a:lnTo>
                    <a:pt x="35481" y="0"/>
                  </a:lnTo>
                  <a:lnTo>
                    <a:pt x="35083" y="953"/>
                  </a:lnTo>
                  <a:lnTo>
                    <a:pt x="34819" y="2540"/>
                  </a:lnTo>
                  <a:lnTo>
                    <a:pt x="34394" y="7381"/>
                  </a:lnTo>
                  <a:lnTo>
                    <a:pt x="34335" y="10584"/>
                  </a:lnTo>
                  <a:lnTo>
                    <a:pt x="34320" y="12771"/>
                  </a:lnTo>
                  <a:lnTo>
                    <a:pt x="33357" y="15181"/>
                  </a:lnTo>
                  <a:lnTo>
                    <a:pt x="31763" y="17741"/>
                  </a:lnTo>
                  <a:lnTo>
                    <a:pt x="29747" y="20400"/>
                  </a:lnTo>
                  <a:lnTo>
                    <a:pt x="28404" y="23125"/>
                  </a:lnTo>
                  <a:lnTo>
                    <a:pt x="27508" y="25895"/>
                  </a:lnTo>
                  <a:lnTo>
                    <a:pt x="26911" y="28693"/>
                  </a:lnTo>
                  <a:lnTo>
                    <a:pt x="26513" y="31511"/>
                  </a:lnTo>
                  <a:lnTo>
                    <a:pt x="26247" y="34343"/>
                  </a:lnTo>
                  <a:lnTo>
                    <a:pt x="25822" y="41179"/>
                  </a:lnTo>
                  <a:lnTo>
                    <a:pt x="24834" y="42693"/>
                  </a:lnTo>
                  <a:lnTo>
                    <a:pt x="23223" y="44655"/>
                  </a:lnTo>
                  <a:lnTo>
                    <a:pt x="21197" y="46915"/>
                  </a:lnTo>
                  <a:lnTo>
                    <a:pt x="19846" y="49374"/>
                  </a:lnTo>
                  <a:lnTo>
                    <a:pt x="18945" y="51966"/>
                  </a:lnTo>
                  <a:lnTo>
                    <a:pt x="18345" y="54647"/>
                  </a:lnTo>
                  <a:lnTo>
                    <a:pt x="16992" y="57386"/>
                  </a:lnTo>
                  <a:lnTo>
                    <a:pt x="15138" y="60165"/>
                  </a:lnTo>
                  <a:lnTo>
                    <a:pt x="12949" y="62970"/>
                  </a:lnTo>
                  <a:lnTo>
                    <a:pt x="11490" y="65792"/>
                  </a:lnTo>
                  <a:lnTo>
                    <a:pt x="10517" y="68627"/>
                  </a:lnTo>
                  <a:lnTo>
                    <a:pt x="8956" y="75468"/>
                  </a:lnTo>
                  <a:lnTo>
                    <a:pt x="7875" y="76030"/>
                  </a:lnTo>
                  <a:lnTo>
                    <a:pt x="1837" y="76931"/>
                  </a:lnTo>
                  <a:lnTo>
                    <a:pt x="106" y="77140"/>
                  </a:lnTo>
                  <a:lnTo>
                    <a:pt x="47" y="79687"/>
                  </a:lnTo>
                  <a:lnTo>
                    <a:pt x="0" y="85620"/>
                  </a:lnTo>
                  <a:lnTo>
                    <a:pt x="4550" y="85694"/>
                  </a:lnTo>
                  <a:lnTo>
                    <a:pt x="5891" y="84752"/>
                  </a:lnTo>
                  <a:lnTo>
                    <a:pt x="6784" y="83171"/>
                  </a:lnTo>
                  <a:lnTo>
                    <a:pt x="7380" y="81165"/>
                  </a:lnTo>
                  <a:lnTo>
                    <a:pt x="8730" y="79828"/>
                  </a:lnTo>
                  <a:lnTo>
                    <a:pt x="10582" y="78936"/>
                  </a:lnTo>
                  <a:lnTo>
                    <a:pt x="15180" y="77945"/>
                  </a:lnTo>
                  <a:lnTo>
                    <a:pt x="20399" y="77505"/>
                  </a:lnTo>
                  <a:lnTo>
                    <a:pt x="25618" y="77222"/>
                  </a:lnTo>
                  <a:lnTo>
                    <a:pt x="42061" y="77162"/>
                  </a:lnTo>
                  <a:lnTo>
                    <a:pt x="46138" y="76206"/>
                  </a:lnTo>
                  <a:lnTo>
                    <a:pt x="49808" y="74617"/>
                  </a:lnTo>
                  <a:lnTo>
                    <a:pt x="53208" y="72605"/>
                  </a:lnTo>
                  <a:lnTo>
                    <a:pt x="56427" y="71263"/>
                  </a:lnTo>
                  <a:lnTo>
                    <a:pt x="62543" y="69773"/>
                  </a:lnTo>
                  <a:lnTo>
                    <a:pt x="66460" y="69375"/>
                  </a:lnTo>
                  <a:lnTo>
                    <a:pt x="70977" y="69110"/>
                  </a:lnTo>
                  <a:lnTo>
                    <a:pt x="75892" y="68934"/>
                  </a:lnTo>
                  <a:lnTo>
                    <a:pt x="80122" y="67863"/>
                  </a:lnTo>
                  <a:lnTo>
                    <a:pt x="83894" y="66197"/>
                  </a:lnTo>
                  <a:lnTo>
                    <a:pt x="87362" y="64134"/>
                  </a:lnTo>
                  <a:lnTo>
                    <a:pt x="91578" y="62759"/>
                  </a:lnTo>
                  <a:lnTo>
                    <a:pt x="96295" y="61842"/>
                  </a:lnTo>
                  <a:lnTo>
                    <a:pt x="101344" y="61230"/>
                  </a:lnTo>
                  <a:lnTo>
                    <a:pt x="105662" y="60823"/>
                  </a:lnTo>
                  <a:lnTo>
                    <a:pt x="109494" y="60551"/>
                  </a:lnTo>
                  <a:lnTo>
                    <a:pt x="113001" y="60370"/>
                  </a:lnTo>
                  <a:lnTo>
                    <a:pt x="121977" y="60169"/>
                  </a:lnTo>
                  <a:lnTo>
                    <a:pt x="197167" y="60008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3" name="SMARTPenAnnotation315"/>
            <p:cNvSpPr/>
            <p:nvPr/>
          </p:nvSpPr>
          <p:spPr>
            <a:xfrm>
              <a:off x="3534727" y="5949315"/>
              <a:ext cx="68581" cy="325756"/>
            </a:xfrm>
            <a:custGeom>
              <a:avLst/>
              <a:gdLst/>
              <a:ahLst/>
              <a:cxnLst/>
              <a:rect l="0" t="0" r="0" b="0"/>
              <a:pathLst>
                <a:path w="68581" h="325756">
                  <a:moveTo>
                    <a:pt x="68580" y="0"/>
                  </a:moveTo>
                  <a:lnTo>
                    <a:pt x="68580" y="24950"/>
                  </a:lnTo>
                  <a:lnTo>
                    <a:pt x="67628" y="29968"/>
                  </a:lnTo>
                  <a:lnTo>
                    <a:pt x="66040" y="35219"/>
                  </a:lnTo>
                  <a:lnTo>
                    <a:pt x="64030" y="40624"/>
                  </a:lnTo>
                  <a:lnTo>
                    <a:pt x="62689" y="46133"/>
                  </a:lnTo>
                  <a:lnTo>
                    <a:pt x="61795" y="51710"/>
                  </a:lnTo>
                  <a:lnTo>
                    <a:pt x="61199" y="57333"/>
                  </a:lnTo>
                  <a:lnTo>
                    <a:pt x="59850" y="62987"/>
                  </a:lnTo>
                  <a:lnTo>
                    <a:pt x="57997" y="68661"/>
                  </a:lnTo>
                  <a:lnTo>
                    <a:pt x="55810" y="74349"/>
                  </a:lnTo>
                  <a:lnTo>
                    <a:pt x="54351" y="80998"/>
                  </a:lnTo>
                  <a:lnTo>
                    <a:pt x="53379" y="88289"/>
                  </a:lnTo>
                  <a:lnTo>
                    <a:pt x="52731" y="96007"/>
                  </a:lnTo>
                  <a:lnTo>
                    <a:pt x="52299" y="104009"/>
                  </a:lnTo>
                  <a:lnTo>
                    <a:pt x="51819" y="120521"/>
                  </a:lnTo>
                  <a:lnTo>
                    <a:pt x="50739" y="127972"/>
                  </a:lnTo>
                  <a:lnTo>
                    <a:pt x="49066" y="134845"/>
                  </a:lnTo>
                  <a:lnTo>
                    <a:pt x="46998" y="141331"/>
                  </a:lnTo>
                  <a:lnTo>
                    <a:pt x="45619" y="148513"/>
                  </a:lnTo>
                  <a:lnTo>
                    <a:pt x="44701" y="156159"/>
                  </a:lnTo>
                  <a:lnTo>
                    <a:pt x="44088" y="164114"/>
                  </a:lnTo>
                  <a:lnTo>
                    <a:pt x="42727" y="172274"/>
                  </a:lnTo>
                  <a:lnTo>
                    <a:pt x="40867" y="180572"/>
                  </a:lnTo>
                  <a:lnTo>
                    <a:pt x="38675" y="188961"/>
                  </a:lnTo>
                  <a:lnTo>
                    <a:pt x="37213" y="196459"/>
                  </a:lnTo>
                  <a:lnTo>
                    <a:pt x="36239" y="203362"/>
                  </a:lnTo>
                  <a:lnTo>
                    <a:pt x="35589" y="209870"/>
                  </a:lnTo>
                  <a:lnTo>
                    <a:pt x="34203" y="217066"/>
                  </a:lnTo>
                  <a:lnTo>
                    <a:pt x="32327" y="224720"/>
                  </a:lnTo>
                  <a:lnTo>
                    <a:pt x="30124" y="232681"/>
                  </a:lnTo>
                  <a:lnTo>
                    <a:pt x="27703" y="239893"/>
                  </a:lnTo>
                  <a:lnTo>
                    <a:pt x="25136" y="246606"/>
                  </a:lnTo>
                  <a:lnTo>
                    <a:pt x="22472" y="252986"/>
                  </a:lnTo>
                  <a:lnTo>
                    <a:pt x="20697" y="258192"/>
                  </a:lnTo>
                  <a:lnTo>
                    <a:pt x="18723" y="266517"/>
                  </a:lnTo>
                  <a:lnTo>
                    <a:pt x="17245" y="271023"/>
                  </a:lnTo>
                  <a:lnTo>
                    <a:pt x="15306" y="275932"/>
                  </a:lnTo>
                  <a:lnTo>
                    <a:pt x="13062" y="281110"/>
                  </a:lnTo>
                  <a:lnTo>
                    <a:pt x="11565" y="285514"/>
                  </a:lnTo>
                  <a:lnTo>
                    <a:pt x="9903" y="292947"/>
                  </a:lnTo>
                  <a:lnTo>
                    <a:pt x="8966" y="302487"/>
                  </a:lnTo>
                  <a:lnTo>
                    <a:pt x="7883" y="305481"/>
                  </a:lnTo>
                  <a:lnTo>
                    <a:pt x="6208" y="308429"/>
                  </a:lnTo>
                  <a:lnTo>
                    <a:pt x="4138" y="311347"/>
                  </a:lnTo>
                  <a:lnTo>
                    <a:pt x="2759" y="314244"/>
                  </a:lnTo>
                  <a:lnTo>
                    <a:pt x="818" y="321921"/>
                  </a:lnTo>
                  <a:lnTo>
                    <a:pt x="0" y="325755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12.) - 11x2 + x + 6 = 0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13.) 3x2 + 7x + 2 = 0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141560" y="1830388"/>
          <a:ext cx="8860881" cy="3197225"/>
        </p:xfrm>
        <a:graphic>
          <a:graphicData uri="http://schemas.openxmlformats.org/presentationml/2006/ole">
            <p:oleObj spid="_x0000_s1026" name="Equation" r:id="rId4" imgW="1231560" imgH="44424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14.) 8x2 + 14x + 6 = 0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15.) - 11x2 + 10x - 2 = 0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16.) 9x2 + 7x + 11 = 0</a:t>
            </a:r>
            <a:endParaRPr lang="en-US" dirty="0"/>
          </a:p>
        </p:txBody>
      </p:sp>
      <p:sp>
        <p:nvSpPr>
          <p:cNvPr id="3" name="SMARTPenAnnotation117"/>
          <p:cNvSpPr/>
          <p:nvPr/>
        </p:nvSpPr>
        <p:spPr>
          <a:xfrm>
            <a:off x="1005839" y="2228850"/>
            <a:ext cx="248604" cy="214313"/>
          </a:xfrm>
          <a:custGeom>
            <a:avLst/>
            <a:gdLst/>
            <a:ahLst/>
            <a:cxnLst/>
            <a:rect l="0" t="0" r="0" b="0"/>
            <a:pathLst>
              <a:path w="248604" h="214313">
                <a:moveTo>
                  <a:pt x="0" y="0"/>
                </a:moveTo>
                <a:lnTo>
                  <a:pt x="7381" y="7380"/>
                </a:lnTo>
                <a:lnTo>
                  <a:pt x="8043" y="10583"/>
                </a:lnTo>
                <a:lnTo>
                  <a:pt x="8220" y="12770"/>
                </a:lnTo>
                <a:lnTo>
                  <a:pt x="9290" y="15181"/>
                </a:lnTo>
                <a:lnTo>
                  <a:pt x="13019" y="20399"/>
                </a:lnTo>
                <a:lnTo>
                  <a:pt x="17283" y="25619"/>
                </a:lnTo>
                <a:lnTo>
                  <a:pt x="21334" y="29801"/>
                </a:lnTo>
                <a:lnTo>
                  <a:pt x="28850" y="34835"/>
                </a:lnTo>
                <a:lnTo>
                  <a:pt x="33521" y="37511"/>
                </a:lnTo>
                <a:lnTo>
                  <a:pt x="41251" y="43023"/>
                </a:lnTo>
                <a:lnTo>
                  <a:pt x="47861" y="48649"/>
                </a:lnTo>
                <a:lnTo>
                  <a:pt x="53974" y="54324"/>
                </a:lnTo>
                <a:lnTo>
                  <a:pt x="62771" y="62874"/>
                </a:lnTo>
                <a:lnTo>
                  <a:pt x="66612" y="65728"/>
                </a:lnTo>
                <a:lnTo>
                  <a:pt x="71079" y="68584"/>
                </a:lnTo>
                <a:lnTo>
                  <a:pt x="75961" y="71440"/>
                </a:lnTo>
                <a:lnTo>
                  <a:pt x="80168" y="75249"/>
                </a:lnTo>
                <a:lnTo>
                  <a:pt x="83925" y="79693"/>
                </a:lnTo>
                <a:lnTo>
                  <a:pt x="87383" y="84561"/>
                </a:lnTo>
                <a:lnTo>
                  <a:pt x="90640" y="88759"/>
                </a:lnTo>
                <a:lnTo>
                  <a:pt x="93765" y="92510"/>
                </a:lnTo>
                <a:lnTo>
                  <a:pt x="96800" y="95963"/>
                </a:lnTo>
                <a:lnTo>
                  <a:pt x="100728" y="99218"/>
                </a:lnTo>
                <a:lnTo>
                  <a:pt x="105252" y="102340"/>
                </a:lnTo>
                <a:lnTo>
                  <a:pt x="110173" y="105374"/>
                </a:lnTo>
                <a:lnTo>
                  <a:pt x="115359" y="109302"/>
                </a:lnTo>
                <a:lnTo>
                  <a:pt x="120721" y="113825"/>
                </a:lnTo>
                <a:lnTo>
                  <a:pt x="130807" y="122979"/>
                </a:lnTo>
                <a:lnTo>
                  <a:pt x="138464" y="130222"/>
                </a:lnTo>
                <a:lnTo>
                  <a:pt x="152094" y="143586"/>
                </a:lnTo>
                <a:lnTo>
                  <a:pt x="199993" y="191420"/>
                </a:lnTo>
                <a:lnTo>
                  <a:pt x="202862" y="193336"/>
                </a:lnTo>
                <a:lnTo>
                  <a:pt x="208588" y="195465"/>
                </a:lnTo>
                <a:lnTo>
                  <a:pt x="214309" y="198951"/>
                </a:lnTo>
                <a:lnTo>
                  <a:pt x="221191" y="204398"/>
                </a:lnTo>
                <a:lnTo>
                  <a:pt x="224673" y="205144"/>
                </a:lnTo>
                <a:lnTo>
                  <a:pt x="226934" y="205342"/>
                </a:lnTo>
                <a:lnTo>
                  <a:pt x="229395" y="206427"/>
                </a:lnTo>
                <a:lnTo>
                  <a:pt x="234668" y="210173"/>
                </a:lnTo>
                <a:lnTo>
                  <a:pt x="240187" y="212472"/>
                </a:lnTo>
                <a:lnTo>
                  <a:pt x="248603" y="214312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MARTPenAnnotation118"/>
          <p:cNvSpPr/>
          <p:nvPr/>
        </p:nvSpPr>
        <p:spPr>
          <a:xfrm>
            <a:off x="1014412" y="2245995"/>
            <a:ext cx="222886" cy="180023"/>
          </a:xfrm>
          <a:custGeom>
            <a:avLst/>
            <a:gdLst/>
            <a:ahLst/>
            <a:cxnLst/>
            <a:rect l="0" t="0" r="0" b="0"/>
            <a:pathLst>
              <a:path w="222886" h="180023">
                <a:moveTo>
                  <a:pt x="222885" y="0"/>
                </a:moveTo>
                <a:lnTo>
                  <a:pt x="218334" y="0"/>
                </a:lnTo>
                <a:lnTo>
                  <a:pt x="216994" y="952"/>
                </a:lnTo>
                <a:lnTo>
                  <a:pt x="216100" y="2540"/>
                </a:lnTo>
                <a:lnTo>
                  <a:pt x="215504" y="4550"/>
                </a:lnTo>
                <a:lnTo>
                  <a:pt x="213202" y="6844"/>
                </a:lnTo>
                <a:lnTo>
                  <a:pt x="209762" y="9325"/>
                </a:lnTo>
                <a:lnTo>
                  <a:pt x="205564" y="11931"/>
                </a:lnTo>
                <a:lnTo>
                  <a:pt x="201812" y="14622"/>
                </a:lnTo>
                <a:lnTo>
                  <a:pt x="195104" y="20151"/>
                </a:lnTo>
                <a:lnTo>
                  <a:pt x="191030" y="23911"/>
                </a:lnTo>
                <a:lnTo>
                  <a:pt x="181422" y="33170"/>
                </a:lnTo>
                <a:lnTo>
                  <a:pt x="176193" y="37353"/>
                </a:lnTo>
                <a:lnTo>
                  <a:pt x="170802" y="41094"/>
                </a:lnTo>
                <a:lnTo>
                  <a:pt x="158780" y="48744"/>
                </a:lnTo>
                <a:lnTo>
                  <a:pt x="143911" y="58494"/>
                </a:lnTo>
                <a:lnTo>
                  <a:pt x="137851" y="63761"/>
                </a:lnTo>
                <a:lnTo>
                  <a:pt x="132858" y="69177"/>
                </a:lnTo>
                <a:lnTo>
                  <a:pt x="128577" y="74693"/>
                </a:lnTo>
                <a:lnTo>
                  <a:pt x="122866" y="80275"/>
                </a:lnTo>
                <a:lnTo>
                  <a:pt x="116200" y="85902"/>
                </a:lnTo>
                <a:lnTo>
                  <a:pt x="108899" y="91557"/>
                </a:lnTo>
                <a:lnTo>
                  <a:pt x="102127" y="97233"/>
                </a:lnTo>
                <a:lnTo>
                  <a:pt x="95707" y="102922"/>
                </a:lnTo>
                <a:lnTo>
                  <a:pt x="89522" y="108619"/>
                </a:lnTo>
                <a:lnTo>
                  <a:pt x="83494" y="113370"/>
                </a:lnTo>
                <a:lnTo>
                  <a:pt x="77570" y="117490"/>
                </a:lnTo>
                <a:lnTo>
                  <a:pt x="71716" y="121189"/>
                </a:lnTo>
                <a:lnTo>
                  <a:pt x="65908" y="125560"/>
                </a:lnTo>
                <a:lnTo>
                  <a:pt x="60131" y="130379"/>
                </a:lnTo>
                <a:lnTo>
                  <a:pt x="54375" y="135497"/>
                </a:lnTo>
                <a:lnTo>
                  <a:pt x="48632" y="139861"/>
                </a:lnTo>
                <a:lnTo>
                  <a:pt x="42899" y="143723"/>
                </a:lnTo>
                <a:lnTo>
                  <a:pt x="37172" y="147250"/>
                </a:lnTo>
                <a:lnTo>
                  <a:pt x="32401" y="150554"/>
                </a:lnTo>
                <a:lnTo>
                  <a:pt x="28268" y="153709"/>
                </a:lnTo>
                <a:lnTo>
                  <a:pt x="24561" y="156765"/>
                </a:lnTo>
                <a:lnTo>
                  <a:pt x="21136" y="159755"/>
                </a:lnTo>
                <a:lnTo>
                  <a:pt x="17901" y="162701"/>
                </a:lnTo>
                <a:lnTo>
                  <a:pt x="11766" y="168514"/>
                </a:lnTo>
                <a:lnTo>
                  <a:pt x="0" y="180022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119"/>
          <p:cNvSpPr/>
          <p:nvPr/>
        </p:nvSpPr>
        <p:spPr>
          <a:xfrm>
            <a:off x="1340167" y="2288857"/>
            <a:ext cx="240031" cy="8574"/>
          </a:xfrm>
          <a:custGeom>
            <a:avLst/>
            <a:gdLst/>
            <a:ahLst/>
            <a:cxnLst/>
            <a:rect l="0" t="0" r="0" b="0"/>
            <a:pathLst>
              <a:path w="240031" h="8574">
                <a:moveTo>
                  <a:pt x="0" y="8573"/>
                </a:moveTo>
                <a:lnTo>
                  <a:pt x="21238" y="8573"/>
                </a:lnTo>
                <a:lnTo>
                  <a:pt x="24636" y="7620"/>
                </a:lnTo>
                <a:lnTo>
                  <a:pt x="28807" y="6032"/>
                </a:lnTo>
                <a:lnTo>
                  <a:pt x="33492" y="4022"/>
                </a:lnTo>
                <a:lnTo>
                  <a:pt x="38520" y="2681"/>
                </a:lnTo>
                <a:lnTo>
                  <a:pt x="43778" y="1787"/>
                </a:lnTo>
                <a:lnTo>
                  <a:pt x="49188" y="1192"/>
                </a:lnTo>
                <a:lnTo>
                  <a:pt x="53747" y="795"/>
                </a:lnTo>
                <a:lnTo>
                  <a:pt x="57739" y="530"/>
                </a:lnTo>
                <a:lnTo>
                  <a:pt x="61352" y="353"/>
                </a:lnTo>
                <a:lnTo>
                  <a:pt x="72988" y="157"/>
                </a:lnTo>
                <a:lnTo>
                  <a:pt x="240030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120"/>
          <p:cNvSpPr/>
          <p:nvPr/>
        </p:nvSpPr>
        <p:spPr>
          <a:xfrm>
            <a:off x="1417319" y="2374582"/>
            <a:ext cx="231459" cy="17146"/>
          </a:xfrm>
          <a:custGeom>
            <a:avLst/>
            <a:gdLst/>
            <a:ahLst/>
            <a:cxnLst/>
            <a:rect l="0" t="0" r="0" b="0"/>
            <a:pathLst>
              <a:path w="231459" h="17146">
                <a:moveTo>
                  <a:pt x="0" y="17145"/>
                </a:moveTo>
                <a:lnTo>
                  <a:pt x="4551" y="17145"/>
                </a:lnTo>
                <a:lnTo>
                  <a:pt x="5892" y="16193"/>
                </a:lnTo>
                <a:lnTo>
                  <a:pt x="6786" y="14605"/>
                </a:lnTo>
                <a:lnTo>
                  <a:pt x="7381" y="12594"/>
                </a:lnTo>
                <a:lnTo>
                  <a:pt x="8731" y="11253"/>
                </a:lnTo>
                <a:lnTo>
                  <a:pt x="10583" y="10360"/>
                </a:lnTo>
                <a:lnTo>
                  <a:pt x="12771" y="9764"/>
                </a:lnTo>
                <a:lnTo>
                  <a:pt x="15182" y="9367"/>
                </a:lnTo>
                <a:lnTo>
                  <a:pt x="20400" y="8926"/>
                </a:lnTo>
                <a:lnTo>
                  <a:pt x="28435" y="8730"/>
                </a:lnTo>
                <a:lnTo>
                  <a:pt x="33244" y="8677"/>
                </a:lnTo>
                <a:lnTo>
                  <a:pt x="38355" y="7690"/>
                </a:lnTo>
                <a:lnTo>
                  <a:pt x="43668" y="6079"/>
                </a:lnTo>
                <a:lnTo>
                  <a:pt x="49114" y="4053"/>
                </a:lnTo>
                <a:lnTo>
                  <a:pt x="54651" y="2702"/>
                </a:lnTo>
                <a:lnTo>
                  <a:pt x="60247" y="1801"/>
                </a:lnTo>
                <a:lnTo>
                  <a:pt x="65882" y="1201"/>
                </a:lnTo>
                <a:lnTo>
                  <a:pt x="72496" y="801"/>
                </a:lnTo>
                <a:lnTo>
                  <a:pt x="87466" y="356"/>
                </a:lnTo>
                <a:lnTo>
                  <a:pt x="122032" y="47"/>
                </a:lnTo>
                <a:lnTo>
                  <a:pt x="231458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121"/>
          <p:cNvSpPr/>
          <p:nvPr/>
        </p:nvSpPr>
        <p:spPr>
          <a:xfrm>
            <a:off x="1811654" y="2314575"/>
            <a:ext cx="180024" cy="8573"/>
          </a:xfrm>
          <a:custGeom>
            <a:avLst/>
            <a:gdLst/>
            <a:ahLst/>
            <a:cxnLst/>
            <a:rect l="0" t="0" r="0" b="0"/>
            <a:pathLst>
              <a:path w="180024" h="8573">
                <a:moveTo>
                  <a:pt x="0" y="8572"/>
                </a:moveTo>
                <a:lnTo>
                  <a:pt x="125765" y="8572"/>
                </a:lnTo>
                <a:lnTo>
                  <a:pt x="131469" y="7620"/>
                </a:lnTo>
                <a:lnTo>
                  <a:pt x="137176" y="6032"/>
                </a:lnTo>
                <a:lnTo>
                  <a:pt x="142886" y="4021"/>
                </a:lnTo>
                <a:lnTo>
                  <a:pt x="148597" y="2681"/>
                </a:lnTo>
                <a:lnTo>
                  <a:pt x="154310" y="1787"/>
                </a:lnTo>
                <a:lnTo>
                  <a:pt x="160023" y="1191"/>
                </a:lnTo>
                <a:lnTo>
                  <a:pt x="164785" y="794"/>
                </a:lnTo>
                <a:lnTo>
                  <a:pt x="168912" y="529"/>
                </a:lnTo>
                <a:lnTo>
                  <a:pt x="180023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122"/>
          <p:cNvSpPr/>
          <p:nvPr/>
        </p:nvSpPr>
        <p:spPr>
          <a:xfrm>
            <a:off x="2120264" y="2185997"/>
            <a:ext cx="227810" cy="240021"/>
          </a:xfrm>
          <a:custGeom>
            <a:avLst/>
            <a:gdLst/>
            <a:ahLst/>
            <a:cxnLst/>
            <a:rect l="0" t="0" r="0" b="0"/>
            <a:pathLst>
              <a:path w="227810" h="240021">
                <a:moveTo>
                  <a:pt x="0" y="42853"/>
                </a:moveTo>
                <a:lnTo>
                  <a:pt x="8220" y="34633"/>
                </a:lnTo>
                <a:lnTo>
                  <a:pt x="13496" y="31897"/>
                </a:lnTo>
                <a:lnTo>
                  <a:pt x="17570" y="29834"/>
                </a:lnTo>
                <a:lnTo>
                  <a:pt x="24637" y="27541"/>
                </a:lnTo>
                <a:lnTo>
                  <a:pt x="27855" y="26930"/>
                </a:lnTo>
                <a:lnTo>
                  <a:pt x="31905" y="26523"/>
                </a:lnTo>
                <a:lnTo>
                  <a:pt x="36510" y="26251"/>
                </a:lnTo>
                <a:lnTo>
                  <a:pt x="41485" y="26070"/>
                </a:lnTo>
                <a:lnTo>
                  <a:pt x="45754" y="24996"/>
                </a:lnTo>
                <a:lnTo>
                  <a:pt x="49553" y="23329"/>
                </a:lnTo>
                <a:lnTo>
                  <a:pt x="53038" y="21264"/>
                </a:lnTo>
                <a:lnTo>
                  <a:pt x="58219" y="19888"/>
                </a:lnTo>
                <a:lnTo>
                  <a:pt x="64530" y="18970"/>
                </a:lnTo>
                <a:lnTo>
                  <a:pt x="71595" y="18359"/>
                </a:lnTo>
                <a:lnTo>
                  <a:pt x="78210" y="16998"/>
                </a:lnTo>
                <a:lnTo>
                  <a:pt x="84525" y="15139"/>
                </a:lnTo>
                <a:lnTo>
                  <a:pt x="90641" y="12947"/>
                </a:lnTo>
                <a:lnTo>
                  <a:pt x="96622" y="11485"/>
                </a:lnTo>
                <a:lnTo>
                  <a:pt x="102515" y="10511"/>
                </a:lnTo>
                <a:lnTo>
                  <a:pt x="108348" y="9861"/>
                </a:lnTo>
                <a:lnTo>
                  <a:pt x="114143" y="8476"/>
                </a:lnTo>
                <a:lnTo>
                  <a:pt x="119910" y="6600"/>
                </a:lnTo>
                <a:lnTo>
                  <a:pt x="125660" y="4397"/>
                </a:lnTo>
                <a:lnTo>
                  <a:pt x="131399" y="2928"/>
                </a:lnTo>
                <a:lnTo>
                  <a:pt x="137129" y="1949"/>
                </a:lnTo>
                <a:lnTo>
                  <a:pt x="142855" y="1296"/>
                </a:lnTo>
                <a:lnTo>
                  <a:pt x="148577" y="860"/>
                </a:lnTo>
                <a:lnTo>
                  <a:pt x="154296" y="570"/>
                </a:lnTo>
                <a:lnTo>
                  <a:pt x="165731" y="248"/>
                </a:lnTo>
                <a:lnTo>
                  <a:pt x="199524" y="0"/>
                </a:lnTo>
                <a:lnTo>
                  <a:pt x="203501" y="949"/>
                </a:lnTo>
                <a:lnTo>
                  <a:pt x="208058" y="2535"/>
                </a:lnTo>
                <a:lnTo>
                  <a:pt x="213000" y="4544"/>
                </a:lnTo>
                <a:lnTo>
                  <a:pt x="216295" y="6836"/>
                </a:lnTo>
                <a:lnTo>
                  <a:pt x="218492" y="9317"/>
                </a:lnTo>
                <a:lnTo>
                  <a:pt x="219956" y="11923"/>
                </a:lnTo>
                <a:lnTo>
                  <a:pt x="221584" y="17359"/>
                </a:lnTo>
                <a:lnTo>
                  <a:pt x="222307" y="22949"/>
                </a:lnTo>
                <a:lnTo>
                  <a:pt x="222628" y="28609"/>
                </a:lnTo>
                <a:lnTo>
                  <a:pt x="222771" y="34300"/>
                </a:lnTo>
                <a:lnTo>
                  <a:pt x="222809" y="37151"/>
                </a:lnTo>
                <a:lnTo>
                  <a:pt x="223787" y="40956"/>
                </a:lnTo>
                <a:lnTo>
                  <a:pt x="225392" y="45398"/>
                </a:lnTo>
                <a:lnTo>
                  <a:pt x="227414" y="50265"/>
                </a:lnTo>
                <a:lnTo>
                  <a:pt x="227809" y="55414"/>
                </a:lnTo>
                <a:lnTo>
                  <a:pt x="227120" y="60752"/>
                </a:lnTo>
                <a:lnTo>
                  <a:pt x="225709" y="66216"/>
                </a:lnTo>
                <a:lnTo>
                  <a:pt x="224768" y="71763"/>
                </a:lnTo>
                <a:lnTo>
                  <a:pt x="224140" y="77366"/>
                </a:lnTo>
                <a:lnTo>
                  <a:pt x="223722" y="83007"/>
                </a:lnTo>
                <a:lnTo>
                  <a:pt x="223443" y="88672"/>
                </a:lnTo>
                <a:lnTo>
                  <a:pt x="223133" y="100047"/>
                </a:lnTo>
                <a:lnTo>
                  <a:pt x="222098" y="106699"/>
                </a:lnTo>
                <a:lnTo>
                  <a:pt x="220456" y="113992"/>
                </a:lnTo>
                <a:lnTo>
                  <a:pt x="218408" y="121711"/>
                </a:lnTo>
                <a:lnTo>
                  <a:pt x="216091" y="128763"/>
                </a:lnTo>
                <a:lnTo>
                  <a:pt x="213593" y="135369"/>
                </a:lnTo>
                <a:lnTo>
                  <a:pt x="210976" y="141677"/>
                </a:lnTo>
                <a:lnTo>
                  <a:pt x="209231" y="147788"/>
                </a:lnTo>
                <a:lnTo>
                  <a:pt x="208067" y="153767"/>
                </a:lnTo>
                <a:lnTo>
                  <a:pt x="207291" y="159658"/>
                </a:lnTo>
                <a:lnTo>
                  <a:pt x="205822" y="164538"/>
                </a:lnTo>
                <a:lnTo>
                  <a:pt x="203890" y="168744"/>
                </a:lnTo>
                <a:lnTo>
                  <a:pt x="201649" y="172500"/>
                </a:lnTo>
                <a:lnTo>
                  <a:pt x="200155" y="176909"/>
                </a:lnTo>
                <a:lnTo>
                  <a:pt x="199160" y="181754"/>
                </a:lnTo>
                <a:lnTo>
                  <a:pt x="198496" y="186888"/>
                </a:lnTo>
                <a:lnTo>
                  <a:pt x="198053" y="191264"/>
                </a:lnTo>
                <a:lnTo>
                  <a:pt x="197561" y="198666"/>
                </a:lnTo>
                <a:lnTo>
                  <a:pt x="197343" y="205130"/>
                </a:lnTo>
                <a:lnTo>
                  <a:pt x="197285" y="208188"/>
                </a:lnTo>
                <a:lnTo>
                  <a:pt x="198198" y="211179"/>
                </a:lnTo>
                <a:lnTo>
                  <a:pt x="201753" y="217042"/>
                </a:lnTo>
                <a:lnTo>
                  <a:pt x="203968" y="222823"/>
                </a:lnTo>
                <a:lnTo>
                  <a:pt x="205390" y="229744"/>
                </a:lnTo>
                <a:lnTo>
                  <a:pt x="205671" y="237002"/>
                </a:lnTo>
                <a:lnTo>
                  <a:pt x="205740" y="24002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123"/>
          <p:cNvSpPr/>
          <p:nvPr/>
        </p:nvSpPr>
        <p:spPr>
          <a:xfrm>
            <a:off x="2557462" y="2271712"/>
            <a:ext cx="231458" cy="17146"/>
          </a:xfrm>
          <a:custGeom>
            <a:avLst/>
            <a:gdLst/>
            <a:ahLst/>
            <a:cxnLst/>
            <a:rect l="0" t="0" r="0" b="0"/>
            <a:pathLst>
              <a:path w="231458" h="17146">
                <a:moveTo>
                  <a:pt x="0" y="17145"/>
                </a:moveTo>
                <a:lnTo>
                  <a:pt x="14762" y="9764"/>
                </a:lnTo>
                <a:lnTo>
                  <a:pt x="17461" y="9367"/>
                </a:lnTo>
                <a:lnTo>
                  <a:pt x="21166" y="9102"/>
                </a:lnTo>
                <a:lnTo>
                  <a:pt x="25540" y="8925"/>
                </a:lnTo>
                <a:lnTo>
                  <a:pt x="35481" y="8730"/>
                </a:lnTo>
                <a:lnTo>
                  <a:pt x="124440" y="8573"/>
                </a:lnTo>
                <a:lnTo>
                  <a:pt x="131537" y="7620"/>
                </a:lnTo>
                <a:lnTo>
                  <a:pt x="139127" y="6033"/>
                </a:lnTo>
                <a:lnTo>
                  <a:pt x="147044" y="4022"/>
                </a:lnTo>
                <a:lnTo>
                  <a:pt x="154226" y="2681"/>
                </a:lnTo>
                <a:lnTo>
                  <a:pt x="160920" y="1788"/>
                </a:lnTo>
                <a:lnTo>
                  <a:pt x="167288" y="1192"/>
                </a:lnTo>
                <a:lnTo>
                  <a:pt x="173438" y="795"/>
                </a:lnTo>
                <a:lnTo>
                  <a:pt x="179443" y="530"/>
                </a:lnTo>
                <a:lnTo>
                  <a:pt x="191195" y="235"/>
                </a:lnTo>
                <a:lnTo>
                  <a:pt x="231457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124"/>
          <p:cNvSpPr/>
          <p:nvPr/>
        </p:nvSpPr>
        <p:spPr>
          <a:xfrm>
            <a:off x="2651770" y="2177414"/>
            <a:ext cx="85715" cy="248604"/>
          </a:xfrm>
          <a:custGeom>
            <a:avLst/>
            <a:gdLst/>
            <a:ahLst/>
            <a:cxnLst/>
            <a:rect l="0" t="0" r="0" b="0"/>
            <a:pathLst>
              <a:path w="85715" h="248604">
                <a:moveTo>
                  <a:pt x="17134" y="0"/>
                </a:moveTo>
                <a:lnTo>
                  <a:pt x="373" y="0"/>
                </a:lnTo>
                <a:lnTo>
                  <a:pt x="65" y="6844"/>
                </a:lnTo>
                <a:lnTo>
                  <a:pt x="0" y="20152"/>
                </a:lnTo>
                <a:lnTo>
                  <a:pt x="949" y="23912"/>
                </a:lnTo>
                <a:lnTo>
                  <a:pt x="2534" y="28324"/>
                </a:lnTo>
                <a:lnTo>
                  <a:pt x="4543" y="33171"/>
                </a:lnTo>
                <a:lnTo>
                  <a:pt x="5883" y="38306"/>
                </a:lnTo>
                <a:lnTo>
                  <a:pt x="6776" y="43635"/>
                </a:lnTo>
                <a:lnTo>
                  <a:pt x="7371" y="49093"/>
                </a:lnTo>
                <a:lnTo>
                  <a:pt x="8721" y="54636"/>
                </a:lnTo>
                <a:lnTo>
                  <a:pt x="10573" y="60237"/>
                </a:lnTo>
                <a:lnTo>
                  <a:pt x="12760" y="65876"/>
                </a:lnTo>
                <a:lnTo>
                  <a:pt x="14218" y="71540"/>
                </a:lnTo>
                <a:lnTo>
                  <a:pt x="15190" y="77221"/>
                </a:lnTo>
                <a:lnTo>
                  <a:pt x="15838" y="82913"/>
                </a:lnTo>
                <a:lnTo>
                  <a:pt x="17223" y="89566"/>
                </a:lnTo>
                <a:lnTo>
                  <a:pt x="19098" y="96858"/>
                </a:lnTo>
                <a:lnTo>
                  <a:pt x="21301" y="104577"/>
                </a:lnTo>
                <a:lnTo>
                  <a:pt x="22770" y="111628"/>
                </a:lnTo>
                <a:lnTo>
                  <a:pt x="23749" y="118234"/>
                </a:lnTo>
                <a:lnTo>
                  <a:pt x="24401" y="124543"/>
                </a:lnTo>
                <a:lnTo>
                  <a:pt x="25789" y="130654"/>
                </a:lnTo>
                <a:lnTo>
                  <a:pt x="27667" y="136633"/>
                </a:lnTo>
                <a:lnTo>
                  <a:pt x="29871" y="142524"/>
                </a:lnTo>
                <a:lnTo>
                  <a:pt x="37524" y="164467"/>
                </a:lnTo>
                <a:lnTo>
                  <a:pt x="40253" y="171558"/>
                </a:lnTo>
                <a:lnTo>
                  <a:pt x="43024" y="178189"/>
                </a:lnTo>
                <a:lnTo>
                  <a:pt x="45824" y="184515"/>
                </a:lnTo>
                <a:lnTo>
                  <a:pt x="49596" y="189685"/>
                </a:lnTo>
                <a:lnTo>
                  <a:pt x="54016" y="194085"/>
                </a:lnTo>
                <a:lnTo>
                  <a:pt x="58867" y="197970"/>
                </a:lnTo>
                <a:lnTo>
                  <a:pt x="63054" y="202465"/>
                </a:lnTo>
                <a:lnTo>
                  <a:pt x="66797" y="207367"/>
                </a:lnTo>
                <a:lnTo>
                  <a:pt x="70246" y="212540"/>
                </a:lnTo>
                <a:lnTo>
                  <a:pt x="72544" y="217894"/>
                </a:lnTo>
                <a:lnTo>
                  <a:pt x="74077" y="223367"/>
                </a:lnTo>
                <a:lnTo>
                  <a:pt x="75099" y="228922"/>
                </a:lnTo>
                <a:lnTo>
                  <a:pt x="76732" y="233577"/>
                </a:lnTo>
                <a:lnTo>
                  <a:pt x="78774" y="237633"/>
                </a:lnTo>
                <a:lnTo>
                  <a:pt x="85714" y="248603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125"/>
          <p:cNvSpPr/>
          <p:nvPr/>
        </p:nvSpPr>
        <p:spPr>
          <a:xfrm>
            <a:off x="2506027" y="2469264"/>
            <a:ext cx="351474" cy="33907"/>
          </a:xfrm>
          <a:custGeom>
            <a:avLst/>
            <a:gdLst/>
            <a:ahLst/>
            <a:cxnLst/>
            <a:rect l="0" t="0" r="0" b="0"/>
            <a:pathLst>
              <a:path w="351474" h="33907">
                <a:moveTo>
                  <a:pt x="0" y="33906"/>
                </a:moveTo>
                <a:lnTo>
                  <a:pt x="20400" y="33906"/>
                </a:lnTo>
                <a:lnTo>
                  <a:pt x="24077" y="32953"/>
                </a:lnTo>
                <a:lnTo>
                  <a:pt x="28434" y="31366"/>
                </a:lnTo>
                <a:lnTo>
                  <a:pt x="33243" y="29355"/>
                </a:lnTo>
                <a:lnTo>
                  <a:pt x="38355" y="28014"/>
                </a:lnTo>
                <a:lnTo>
                  <a:pt x="43667" y="27120"/>
                </a:lnTo>
                <a:lnTo>
                  <a:pt x="49114" y="26525"/>
                </a:lnTo>
                <a:lnTo>
                  <a:pt x="55603" y="26128"/>
                </a:lnTo>
                <a:lnTo>
                  <a:pt x="70432" y="25686"/>
                </a:lnTo>
                <a:lnTo>
                  <a:pt x="77435" y="24616"/>
                </a:lnTo>
                <a:lnTo>
                  <a:pt x="84008" y="22950"/>
                </a:lnTo>
                <a:lnTo>
                  <a:pt x="90296" y="20887"/>
                </a:lnTo>
                <a:lnTo>
                  <a:pt x="97344" y="19511"/>
                </a:lnTo>
                <a:lnTo>
                  <a:pt x="104901" y="18594"/>
                </a:lnTo>
                <a:lnTo>
                  <a:pt x="112797" y="17983"/>
                </a:lnTo>
                <a:lnTo>
                  <a:pt x="120918" y="17576"/>
                </a:lnTo>
                <a:lnTo>
                  <a:pt x="137561" y="17123"/>
                </a:lnTo>
                <a:lnTo>
                  <a:pt x="146000" y="16049"/>
                </a:lnTo>
                <a:lnTo>
                  <a:pt x="154483" y="14382"/>
                </a:lnTo>
                <a:lnTo>
                  <a:pt x="162996" y="12317"/>
                </a:lnTo>
                <a:lnTo>
                  <a:pt x="171529" y="10941"/>
                </a:lnTo>
                <a:lnTo>
                  <a:pt x="180075" y="10023"/>
                </a:lnTo>
                <a:lnTo>
                  <a:pt x="188630" y="9412"/>
                </a:lnTo>
                <a:lnTo>
                  <a:pt x="197191" y="8051"/>
                </a:lnTo>
                <a:lnTo>
                  <a:pt x="205756" y="6192"/>
                </a:lnTo>
                <a:lnTo>
                  <a:pt x="214323" y="4000"/>
                </a:lnTo>
                <a:lnTo>
                  <a:pt x="222892" y="2538"/>
                </a:lnTo>
                <a:lnTo>
                  <a:pt x="231462" y="1564"/>
                </a:lnTo>
                <a:lnTo>
                  <a:pt x="240033" y="914"/>
                </a:lnTo>
                <a:lnTo>
                  <a:pt x="248605" y="481"/>
                </a:lnTo>
                <a:lnTo>
                  <a:pt x="265748" y="0"/>
                </a:lnTo>
                <a:lnTo>
                  <a:pt x="273368" y="825"/>
                </a:lnTo>
                <a:lnTo>
                  <a:pt x="280353" y="2327"/>
                </a:lnTo>
                <a:lnTo>
                  <a:pt x="286914" y="4280"/>
                </a:lnTo>
                <a:lnTo>
                  <a:pt x="293194" y="5583"/>
                </a:lnTo>
                <a:lnTo>
                  <a:pt x="299285" y="6451"/>
                </a:lnTo>
                <a:lnTo>
                  <a:pt x="305251" y="7030"/>
                </a:lnTo>
                <a:lnTo>
                  <a:pt x="311133" y="7416"/>
                </a:lnTo>
                <a:lnTo>
                  <a:pt x="316959" y="7673"/>
                </a:lnTo>
                <a:lnTo>
                  <a:pt x="322749" y="7845"/>
                </a:lnTo>
                <a:lnTo>
                  <a:pt x="328513" y="8912"/>
                </a:lnTo>
                <a:lnTo>
                  <a:pt x="334262" y="10576"/>
                </a:lnTo>
                <a:lnTo>
                  <a:pt x="351473" y="16761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126"/>
          <p:cNvSpPr/>
          <p:nvPr/>
        </p:nvSpPr>
        <p:spPr>
          <a:xfrm>
            <a:off x="2986087" y="2048828"/>
            <a:ext cx="2057401" cy="437185"/>
          </a:xfrm>
          <a:custGeom>
            <a:avLst/>
            <a:gdLst/>
            <a:ahLst/>
            <a:cxnLst/>
            <a:rect l="0" t="0" r="0" b="0"/>
            <a:pathLst>
              <a:path w="2057401" h="437185">
                <a:moveTo>
                  <a:pt x="0" y="325754"/>
                </a:moveTo>
                <a:lnTo>
                  <a:pt x="7381" y="325754"/>
                </a:lnTo>
                <a:lnTo>
                  <a:pt x="15181" y="332598"/>
                </a:lnTo>
                <a:lnTo>
                  <a:pt x="28693" y="345905"/>
                </a:lnTo>
                <a:lnTo>
                  <a:pt x="37183" y="358924"/>
                </a:lnTo>
                <a:lnTo>
                  <a:pt x="45731" y="370296"/>
                </a:lnTo>
                <a:lnTo>
                  <a:pt x="53980" y="376665"/>
                </a:lnTo>
                <a:lnTo>
                  <a:pt x="70247" y="388516"/>
                </a:lnTo>
                <a:lnTo>
                  <a:pt x="84208" y="401712"/>
                </a:lnTo>
                <a:lnTo>
                  <a:pt x="95859" y="413136"/>
                </a:lnTo>
                <a:lnTo>
                  <a:pt x="100101" y="415441"/>
                </a:lnTo>
                <a:lnTo>
                  <a:pt x="114221" y="419638"/>
                </a:lnTo>
                <a:lnTo>
                  <a:pt x="121567" y="423995"/>
                </a:lnTo>
                <a:lnTo>
                  <a:pt x="123907" y="426491"/>
                </a:lnTo>
                <a:lnTo>
                  <a:pt x="125468" y="429107"/>
                </a:lnTo>
                <a:lnTo>
                  <a:pt x="126507" y="431803"/>
                </a:lnTo>
                <a:lnTo>
                  <a:pt x="128153" y="433601"/>
                </a:lnTo>
                <a:lnTo>
                  <a:pt x="130203" y="434800"/>
                </a:lnTo>
                <a:lnTo>
                  <a:pt x="135020" y="436131"/>
                </a:lnTo>
                <a:lnTo>
                  <a:pt x="145592" y="437184"/>
                </a:lnTo>
                <a:lnTo>
                  <a:pt x="145720" y="425264"/>
                </a:lnTo>
                <a:lnTo>
                  <a:pt x="145732" y="371322"/>
                </a:lnTo>
                <a:lnTo>
                  <a:pt x="143192" y="359976"/>
                </a:lnTo>
                <a:lnTo>
                  <a:pt x="139841" y="348584"/>
                </a:lnTo>
                <a:lnTo>
                  <a:pt x="138352" y="337171"/>
                </a:lnTo>
                <a:lnTo>
                  <a:pt x="137002" y="330508"/>
                </a:lnTo>
                <a:lnTo>
                  <a:pt x="135150" y="323208"/>
                </a:lnTo>
                <a:lnTo>
                  <a:pt x="132962" y="315484"/>
                </a:lnTo>
                <a:lnTo>
                  <a:pt x="130532" y="301822"/>
                </a:lnTo>
                <a:lnTo>
                  <a:pt x="129452" y="288448"/>
                </a:lnTo>
                <a:lnTo>
                  <a:pt x="128972" y="272979"/>
                </a:lnTo>
                <a:lnTo>
                  <a:pt x="127891" y="264853"/>
                </a:lnTo>
                <a:lnTo>
                  <a:pt x="126218" y="256578"/>
                </a:lnTo>
                <a:lnTo>
                  <a:pt x="124151" y="248204"/>
                </a:lnTo>
                <a:lnTo>
                  <a:pt x="122772" y="240717"/>
                </a:lnTo>
                <a:lnTo>
                  <a:pt x="121240" y="227317"/>
                </a:lnTo>
                <a:lnTo>
                  <a:pt x="120832" y="220124"/>
                </a:lnTo>
                <a:lnTo>
                  <a:pt x="120378" y="204513"/>
                </a:lnTo>
                <a:lnTo>
                  <a:pt x="119304" y="197301"/>
                </a:lnTo>
                <a:lnTo>
                  <a:pt x="115572" y="184209"/>
                </a:lnTo>
                <a:lnTo>
                  <a:pt x="110738" y="172040"/>
                </a:lnTo>
                <a:lnTo>
                  <a:pt x="105414" y="160282"/>
                </a:lnTo>
                <a:lnTo>
                  <a:pt x="99873" y="148706"/>
                </a:lnTo>
                <a:lnTo>
                  <a:pt x="96776" y="137211"/>
                </a:lnTo>
                <a:lnTo>
                  <a:pt x="94446" y="125752"/>
                </a:lnTo>
                <a:lnTo>
                  <a:pt x="90236" y="114309"/>
                </a:lnTo>
                <a:lnTo>
                  <a:pt x="87062" y="101708"/>
                </a:lnTo>
                <a:lnTo>
                  <a:pt x="86121" y="91942"/>
                </a:lnTo>
                <a:lnTo>
                  <a:pt x="81291" y="78465"/>
                </a:lnTo>
                <a:lnTo>
                  <a:pt x="80864" y="74217"/>
                </a:lnTo>
                <a:lnTo>
                  <a:pt x="81532" y="70433"/>
                </a:lnTo>
                <a:lnTo>
                  <a:pt x="83862" y="63688"/>
                </a:lnTo>
                <a:lnTo>
                  <a:pt x="85561" y="51683"/>
                </a:lnTo>
                <a:lnTo>
                  <a:pt x="85653" y="47417"/>
                </a:lnTo>
                <a:lnTo>
                  <a:pt x="86629" y="44946"/>
                </a:lnTo>
                <a:lnTo>
                  <a:pt x="90254" y="39660"/>
                </a:lnTo>
                <a:lnTo>
                  <a:pt x="92555" y="37870"/>
                </a:lnTo>
                <a:lnTo>
                  <a:pt x="95041" y="36676"/>
                </a:lnTo>
                <a:lnTo>
                  <a:pt x="97650" y="35880"/>
                </a:lnTo>
                <a:lnTo>
                  <a:pt x="114574" y="33651"/>
                </a:lnTo>
                <a:lnTo>
                  <a:pt x="125917" y="28491"/>
                </a:lnTo>
                <a:lnTo>
                  <a:pt x="146334" y="26265"/>
                </a:lnTo>
                <a:lnTo>
                  <a:pt x="175339" y="24836"/>
                </a:lnTo>
                <a:lnTo>
                  <a:pt x="210274" y="18345"/>
                </a:lnTo>
                <a:lnTo>
                  <a:pt x="274497" y="17191"/>
                </a:lnTo>
                <a:lnTo>
                  <a:pt x="465890" y="17144"/>
                </a:lnTo>
                <a:lnTo>
                  <a:pt x="525478" y="10359"/>
                </a:lnTo>
                <a:lnTo>
                  <a:pt x="580577" y="8925"/>
                </a:lnTo>
                <a:lnTo>
                  <a:pt x="953272" y="8572"/>
                </a:lnTo>
                <a:lnTo>
                  <a:pt x="1030714" y="1786"/>
                </a:lnTo>
                <a:lnTo>
                  <a:pt x="1093127" y="352"/>
                </a:lnTo>
                <a:lnTo>
                  <a:pt x="1337673" y="0"/>
                </a:lnTo>
                <a:lnTo>
                  <a:pt x="1388853" y="4550"/>
                </a:lnTo>
                <a:lnTo>
                  <a:pt x="1440212" y="7380"/>
                </a:lnTo>
                <a:lnTo>
                  <a:pt x="1502875" y="8336"/>
                </a:lnTo>
                <a:lnTo>
                  <a:pt x="1552419" y="9454"/>
                </a:lnTo>
                <a:lnTo>
                  <a:pt x="1602341" y="14442"/>
                </a:lnTo>
                <a:lnTo>
                  <a:pt x="1664899" y="16611"/>
                </a:lnTo>
                <a:lnTo>
                  <a:pt x="1727457" y="17039"/>
                </a:lnTo>
                <a:lnTo>
                  <a:pt x="1800050" y="23915"/>
                </a:lnTo>
                <a:lnTo>
                  <a:pt x="1857340" y="25361"/>
                </a:lnTo>
                <a:lnTo>
                  <a:pt x="1912613" y="26599"/>
                </a:lnTo>
                <a:lnTo>
                  <a:pt x="1976897" y="33489"/>
                </a:lnTo>
                <a:lnTo>
                  <a:pt x="2039222" y="34275"/>
                </a:lnTo>
                <a:lnTo>
                  <a:pt x="2042424" y="34280"/>
                </a:lnTo>
                <a:lnTo>
                  <a:pt x="2045511" y="35235"/>
                </a:lnTo>
                <a:lnTo>
                  <a:pt x="2057400" y="42861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127"/>
          <p:cNvSpPr/>
          <p:nvPr/>
        </p:nvSpPr>
        <p:spPr>
          <a:xfrm>
            <a:off x="3226117" y="2220395"/>
            <a:ext cx="214313" cy="239913"/>
          </a:xfrm>
          <a:custGeom>
            <a:avLst/>
            <a:gdLst/>
            <a:ahLst/>
            <a:cxnLst/>
            <a:rect l="0" t="0" r="0" b="0"/>
            <a:pathLst>
              <a:path w="214313" h="239913">
                <a:moveTo>
                  <a:pt x="0" y="59890"/>
                </a:moveTo>
                <a:lnTo>
                  <a:pt x="4551" y="59890"/>
                </a:lnTo>
                <a:lnTo>
                  <a:pt x="6844" y="58937"/>
                </a:lnTo>
                <a:lnTo>
                  <a:pt x="11932" y="55339"/>
                </a:lnTo>
                <a:lnTo>
                  <a:pt x="15600" y="52509"/>
                </a:lnTo>
                <a:lnTo>
                  <a:pt x="21539" y="49306"/>
                </a:lnTo>
                <a:lnTo>
                  <a:pt x="40873" y="39490"/>
                </a:lnTo>
                <a:lnTo>
                  <a:pt x="46299" y="37717"/>
                </a:lnTo>
                <a:lnTo>
                  <a:pt x="51821" y="36536"/>
                </a:lnTo>
                <a:lnTo>
                  <a:pt x="57407" y="35748"/>
                </a:lnTo>
                <a:lnTo>
                  <a:pt x="63036" y="34270"/>
                </a:lnTo>
                <a:lnTo>
                  <a:pt x="68694" y="32332"/>
                </a:lnTo>
                <a:lnTo>
                  <a:pt x="74371" y="30088"/>
                </a:lnTo>
                <a:lnTo>
                  <a:pt x="80061" y="27639"/>
                </a:lnTo>
                <a:lnTo>
                  <a:pt x="91463" y="22379"/>
                </a:lnTo>
                <a:lnTo>
                  <a:pt x="98123" y="19642"/>
                </a:lnTo>
                <a:lnTo>
                  <a:pt x="105420" y="16866"/>
                </a:lnTo>
                <a:lnTo>
                  <a:pt x="113142" y="14062"/>
                </a:lnTo>
                <a:lnTo>
                  <a:pt x="120196" y="12193"/>
                </a:lnTo>
                <a:lnTo>
                  <a:pt x="126803" y="10947"/>
                </a:lnTo>
                <a:lnTo>
                  <a:pt x="133113" y="10116"/>
                </a:lnTo>
                <a:lnTo>
                  <a:pt x="139224" y="8610"/>
                </a:lnTo>
                <a:lnTo>
                  <a:pt x="145204" y="6653"/>
                </a:lnTo>
                <a:lnTo>
                  <a:pt x="151095" y="4396"/>
                </a:lnTo>
                <a:lnTo>
                  <a:pt x="156927" y="2891"/>
                </a:lnTo>
                <a:lnTo>
                  <a:pt x="162721" y="1888"/>
                </a:lnTo>
                <a:lnTo>
                  <a:pt x="168488" y="1219"/>
                </a:lnTo>
                <a:lnTo>
                  <a:pt x="173285" y="774"/>
                </a:lnTo>
                <a:lnTo>
                  <a:pt x="177436" y="476"/>
                </a:lnTo>
                <a:lnTo>
                  <a:pt x="181156" y="278"/>
                </a:lnTo>
                <a:lnTo>
                  <a:pt x="187829" y="58"/>
                </a:lnTo>
                <a:lnTo>
                  <a:pt x="190942" y="0"/>
                </a:lnTo>
                <a:lnTo>
                  <a:pt x="193017" y="913"/>
                </a:lnTo>
                <a:lnTo>
                  <a:pt x="194400" y="2474"/>
                </a:lnTo>
                <a:lnTo>
                  <a:pt x="195322" y="4468"/>
                </a:lnTo>
                <a:lnTo>
                  <a:pt x="201172" y="11824"/>
                </a:lnTo>
                <a:lnTo>
                  <a:pt x="202694" y="14511"/>
                </a:lnTo>
                <a:lnTo>
                  <a:pt x="204386" y="20036"/>
                </a:lnTo>
                <a:lnTo>
                  <a:pt x="205138" y="25667"/>
                </a:lnTo>
                <a:lnTo>
                  <a:pt x="205473" y="32297"/>
                </a:lnTo>
                <a:lnTo>
                  <a:pt x="205661" y="46740"/>
                </a:lnTo>
                <a:lnTo>
                  <a:pt x="205705" y="57538"/>
                </a:lnTo>
                <a:lnTo>
                  <a:pt x="206669" y="63084"/>
                </a:lnTo>
                <a:lnTo>
                  <a:pt x="208264" y="68687"/>
                </a:lnTo>
                <a:lnTo>
                  <a:pt x="210280" y="74327"/>
                </a:lnTo>
                <a:lnTo>
                  <a:pt x="210672" y="79992"/>
                </a:lnTo>
                <a:lnTo>
                  <a:pt x="209981" y="85674"/>
                </a:lnTo>
                <a:lnTo>
                  <a:pt x="208567" y="91366"/>
                </a:lnTo>
                <a:lnTo>
                  <a:pt x="207624" y="98019"/>
                </a:lnTo>
                <a:lnTo>
                  <a:pt x="206997" y="105312"/>
                </a:lnTo>
                <a:lnTo>
                  <a:pt x="206578" y="113031"/>
                </a:lnTo>
                <a:lnTo>
                  <a:pt x="206113" y="126688"/>
                </a:lnTo>
                <a:lnTo>
                  <a:pt x="205988" y="132997"/>
                </a:lnTo>
                <a:lnTo>
                  <a:pt x="204953" y="139108"/>
                </a:lnTo>
                <a:lnTo>
                  <a:pt x="203310" y="145087"/>
                </a:lnTo>
                <a:lnTo>
                  <a:pt x="201263" y="150978"/>
                </a:lnTo>
                <a:lnTo>
                  <a:pt x="199898" y="156810"/>
                </a:lnTo>
                <a:lnTo>
                  <a:pt x="198988" y="162603"/>
                </a:lnTo>
                <a:lnTo>
                  <a:pt x="198381" y="168370"/>
                </a:lnTo>
                <a:lnTo>
                  <a:pt x="197977" y="174120"/>
                </a:lnTo>
                <a:lnTo>
                  <a:pt x="197707" y="179858"/>
                </a:lnTo>
                <a:lnTo>
                  <a:pt x="197527" y="185589"/>
                </a:lnTo>
                <a:lnTo>
                  <a:pt x="196455" y="190361"/>
                </a:lnTo>
                <a:lnTo>
                  <a:pt x="194787" y="194496"/>
                </a:lnTo>
                <a:lnTo>
                  <a:pt x="192723" y="198205"/>
                </a:lnTo>
                <a:lnTo>
                  <a:pt x="192300" y="202582"/>
                </a:lnTo>
                <a:lnTo>
                  <a:pt x="192970" y="207406"/>
                </a:lnTo>
                <a:lnTo>
                  <a:pt x="194369" y="212526"/>
                </a:lnTo>
                <a:lnTo>
                  <a:pt x="195302" y="216892"/>
                </a:lnTo>
                <a:lnTo>
                  <a:pt x="196338" y="224284"/>
                </a:lnTo>
                <a:lnTo>
                  <a:pt x="196922" y="229249"/>
                </a:lnTo>
                <a:lnTo>
                  <a:pt x="199598" y="232950"/>
                </a:lnTo>
                <a:lnTo>
                  <a:pt x="201646" y="235271"/>
                </a:lnTo>
                <a:lnTo>
                  <a:pt x="203963" y="236818"/>
                </a:lnTo>
                <a:lnTo>
                  <a:pt x="209078" y="238537"/>
                </a:lnTo>
                <a:lnTo>
                  <a:pt x="214312" y="239912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128"/>
          <p:cNvSpPr/>
          <p:nvPr/>
        </p:nvSpPr>
        <p:spPr>
          <a:xfrm>
            <a:off x="3534727" y="2151710"/>
            <a:ext cx="214313" cy="128461"/>
          </a:xfrm>
          <a:custGeom>
            <a:avLst/>
            <a:gdLst/>
            <a:ahLst/>
            <a:cxnLst/>
            <a:rect l="0" t="0" r="0" b="0"/>
            <a:pathLst>
              <a:path w="214313" h="128461">
                <a:moveTo>
                  <a:pt x="0" y="51422"/>
                </a:moveTo>
                <a:lnTo>
                  <a:pt x="0" y="31023"/>
                </a:lnTo>
                <a:lnTo>
                  <a:pt x="953" y="29250"/>
                </a:lnTo>
                <a:lnTo>
                  <a:pt x="2540" y="28068"/>
                </a:lnTo>
                <a:lnTo>
                  <a:pt x="4551" y="27280"/>
                </a:lnTo>
                <a:lnTo>
                  <a:pt x="9325" y="23865"/>
                </a:lnTo>
                <a:lnTo>
                  <a:pt x="11932" y="21621"/>
                </a:lnTo>
                <a:lnTo>
                  <a:pt x="13669" y="19172"/>
                </a:lnTo>
                <a:lnTo>
                  <a:pt x="14828" y="16587"/>
                </a:lnTo>
                <a:lnTo>
                  <a:pt x="15600" y="13911"/>
                </a:lnTo>
                <a:lnTo>
                  <a:pt x="18020" y="11175"/>
                </a:lnTo>
                <a:lnTo>
                  <a:pt x="21538" y="8398"/>
                </a:lnTo>
                <a:lnTo>
                  <a:pt x="25789" y="5594"/>
                </a:lnTo>
                <a:lnTo>
                  <a:pt x="30528" y="3725"/>
                </a:lnTo>
                <a:lnTo>
                  <a:pt x="35592" y="2479"/>
                </a:lnTo>
                <a:lnTo>
                  <a:pt x="40872" y="1649"/>
                </a:lnTo>
                <a:lnTo>
                  <a:pt x="45346" y="1095"/>
                </a:lnTo>
                <a:lnTo>
                  <a:pt x="49281" y="725"/>
                </a:lnTo>
                <a:lnTo>
                  <a:pt x="52857" y="479"/>
                </a:lnTo>
                <a:lnTo>
                  <a:pt x="59369" y="206"/>
                </a:lnTo>
                <a:lnTo>
                  <a:pt x="66391" y="84"/>
                </a:lnTo>
                <a:lnTo>
                  <a:pt x="87354" y="0"/>
                </a:lnTo>
                <a:lnTo>
                  <a:pt x="90621" y="948"/>
                </a:lnTo>
                <a:lnTo>
                  <a:pt x="96791" y="4542"/>
                </a:lnTo>
                <a:lnTo>
                  <a:pt x="102708" y="6774"/>
                </a:lnTo>
                <a:lnTo>
                  <a:pt x="105620" y="7369"/>
                </a:lnTo>
                <a:lnTo>
                  <a:pt x="107561" y="8718"/>
                </a:lnTo>
                <a:lnTo>
                  <a:pt x="108855" y="10571"/>
                </a:lnTo>
                <a:lnTo>
                  <a:pt x="109717" y="12758"/>
                </a:lnTo>
                <a:lnTo>
                  <a:pt x="110292" y="15168"/>
                </a:lnTo>
                <a:lnTo>
                  <a:pt x="110676" y="17728"/>
                </a:lnTo>
                <a:lnTo>
                  <a:pt x="110931" y="20387"/>
                </a:lnTo>
                <a:lnTo>
                  <a:pt x="111102" y="23112"/>
                </a:lnTo>
                <a:lnTo>
                  <a:pt x="111291" y="28680"/>
                </a:lnTo>
                <a:lnTo>
                  <a:pt x="111413" y="40968"/>
                </a:lnTo>
                <a:lnTo>
                  <a:pt x="111429" y="50268"/>
                </a:lnTo>
                <a:lnTo>
                  <a:pt x="110481" y="54463"/>
                </a:lnTo>
                <a:lnTo>
                  <a:pt x="108897" y="58212"/>
                </a:lnTo>
                <a:lnTo>
                  <a:pt x="106888" y="61663"/>
                </a:lnTo>
                <a:lnTo>
                  <a:pt x="104596" y="64917"/>
                </a:lnTo>
                <a:lnTo>
                  <a:pt x="102116" y="68039"/>
                </a:lnTo>
                <a:lnTo>
                  <a:pt x="99510" y="71072"/>
                </a:lnTo>
                <a:lnTo>
                  <a:pt x="96820" y="74047"/>
                </a:lnTo>
                <a:lnTo>
                  <a:pt x="91291" y="79893"/>
                </a:lnTo>
                <a:lnTo>
                  <a:pt x="82824" y="88539"/>
                </a:lnTo>
                <a:lnTo>
                  <a:pt x="80933" y="91406"/>
                </a:lnTo>
                <a:lnTo>
                  <a:pt x="79673" y="94271"/>
                </a:lnTo>
                <a:lnTo>
                  <a:pt x="78833" y="97133"/>
                </a:lnTo>
                <a:lnTo>
                  <a:pt x="78273" y="99994"/>
                </a:lnTo>
                <a:lnTo>
                  <a:pt x="77899" y="102853"/>
                </a:lnTo>
                <a:lnTo>
                  <a:pt x="77650" y="105712"/>
                </a:lnTo>
                <a:lnTo>
                  <a:pt x="76532" y="107618"/>
                </a:lnTo>
                <a:lnTo>
                  <a:pt x="74834" y="108889"/>
                </a:lnTo>
                <a:lnTo>
                  <a:pt x="72750" y="109735"/>
                </a:lnTo>
                <a:lnTo>
                  <a:pt x="71359" y="111253"/>
                </a:lnTo>
                <a:lnTo>
                  <a:pt x="70433" y="113217"/>
                </a:lnTo>
                <a:lnTo>
                  <a:pt x="68946" y="118662"/>
                </a:lnTo>
                <a:lnTo>
                  <a:pt x="71283" y="121946"/>
                </a:lnTo>
                <a:lnTo>
                  <a:pt x="75993" y="127266"/>
                </a:lnTo>
                <a:lnTo>
                  <a:pt x="77332" y="127702"/>
                </a:lnTo>
                <a:lnTo>
                  <a:pt x="83768" y="128316"/>
                </a:lnTo>
                <a:lnTo>
                  <a:pt x="88983" y="128460"/>
                </a:lnTo>
                <a:lnTo>
                  <a:pt x="91707" y="127545"/>
                </a:lnTo>
                <a:lnTo>
                  <a:pt x="97274" y="123990"/>
                </a:lnTo>
                <a:lnTo>
                  <a:pt x="101044" y="122661"/>
                </a:lnTo>
                <a:lnTo>
                  <a:pt x="105463" y="121774"/>
                </a:lnTo>
                <a:lnTo>
                  <a:pt x="110313" y="121184"/>
                </a:lnTo>
                <a:lnTo>
                  <a:pt x="115452" y="120790"/>
                </a:lnTo>
                <a:lnTo>
                  <a:pt x="120783" y="120527"/>
                </a:lnTo>
                <a:lnTo>
                  <a:pt x="126242" y="120352"/>
                </a:lnTo>
                <a:lnTo>
                  <a:pt x="130834" y="119283"/>
                </a:lnTo>
                <a:lnTo>
                  <a:pt x="134848" y="117618"/>
                </a:lnTo>
                <a:lnTo>
                  <a:pt x="138476" y="115555"/>
                </a:lnTo>
                <a:lnTo>
                  <a:pt x="145048" y="113263"/>
                </a:lnTo>
                <a:lnTo>
                  <a:pt x="148133" y="112652"/>
                </a:lnTo>
                <a:lnTo>
                  <a:pt x="153048" y="112245"/>
                </a:lnTo>
                <a:lnTo>
                  <a:pt x="159182" y="111973"/>
                </a:lnTo>
                <a:lnTo>
                  <a:pt x="166129" y="111792"/>
                </a:lnTo>
                <a:lnTo>
                  <a:pt x="171713" y="110718"/>
                </a:lnTo>
                <a:lnTo>
                  <a:pt x="176387" y="109051"/>
                </a:lnTo>
                <a:lnTo>
                  <a:pt x="180457" y="106986"/>
                </a:lnTo>
                <a:lnTo>
                  <a:pt x="185074" y="105610"/>
                </a:lnTo>
                <a:lnTo>
                  <a:pt x="190058" y="104692"/>
                </a:lnTo>
                <a:lnTo>
                  <a:pt x="195286" y="104081"/>
                </a:lnTo>
                <a:lnTo>
                  <a:pt x="199723" y="103673"/>
                </a:lnTo>
                <a:lnTo>
                  <a:pt x="203633" y="103401"/>
                </a:lnTo>
                <a:lnTo>
                  <a:pt x="214312" y="102857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129"/>
          <p:cNvSpPr/>
          <p:nvPr/>
        </p:nvSpPr>
        <p:spPr>
          <a:xfrm>
            <a:off x="3817620" y="2391727"/>
            <a:ext cx="85726" cy="8573"/>
          </a:xfrm>
          <a:custGeom>
            <a:avLst/>
            <a:gdLst/>
            <a:ahLst/>
            <a:cxnLst/>
            <a:rect l="0" t="0" r="0" b="0"/>
            <a:pathLst>
              <a:path w="85726" h="8573">
                <a:moveTo>
                  <a:pt x="0" y="0"/>
                </a:moveTo>
                <a:lnTo>
                  <a:pt x="0" y="8220"/>
                </a:lnTo>
                <a:lnTo>
                  <a:pt x="2540" y="8416"/>
                </a:lnTo>
                <a:lnTo>
                  <a:pt x="7381" y="8542"/>
                </a:lnTo>
                <a:lnTo>
                  <a:pt x="33513" y="8572"/>
                </a:lnTo>
                <a:lnTo>
                  <a:pt x="37582" y="7620"/>
                </a:lnTo>
                <a:lnTo>
                  <a:pt x="41247" y="6033"/>
                </a:lnTo>
                <a:lnTo>
                  <a:pt x="44643" y="4022"/>
                </a:lnTo>
                <a:lnTo>
                  <a:pt x="47859" y="2681"/>
                </a:lnTo>
                <a:lnTo>
                  <a:pt x="50956" y="1787"/>
                </a:lnTo>
                <a:lnTo>
                  <a:pt x="53973" y="1192"/>
                </a:lnTo>
                <a:lnTo>
                  <a:pt x="57889" y="794"/>
                </a:lnTo>
                <a:lnTo>
                  <a:pt x="62405" y="530"/>
                </a:lnTo>
                <a:lnTo>
                  <a:pt x="74239" y="105"/>
                </a:lnTo>
                <a:lnTo>
                  <a:pt x="85725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130"/>
          <p:cNvSpPr/>
          <p:nvPr/>
        </p:nvSpPr>
        <p:spPr>
          <a:xfrm>
            <a:off x="4134805" y="2185987"/>
            <a:ext cx="197166" cy="127362"/>
          </a:xfrm>
          <a:custGeom>
            <a:avLst/>
            <a:gdLst/>
            <a:ahLst/>
            <a:cxnLst/>
            <a:rect l="0" t="0" r="0" b="0"/>
            <a:pathLst>
              <a:path w="197166" h="127362">
                <a:moveTo>
                  <a:pt x="25715" y="0"/>
                </a:moveTo>
                <a:lnTo>
                  <a:pt x="33934" y="0"/>
                </a:lnTo>
                <a:lnTo>
                  <a:pt x="34130" y="2540"/>
                </a:lnTo>
                <a:lnTo>
                  <a:pt x="34218" y="6844"/>
                </a:lnTo>
                <a:lnTo>
                  <a:pt x="34284" y="24068"/>
                </a:lnTo>
                <a:lnTo>
                  <a:pt x="31746" y="27524"/>
                </a:lnTo>
                <a:lnTo>
                  <a:pt x="29735" y="29780"/>
                </a:lnTo>
                <a:lnTo>
                  <a:pt x="28395" y="32236"/>
                </a:lnTo>
                <a:lnTo>
                  <a:pt x="27502" y="34826"/>
                </a:lnTo>
                <a:lnTo>
                  <a:pt x="26906" y="37504"/>
                </a:lnTo>
                <a:lnTo>
                  <a:pt x="26509" y="41196"/>
                </a:lnTo>
                <a:lnTo>
                  <a:pt x="26244" y="45561"/>
                </a:lnTo>
                <a:lnTo>
                  <a:pt x="26067" y="50377"/>
                </a:lnTo>
                <a:lnTo>
                  <a:pt x="24997" y="54540"/>
                </a:lnTo>
                <a:lnTo>
                  <a:pt x="23331" y="58267"/>
                </a:lnTo>
                <a:lnTo>
                  <a:pt x="21268" y="61705"/>
                </a:lnTo>
                <a:lnTo>
                  <a:pt x="18940" y="64949"/>
                </a:lnTo>
                <a:lnTo>
                  <a:pt x="16436" y="68064"/>
                </a:lnTo>
                <a:lnTo>
                  <a:pt x="13814" y="71094"/>
                </a:lnTo>
                <a:lnTo>
                  <a:pt x="12066" y="74066"/>
                </a:lnTo>
                <a:lnTo>
                  <a:pt x="10900" y="77000"/>
                </a:lnTo>
                <a:lnTo>
                  <a:pt x="10123" y="79908"/>
                </a:lnTo>
                <a:lnTo>
                  <a:pt x="8653" y="82800"/>
                </a:lnTo>
                <a:lnTo>
                  <a:pt x="6720" y="85680"/>
                </a:lnTo>
                <a:lnTo>
                  <a:pt x="4479" y="88552"/>
                </a:lnTo>
                <a:lnTo>
                  <a:pt x="2985" y="91420"/>
                </a:lnTo>
                <a:lnTo>
                  <a:pt x="1989" y="94284"/>
                </a:lnTo>
                <a:lnTo>
                  <a:pt x="1325" y="97146"/>
                </a:lnTo>
                <a:lnTo>
                  <a:pt x="882" y="100006"/>
                </a:lnTo>
                <a:lnTo>
                  <a:pt x="587" y="102866"/>
                </a:lnTo>
                <a:lnTo>
                  <a:pt x="114" y="109748"/>
                </a:lnTo>
                <a:lnTo>
                  <a:pt x="49" y="113230"/>
                </a:lnTo>
                <a:lnTo>
                  <a:pt x="0" y="119618"/>
                </a:lnTo>
                <a:lnTo>
                  <a:pt x="2538" y="122378"/>
                </a:lnTo>
                <a:lnTo>
                  <a:pt x="7378" y="127361"/>
                </a:lnTo>
                <a:lnTo>
                  <a:pt x="8728" y="126817"/>
                </a:lnTo>
                <a:lnTo>
                  <a:pt x="12767" y="123673"/>
                </a:lnTo>
                <a:lnTo>
                  <a:pt x="15178" y="122454"/>
                </a:lnTo>
                <a:lnTo>
                  <a:pt x="20397" y="121099"/>
                </a:lnTo>
                <a:lnTo>
                  <a:pt x="25891" y="120497"/>
                </a:lnTo>
                <a:lnTo>
                  <a:pt x="28690" y="120336"/>
                </a:lnTo>
                <a:lnTo>
                  <a:pt x="36879" y="120158"/>
                </a:lnTo>
                <a:lnTo>
                  <a:pt x="41730" y="120110"/>
                </a:lnTo>
                <a:lnTo>
                  <a:pt x="46869" y="119126"/>
                </a:lnTo>
                <a:lnTo>
                  <a:pt x="52200" y="117517"/>
                </a:lnTo>
                <a:lnTo>
                  <a:pt x="57660" y="115492"/>
                </a:lnTo>
                <a:lnTo>
                  <a:pt x="63203" y="114142"/>
                </a:lnTo>
                <a:lnTo>
                  <a:pt x="68805" y="113243"/>
                </a:lnTo>
                <a:lnTo>
                  <a:pt x="74444" y="112643"/>
                </a:lnTo>
                <a:lnTo>
                  <a:pt x="80108" y="112243"/>
                </a:lnTo>
                <a:lnTo>
                  <a:pt x="85790" y="111976"/>
                </a:lnTo>
                <a:lnTo>
                  <a:pt x="97182" y="111680"/>
                </a:lnTo>
                <a:lnTo>
                  <a:pt x="197165" y="111443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131"/>
          <p:cNvSpPr/>
          <p:nvPr/>
        </p:nvSpPr>
        <p:spPr>
          <a:xfrm>
            <a:off x="4331970" y="2297430"/>
            <a:ext cx="2541" cy="1"/>
          </a:xfrm>
          <a:custGeom>
            <a:avLst/>
            <a:gdLst/>
            <a:ahLst/>
            <a:cxnLst/>
            <a:rect l="0" t="0" r="0" b="0"/>
            <a:pathLst>
              <a:path w="2541" h="1">
                <a:moveTo>
                  <a:pt x="0" y="0"/>
                </a:moveTo>
                <a:lnTo>
                  <a:pt x="2540" y="0"/>
                </a:lnTo>
                <a:close/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132"/>
          <p:cNvSpPr/>
          <p:nvPr/>
        </p:nvSpPr>
        <p:spPr>
          <a:xfrm>
            <a:off x="4280534" y="2185987"/>
            <a:ext cx="60009" cy="282894"/>
          </a:xfrm>
          <a:custGeom>
            <a:avLst/>
            <a:gdLst/>
            <a:ahLst/>
            <a:cxnLst/>
            <a:rect l="0" t="0" r="0" b="0"/>
            <a:pathLst>
              <a:path w="60009" h="282894">
                <a:moveTo>
                  <a:pt x="0" y="0"/>
                </a:moveTo>
                <a:lnTo>
                  <a:pt x="0" y="20400"/>
                </a:lnTo>
                <a:lnTo>
                  <a:pt x="953" y="24077"/>
                </a:lnTo>
                <a:lnTo>
                  <a:pt x="2541" y="28434"/>
                </a:lnTo>
                <a:lnTo>
                  <a:pt x="4552" y="33244"/>
                </a:lnTo>
                <a:lnTo>
                  <a:pt x="5892" y="38355"/>
                </a:lnTo>
                <a:lnTo>
                  <a:pt x="6786" y="43667"/>
                </a:lnTo>
                <a:lnTo>
                  <a:pt x="7382" y="49114"/>
                </a:lnTo>
                <a:lnTo>
                  <a:pt x="7779" y="54650"/>
                </a:lnTo>
                <a:lnTo>
                  <a:pt x="8044" y="60246"/>
                </a:lnTo>
                <a:lnTo>
                  <a:pt x="8220" y="65881"/>
                </a:lnTo>
                <a:lnTo>
                  <a:pt x="9290" y="71544"/>
                </a:lnTo>
                <a:lnTo>
                  <a:pt x="10956" y="77223"/>
                </a:lnTo>
                <a:lnTo>
                  <a:pt x="13019" y="82915"/>
                </a:lnTo>
                <a:lnTo>
                  <a:pt x="14395" y="88614"/>
                </a:lnTo>
                <a:lnTo>
                  <a:pt x="15311" y="94318"/>
                </a:lnTo>
                <a:lnTo>
                  <a:pt x="15923" y="100027"/>
                </a:lnTo>
                <a:lnTo>
                  <a:pt x="16330" y="106689"/>
                </a:lnTo>
                <a:lnTo>
                  <a:pt x="16783" y="121712"/>
                </a:lnTo>
                <a:lnTo>
                  <a:pt x="17098" y="153776"/>
                </a:lnTo>
                <a:lnTo>
                  <a:pt x="17136" y="177061"/>
                </a:lnTo>
                <a:lnTo>
                  <a:pt x="18092" y="181858"/>
                </a:lnTo>
                <a:lnTo>
                  <a:pt x="19682" y="186009"/>
                </a:lnTo>
                <a:lnTo>
                  <a:pt x="21694" y="189728"/>
                </a:lnTo>
                <a:lnTo>
                  <a:pt x="23035" y="194113"/>
                </a:lnTo>
                <a:lnTo>
                  <a:pt x="23930" y="198941"/>
                </a:lnTo>
                <a:lnTo>
                  <a:pt x="24526" y="204065"/>
                </a:lnTo>
                <a:lnTo>
                  <a:pt x="25876" y="208433"/>
                </a:lnTo>
                <a:lnTo>
                  <a:pt x="27728" y="212298"/>
                </a:lnTo>
                <a:lnTo>
                  <a:pt x="29916" y="215827"/>
                </a:lnTo>
                <a:lnTo>
                  <a:pt x="31374" y="220085"/>
                </a:lnTo>
                <a:lnTo>
                  <a:pt x="32346" y="224828"/>
                </a:lnTo>
                <a:lnTo>
                  <a:pt x="32994" y="229895"/>
                </a:lnTo>
                <a:lnTo>
                  <a:pt x="33715" y="238066"/>
                </a:lnTo>
                <a:lnTo>
                  <a:pt x="33906" y="241578"/>
                </a:lnTo>
                <a:lnTo>
                  <a:pt x="34987" y="244872"/>
                </a:lnTo>
                <a:lnTo>
                  <a:pt x="36660" y="248021"/>
                </a:lnTo>
                <a:lnTo>
                  <a:pt x="38727" y="251072"/>
                </a:lnTo>
                <a:lnTo>
                  <a:pt x="40106" y="254059"/>
                </a:lnTo>
                <a:lnTo>
                  <a:pt x="41638" y="259917"/>
                </a:lnTo>
                <a:lnTo>
                  <a:pt x="42998" y="262813"/>
                </a:lnTo>
                <a:lnTo>
                  <a:pt x="44858" y="265697"/>
                </a:lnTo>
                <a:lnTo>
                  <a:pt x="47051" y="268571"/>
                </a:lnTo>
                <a:lnTo>
                  <a:pt x="49465" y="271440"/>
                </a:lnTo>
                <a:lnTo>
                  <a:pt x="52027" y="274305"/>
                </a:lnTo>
                <a:lnTo>
                  <a:pt x="60008" y="282893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133"/>
          <p:cNvSpPr/>
          <p:nvPr/>
        </p:nvSpPr>
        <p:spPr>
          <a:xfrm>
            <a:off x="4434850" y="2134552"/>
            <a:ext cx="128578" cy="334319"/>
          </a:xfrm>
          <a:custGeom>
            <a:avLst/>
            <a:gdLst/>
            <a:ahLst/>
            <a:cxnLst/>
            <a:rect l="0" t="0" r="0" b="0"/>
            <a:pathLst>
              <a:path w="128578" h="334319">
                <a:moveTo>
                  <a:pt x="77142" y="0"/>
                </a:moveTo>
                <a:lnTo>
                  <a:pt x="68600" y="8541"/>
                </a:lnTo>
                <a:lnTo>
                  <a:pt x="68579" y="13114"/>
                </a:lnTo>
                <a:lnTo>
                  <a:pt x="67623" y="15410"/>
                </a:lnTo>
                <a:lnTo>
                  <a:pt x="64022" y="20502"/>
                </a:lnTo>
                <a:lnTo>
                  <a:pt x="61728" y="23193"/>
                </a:lnTo>
                <a:lnTo>
                  <a:pt x="59246" y="25939"/>
                </a:lnTo>
                <a:lnTo>
                  <a:pt x="56639" y="28723"/>
                </a:lnTo>
                <a:lnTo>
                  <a:pt x="53948" y="32484"/>
                </a:lnTo>
                <a:lnTo>
                  <a:pt x="51202" y="36896"/>
                </a:lnTo>
                <a:lnTo>
                  <a:pt x="48418" y="41742"/>
                </a:lnTo>
                <a:lnTo>
                  <a:pt x="45611" y="45926"/>
                </a:lnTo>
                <a:lnTo>
                  <a:pt x="42786" y="49667"/>
                </a:lnTo>
                <a:lnTo>
                  <a:pt x="39951" y="53114"/>
                </a:lnTo>
                <a:lnTo>
                  <a:pt x="37108" y="57317"/>
                </a:lnTo>
                <a:lnTo>
                  <a:pt x="34260" y="62024"/>
                </a:lnTo>
                <a:lnTo>
                  <a:pt x="31409" y="67067"/>
                </a:lnTo>
                <a:lnTo>
                  <a:pt x="25701" y="77750"/>
                </a:lnTo>
                <a:lnTo>
                  <a:pt x="14276" y="100130"/>
                </a:lnTo>
                <a:lnTo>
                  <a:pt x="12371" y="105806"/>
                </a:lnTo>
                <a:lnTo>
                  <a:pt x="11102" y="111495"/>
                </a:lnTo>
                <a:lnTo>
                  <a:pt x="10255" y="117192"/>
                </a:lnTo>
                <a:lnTo>
                  <a:pt x="8738" y="122896"/>
                </a:lnTo>
                <a:lnTo>
                  <a:pt x="6775" y="128603"/>
                </a:lnTo>
                <a:lnTo>
                  <a:pt x="4513" y="134313"/>
                </a:lnTo>
                <a:lnTo>
                  <a:pt x="2000" y="143197"/>
                </a:lnTo>
                <a:lnTo>
                  <a:pt x="883" y="151273"/>
                </a:lnTo>
                <a:lnTo>
                  <a:pt x="387" y="161213"/>
                </a:lnTo>
                <a:lnTo>
                  <a:pt x="166" y="171980"/>
                </a:lnTo>
                <a:lnTo>
                  <a:pt x="0" y="211486"/>
                </a:lnTo>
                <a:lnTo>
                  <a:pt x="949" y="216238"/>
                </a:lnTo>
                <a:lnTo>
                  <a:pt x="4543" y="224058"/>
                </a:lnTo>
                <a:lnTo>
                  <a:pt x="6776" y="233249"/>
                </a:lnTo>
                <a:lnTo>
                  <a:pt x="8721" y="243684"/>
                </a:lnTo>
                <a:lnTo>
                  <a:pt x="10573" y="249133"/>
                </a:lnTo>
                <a:lnTo>
                  <a:pt x="14219" y="259316"/>
                </a:lnTo>
                <a:lnTo>
                  <a:pt x="15838" y="267017"/>
                </a:lnTo>
                <a:lnTo>
                  <a:pt x="19099" y="273614"/>
                </a:lnTo>
                <a:lnTo>
                  <a:pt x="21302" y="276707"/>
                </a:lnTo>
                <a:lnTo>
                  <a:pt x="23722" y="279721"/>
                </a:lnTo>
                <a:lnTo>
                  <a:pt x="26289" y="282683"/>
                </a:lnTo>
                <a:lnTo>
                  <a:pt x="28953" y="285611"/>
                </a:lnTo>
                <a:lnTo>
                  <a:pt x="34452" y="291403"/>
                </a:lnTo>
                <a:lnTo>
                  <a:pt x="45744" y="302883"/>
                </a:lnTo>
                <a:lnTo>
                  <a:pt x="49542" y="305744"/>
                </a:lnTo>
                <a:lnTo>
                  <a:pt x="53980" y="308605"/>
                </a:lnTo>
                <a:lnTo>
                  <a:pt x="58843" y="311464"/>
                </a:lnTo>
                <a:lnTo>
                  <a:pt x="63037" y="313370"/>
                </a:lnTo>
                <a:lnTo>
                  <a:pt x="66787" y="314641"/>
                </a:lnTo>
                <a:lnTo>
                  <a:pt x="70238" y="315488"/>
                </a:lnTo>
                <a:lnTo>
                  <a:pt x="73492" y="317005"/>
                </a:lnTo>
                <a:lnTo>
                  <a:pt x="76614" y="318970"/>
                </a:lnTo>
                <a:lnTo>
                  <a:pt x="79647" y="321232"/>
                </a:lnTo>
                <a:lnTo>
                  <a:pt x="82622" y="322739"/>
                </a:lnTo>
                <a:lnTo>
                  <a:pt x="85558" y="323745"/>
                </a:lnTo>
                <a:lnTo>
                  <a:pt x="88468" y="324415"/>
                </a:lnTo>
                <a:lnTo>
                  <a:pt x="91360" y="324861"/>
                </a:lnTo>
                <a:lnTo>
                  <a:pt x="94240" y="325159"/>
                </a:lnTo>
                <a:lnTo>
                  <a:pt x="97114" y="325358"/>
                </a:lnTo>
                <a:lnTo>
                  <a:pt x="99981" y="325490"/>
                </a:lnTo>
                <a:lnTo>
                  <a:pt x="105708" y="325637"/>
                </a:lnTo>
                <a:lnTo>
                  <a:pt x="118310" y="325745"/>
                </a:lnTo>
                <a:lnTo>
                  <a:pt x="121792" y="328291"/>
                </a:lnTo>
                <a:lnTo>
                  <a:pt x="128567" y="334318"/>
                </a:lnTo>
                <a:lnTo>
                  <a:pt x="128577" y="325755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134"/>
          <p:cNvSpPr/>
          <p:nvPr/>
        </p:nvSpPr>
        <p:spPr>
          <a:xfrm>
            <a:off x="4597727" y="2228883"/>
            <a:ext cx="197158" cy="222853"/>
          </a:xfrm>
          <a:custGeom>
            <a:avLst/>
            <a:gdLst/>
            <a:ahLst/>
            <a:cxnLst/>
            <a:rect l="0" t="0" r="0" b="0"/>
            <a:pathLst>
              <a:path w="197158" h="222853">
                <a:moveTo>
                  <a:pt x="154295" y="17112"/>
                </a:moveTo>
                <a:lnTo>
                  <a:pt x="146914" y="17112"/>
                </a:lnTo>
                <a:lnTo>
                  <a:pt x="146517" y="16159"/>
                </a:lnTo>
                <a:lnTo>
                  <a:pt x="146076" y="12561"/>
                </a:lnTo>
                <a:lnTo>
                  <a:pt x="145005" y="11220"/>
                </a:lnTo>
                <a:lnTo>
                  <a:pt x="143340" y="10326"/>
                </a:lnTo>
                <a:lnTo>
                  <a:pt x="141276" y="9731"/>
                </a:lnTo>
                <a:lnTo>
                  <a:pt x="136444" y="6529"/>
                </a:lnTo>
                <a:lnTo>
                  <a:pt x="133822" y="4341"/>
                </a:lnTo>
                <a:lnTo>
                  <a:pt x="131121" y="2883"/>
                </a:lnTo>
                <a:lnTo>
                  <a:pt x="125580" y="1263"/>
                </a:lnTo>
                <a:lnTo>
                  <a:pt x="119943" y="543"/>
                </a:lnTo>
                <a:lnTo>
                  <a:pt x="117106" y="351"/>
                </a:lnTo>
                <a:lnTo>
                  <a:pt x="113310" y="223"/>
                </a:lnTo>
                <a:lnTo>
                  <a:pt x="96070" y="17"/>
                </a:lnTo>
                <a:lnTo>
                  <a:pt x="92618" y="0"/>
                </a:lnTo>
                <a:lnTo>
                  <a:pt x="88412" y="942"/>
                </a:lnTo>
                <a:lnTo>
                  <a:pt x="83703" y="2522"/>
                </a:lnTo>
                <a:lnTo>
                  <a:pt x="78659" y="4527"/>
                </a:lnTo>
                <a:lnTo>
                  <a:pt x="74343" y="5865"/>
                </a:lnTo>
                <a:lnTo>
                  <a:pt x="70514" y="6756"/>
                </a:lnTo>
                <a:lnTo>
                  <a:pt x="67009" y="7351"/>
                </a:lnTo>
                <a:lnTo>
                  <a:pt x="62766" y="8699"/>
                </a:lnTo>
                <a:lnTo>
                  <a:pt x="58034" y="10551"/>
                </a:lnTo>
                <a:lnTo>
                  <a:pt x="52973" y="12738"/>
                </a:lnTo>
                <a:lnTo>
                  <a:pt x="48647" y="15148"/>
                </a:lnTo>
                <a:lnTo>
                  <a:pt x="44810" y="17708"/>
                </a:lnTo>
                <a:lnTo>
                  <a:pt x="41301" y="20367"/>
                </a:lnTo>
                <a:lnTo>
                  <a:pt x="38008" y="23091"/>
                </a:lnTo>
                <a:lnTo>
                  <a:pt x="34860" y="25861"/>
                </a:lnTo>
                <a:lnTo>
                  <a:pt x="28823" y="31477"/>
                </a:lnTo>
                <a:lnTo>
                  <a:pt x="17186" y="42845"/>
                </a:lnTo>
                <a:lnTo>
                  <a:pt x="14312" y="45697"/>
                </a:lnTo>
                <a:lnTo>
                  <a:pt x="12395" y="49504"/>
                </a:lnTo>
                <a:lnTo>
                  <a:pt x="11118" y="53946"/>
                </a:lnTo>
                <a:lnTo>
                  <a:pt x="10266" y="58813"/>
                </a:lnTo>
                <a:lnTo>
                  <a:pt x="8746" y="63010"/>
                </a:lnTo>
                <a:lnTo>
                  <a:pt x="6780" y="66760"/>
                </a:lnTo>
                <a:lnTo>
                  <a:pt x="4516" y="70214"/>
                </a:lnTo>
                <a:lnTo>
                  <a:pt x="3008" y="74420"/>
                </a:lnTo>
                <a:lnTo>
                  <a:pt x="2002" y="79130"/>
                </a:lnTo>
                <a:lnTo>
                  <a:pt x="1332" y="84175"/>
                </a:lnTo>
                <a:lnTo>
                  <a:pt x="884" y="88490"/>
                </a:lnTo>
                <a:lnTo>
                  <a:pt x="586" y="92320"/>
                </a:lnTo>
                <a:lnTo>
                  <a:pt x="255" y="99115"/>
                </a:lnTo>
                <a:lnTo>
                  <a:pt x="108" y="105310"/>
                </a:lnTo>
                <a:lnTo>
                  <a:pt x="0" y="125636"/>
                </a:lnTo>
                <a:lnTo>
                  <a:pt x="950" y="127561"/>
                </a:lnTo>
                <a:lnTo>
                  <a:pt x="5884" y="133869"/>
                </a:lnTo>
                <a:lnTo>
                  <a:pt x="7372" y="135679"/>
                </a:lnTo>
                <a:lnTo>
                  <a:pt x="8721" y="136161"/>
                </a:lnTo>
                <a:lnTo>
                  <a:pt x="12761" y="136697"/>
                </a:lnTo>
                <a:lnTo>
                  <a:pt x="17731" y="136936"/>
                </a:lnTo>
                <a:lnTo>
                  <a:pt x="25884" y="137070"/>
                </a:lnTo>
                <a:lnTo>
                  <a:pt x="28683" y="137089"/>
                </a:lnTo>
                <a:lnTo>
                  <a:pt x="32453" y="136149"/>
                </a:lnTo>
                <a:lnTo>
                  <a:pt x="36873" y="134570"/>
                </a:lnTo>
                <a:lnTo>
                  <a:pt x="41723" y="132565"/>
                </a:lnTo>
                <a:lnTo>
                  <a:pt x="45910" y="130275"/>
                </a:lnTo>
                <a:lnTo>
                  <a:pt x="49653" y="127796"/>
                </a:lnTo>
                <a:lnTo>
                  <a:pt x="53101" y="125192"/>
                </a:lnTo>
                <a:lnTo>
                  <a:pt x="57305" y="122502"/>
                </a:lnTo>
                <a:lnTo>
                  <a:pt x="62012" y="119757"/>
                </a:lnTo>
                <a:lnTo>
                  <a:pt x="67056" y="116975"/>
                </a:lnTo>
                <a:lnTo>
                  <a:pt x="77739" y="111343"/>
                </a:lnTo>
                <a:lnTo>
                  <a:pt x="100121" y="99966"/>
                </a:lnTo>
                <a:lnTo>
                  <a:pt x="104844" y="97113"/>
                </a:lnTo>
                <a:lnTo>
                  <a:pt x="108945" y="94258"/>
                </a:lnTo>
                <a:lnTo>
                  <a:pt x="112632" y="91403"/>
                </a:lnTo>
                <a:lnTo>
                  <a:pt x="116042" y="87594"/>
                </a:lnTo>
                <a:lnTo>
                  <a:pt x="119268" y="83150"/>
                </a:lnTo>
                <a:lnTo>
                  <a:pt x="122371" y="78282"/>
                </a:lnTo>
                <a:lnTo>
                  <a:pt x="125393" y="74084"/>
                </a:lnTo>
                <a:lnTo>
                  <a:pt x="128359" y="70333"/>
                </a:lnTo>
                <a:lnTo>
                  <a:pt x="134195" y="63626"/>
                </a:lnTo>
                <a:lnTo>
                  <a:pt x="145217" y="51934"/>
                </a:lnTo>
                <a:lnTo>
                  <a:pt x="145623" y="45615"/>
                </a:lnTo>
                <a:lnTo>
                  <a:pt x="145722" y="42839"/>
                </a:lnTo>
                <a:lnTo>
                  <a:pt x="145723" y="84540"/>
                </a:lnTo>
                <a:lnTo>
                  <a:pt x="146675" y="89687"/>
                </a:lnTo>
                <a:lnTo>
                  <a:pt x="148263" y="95023"/>
                </a:lnTo>
                <a:lnTo>
                  <a:pt x="150273" y="100485"/>
                </a:lnTo>
                <a:lnTo>
                  <a:pt x="151614" y="106031"/>
                </a:lnTo>
                <a:lnTo>
                  <a:pt x="152508" y="111634"/>
                </a:lnTo>
                <a:lnTo>
                  <a:pt x="153103" y="117274"/>
                </a:lnTo>
                <a:lnTo>
                  <a:pt x="154453" y="122939"/>
                </a:lnTo>
                <a:lnTo>
                  <a:pt x="156306" y="128621"/>
                </a:lnTo>
                <a:lnTo>
                  <a:pt x="158493" y="134313"/>
                </a:lnTo>
                <a:lnTo>
                  <a:pt x="160904" y="140014"/>
                </a:lnTo>
                <a:lnTo>
                  <a:pt x="163463" y="145719"/>
                </a:lnTo>
                <a:lnTo>
                  <a:pt x="166122" y="151427"/>
                </a:lnTo>
                <a:lnTo>
                  <a:pt x="167895" y="156185"/>
                </a:lnTo>
                <a:lnTo>
                  <a:pt x="169077" y="160310"/>
                </a:lnTo>
                <a:lnTo>
                  <a:pt x="169864" y="164012"/>
                </a:lnTo>
                <a:lnTo>
                  <a:pt x="171342" y="168385"/>
                </a:lnTo>
                <a:lnTo>
                  <a:pt x="173280" y="173206"/>
                </a:lnTo>
                <a:lnTo>
                  <a:pt x="175524" y="178324"/>
                </a:lnTo>
                <a:lnTo>
                  <a:pt x="177020" y="182689"/>
                </a:lnTo>
                <a:lnTo>
                  <a:pt x="178018" y="186552"/>
                </a:lnTo>
                <a:lnTo>
                  <a:pt x="178683" y="190079"/>
                </a:lnTo>
                <a:lnTo>
                  <a:pt x="181961" y="196539"/>
                </a:lnTo>
                <a:lnTo>
                  <a:pt x="184169" y="199594"/>
                </a:lnTo>
                <a:lnTo>
                  <a:pt x="186622" y="205530"/>
                </a:lnTo>
                <a:lnTo>
                  <a:pt x="187713" y="211343"/>
                </a:lnTo>
                <a:lnTo>
                  <a:pt x="188197" y="217102"/>
                </a:lnTo>
                <a:lnTo>
                  <a:pt x="188470" y="221148"/>
                </a:lnTo>
                <a:lnTo>
                  <a:pt x="189461" y="221716"/>
                </a:lnTo>
                <a:lnTo>
                  <a:pt x="195355" y="222627"/>
                </a:lnTo>
                <a:lnTo>
                  <a:pt x="197157" y="222852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135"/>
          <p:cNvSpPr/>
          <p:nvPr/>
        </p:nvSpPr>
        <p:spPr>
          <a:xfrm>
            <a:off x="4794884" y="2168842"/>
            <a:ext cx="187139" cy="317184"/>
          </a:xfrm>
          <a:custGeom>
            <a:avLst/>
            <a:gdLst/>
            <a:ahLst/>
            <a:cxnLst/>
            <a:rect l="0" t="0" r="0" b="0"/>
            <a:pathLst>
              <a:path w="187139" h="317184">
                <a:moveTo>
                  <a:pt x="0" y="0"/>
                </a:moveTo>
                <a:lnTo>
                  <a:pt x="24951" y="0"/>
                </a:lnTo>
                <a:lnTo>
                  <a:pt x="29016" y="953"/>
                </a:lnTo>
                <a:lnTo>
                  <a:pt x="32679" y="2540"/>
                </a:lnTo>
                <a:lnTo>
                  <a:pt x="36074" y="4551"/>
                </a:lnTo>
                <a:lnTo>
                  <a:pt x="41194" y="5892"/>
                </a:lnTo>
                <a:lnTo>
                  <a:pt x="47466" y="6785"/>
                </a:lnTo>
                <a:lnTo>
                  <a:pt x="54504" y="7381"/>
                </a:lnTo>
                <a:lnTo>
                  <a:pt x="61101" y="8731"/>
                </a:lnTo>
                <a:lnTo>
                  <a:pt x="67404" y="10583"/>
                </a:lnTo>
                <a:lnTo>
                  <a:pt x="73511" y="12770"/>
                </a:lnTo>
                <a:lnTo>
                  <a:pt x="79488" y="15181"/>
                </a:lnTo>
                <a:lnTo>
                  <a:pt x="85377" y="17741"/>
                </a:lnTo>
                <a:lnTo>
                  <a:pt x="91208" y="20400"/>
                </a:lnTo>
                <a:lnTo>
                  <a:pt x="97001" y="24077"/>
                </a:lnTo>
                <a:lnTo>
                  <a:pt x="102767" y="28434"/>
                </a:lnTo>
                <a:lnTo>
                  <a:pt x="108517" y="33244"/>
                </a:lnTo>
                <a:lnTo>
                  <a:pt x="114255" y="37402"/>
                </a:lnTo>
                <a:lnTo>
                  <a:pt x="119985" y="41127"/>
                </a:lnTo>
                <a:lnTo>
                  <a:pt x="125710" y="44563"/>
                </a:lnTo>
                <a:lnTo>
                  <a:pt x="131432" y="48759"/>
                </a:lnTo>
                <a:lnTo>
                  <a:pt x="137152" y="53461"/>
                </a:lnTo>
                <a:lnTo>
                  <a:pt x="142870" y="58501"/>
                </a:lnTo>
                <a:lnTo>
                  <a:pt x="147634" y="63766"/>
                </a:lnTo>
                <a:lnTo>
                  <a:pt x="151763" y="69180"/>
                </a:lnTo>
                <a:lnTo>
                  <a:pt x="155468" y="74695"/>
                </a:lnTo>
                <a:lnTo>
                  <a:pt x="159843" y="80277"/>
                </a:lnTo>
                <a:lnTo>
                  <a:pt x="164665" y="85903"/>
                </a:lnTo>
                <a:lnTo>
                  <a:pt x="169784" y="91559"/>
                </a:lnTo>
                <a:lnTo>
                  <a:pt x="173197" y="98187"/>
                </a:lnTo>
                <a:lnTo>
                  <a:pt x="175473" y="105463"/>
                </a:lnTo>
                <a:lnTo>
                  <a:pt x="176989" y="113171"/>
                </a:lnTo>
                <a:lnTo>
                  <a:pt x="178953" y="120215"/>
                </a:lnTo>
                <a:lnTo>
                  <a:pt x="181215" y="126816"/>
                </a:lnTo>
                <a:lnTo>
                  <a:pt x="183675" y="133121"/>
                </a:lnTo>
                <a:lnTo>
                  <a:pt x="185315" y="140183"/>
                </a:lnTo>
                <a:lnTo>
                  <a:pt x="186408" y="147748"/>
                </a:lnTo>
                <a:lnTo>
                  <a:pt x="187138" y="155648"/>
                </a:lnTo>
                <a:lnTo>
                  <a:pt x="186671" y="163773"/>
                </a:lnTo>
                <a:lnTo>
                  <a:pt x="185408" y="172047"/>
                </a:lnTo>
                <a:lnTo>
                  <a:pt x="183613" y="180420"/>
                </a:lnTo>
                <a:lnTo>
                  <a:pt x="181464" y="187908"/>
                </a:lnTo>
                <a:lnTo>
                  <a:pt x="179079" y="194804"/>
                </a:lnTo>
                <a:lnTo>
                  <a:pt x="176536" y="201307"/>
                </a:lnTo>
                <a:lnTo>
                  <a:pt x="171171" y="216152"/>
                </a:lnTo>
                <a:lnTo>
                  <a:pt x="168406" y="224112"/>
                </a:lnTo>
                <a:lnTo>
                  <a:pt x="166563" y="231323"/>
                </a:lnTo>
                <a:lnTo>
                  <a:pt x="165335" y="238035"/>
                </a:lnTo>
                <a:lnTo>
                  <a:pt x="164516" y="244415"/>
                </a:lnTo>
                <a:lnTo>
                  <a:pt x="161066" y="254044"/>
                </a:lnTo>
                <a:lnTo>
                  <a:pt x="155405" y="262451"/>
                </a:lnTo>
                <a:lnTo>
                  <a:pt x="151229" y="267360"/>
                </a:lnTo>
                <a:lnTo>
                  <a:pt x="142460" y="276942"/>
                </a:lnTo>
                <a:lnTo>
                  <a:pt x="132169" y="287691"/>
                </a:lnTo>
                <a:lnTo>
                  <a:pt x="126052" y="293915"/>
                </a:lnTo>
                <a:lnTo>
                  <a:pt x="124040" y="296909"/>
                </a:lnTo>
                <a:lnTo>
                  <a:pt x="121805" y="302774"/>
                </a:lnTo>
                <a:lnTo>
                  <a:pt x="120256" y="304720"/>
                </a:lnTo>
                <a:lnTo>
                  <a:pt x="118271" y="306017"/>
                </a:lnTo>
                <a:lnTo>
                  <a:pt x="115994" y="306881"/>
                </a:lnTo>
                <a:lnTo>
                  <a:pt x="114478" y="308410"/>
                </a:lnTo>
                <a:lnTo>
                  <a:pt x="113466" y="310382"/>
                </a:lnTo>
                <a:lnTo>
                  <a:pt x="111443" y="317183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136"/>
          <p:cNvSpPr/>
          <p:nvPr/>
        </p:nvSpPr>
        <p:spPr>
          <a:xfrm>
            <a:off x="5043627" y="2254567"/>
            <a:ext cx="162739" cy="205737"/>
          </a:xfrm>
          <a:custGeom>
            <a:avLst/>
            <a:gdLst/>
            <a:ahLst/>
            <a:cxnLst/>
            <a:rect l="0" t="0" r="0" b="0"/>
            <a:pathLst>
              <a:path w="162739" h="205737">
                <a:moveTo>
                  <a:pt x="51295" y="0"/>
                </a:moveTo>
                <a:lnTo>
                  <a:pt x="51295" y="12770"/>
                </a:lnTo>
                <a:lnTo>
                  <a:pt x="50343" y="15181"/>
                </a:lnTo>
                <a:lnTo>
                  <a:pt x="46744" y="20400"/>
                </a:lnTo>
                <a:lnTo>
                  <a:pt x="44510" y="25894"/>
                </a:lnTo>
                <a:lnTo>
                  <a:pt x="43914" y="28693"/>
                </a:lnTo>
                <a:lnTo>
                  <a:pt x="42564" y="32463"/>
                </a:lnTo>
                <a:lnTo>
                  <a:pt x="40712" y="36882"/>
                </a:lnTo>
                <a:lnTo>
                  <a:pt x="38525" y="41733"/>
                </a:lnTo>
                <a:lnTo>
                  <a:pt x="36114" y="45920"/>
                </a:lnTo>
                <a:lnTo>
                  <a:pt x="33554" y="49663"/>
                </a:lnTo>
                <a:lnTo>
                  <a:pt x="30896" y="53111"/>
                </a:lnTo>
                <a:lnTo>
                  <a:pt x="28170" y="57315"/>
                </a:lnTo>
                <a:lnTo>
                  <a:pt x="25401" y="62023"/>
                </a:lnTo>
                <a:lnTo>
                  <a:pt x="22602" y="67066"/>
                </a:lnTo>
                <a:lnTo>
                  <a:pt x="20737" y="72333"/>
                </a:lnTo>
                <a:lnTo>
                  <a:pt x="19493" y="77750"/>
                </a:lnTo>
                <a:lnTo>
                  <a:pt x="18664" y="83266"/>
                </a:lnTo>
                <a:lnTo>
                  <a:pt x="17158" y="88848"/>
                </a:lnTo>
                <a:lnTo>
                  <a:pt x="15202" y="94474"/>
                </a:lnTo>
                <a:lnTo>
                  <a:pt x="12946" y="100130"/>
                </a:lnTo>
                <a:lnTo>
                  <a:pt x="10489" y="105806"/>
                </a:lnTo>
                <a:lnTo>
                  <a:pt x="5219" y="117193"/>
                </a:lnTo>
                <a:lnTo>
                  <a:pt x="3433" y="121943"/>
                </a:lnTo>
                <a:lnTo>
                  <a:pt x="2242" y="126063"/>
                </a:lnTo>
                <a:lnTo>
                  <a:pt x="1448" y="129762"/>
                </a:lnTo>
                <a:lnTo>
                  <a:pt x="918" y="134133"/>
                </a:lnTo>
                <a:lnTo>
                  <a:pt x="566" y="138952"/>
                </a:lnTo>
                <a:lnTo>
                  <a:pt x="174" y="148434"/>
                </a:lnTo>
                <a:lnTo>
                  <a:pt x="0" y="155823"/>
                </a:lnTo>
                <a:lnTo>
                  <a:pt x="905" y="159127"/>
                </a:lnTo>
                <a:lnTo>
                  <a:pt x="4452" y="165338"/>
                </a:lnTo>
                <a:lnTo>
                  <a:pt x="5779" y="169280"/>
                </a:lnTo>
                <a:lnTo>
                  <a:pt x="6663" y="173814"/>
                </a:lnTo>
                <a:lnTo>
                  <a:pt x="7253" y="178741"/>
                </a:lnTo>
                <a:lnTo>
                  <a:pt x="8599" y="182025"/>
                </a:lnTo>
                <a:lnTo>
                  <a:pt x="10449" y="184215"/>
                </a:lnTo>
                <a:lnTo>
                  <a:pt x="12634" y="185675"/>
                </a:lnTo>
                <a:lnTo>
                  <a:pt x="15996" y="187601"/>
                </a:lnTo>
                <a:lnTo>
                  <a:pt x="24812" y="192281"/>
                </a:lnTo>
                <a:lnTo>
                  <a:pt x="28877" y="194862"/>
                </a:lnTo>
                <a:lnTo>
                  <a:pt x="32539" y="197536"/>
                </a:lnTo>
                <a:lnTo>
                  <a:pt x="35934" y="200270"/>
                </a:lnTo>
                <a:lnTo>
                  <a:pt x="39149" y="202094"/>
                </a:lnTo>
                <a:lnTo>
                  <a:pt x="42245" y="203309"/>
                </a:lnTo>
                <a:lnTo>
                  <a:pt x="45262" y="204119"/>
                </a:lnTo>
                <a:lnTo>
                  <a:pt x="49178" y="204660"/>
                </a:lnTo>
                <a:lnTo>
                  <a:pt x="53694" y="205020"/>
                </a:lnTo>
                <a:lnTo>
                  <a:pt x="58609" y="205260"/>
                </a:lnTo>
                <a:lnTo>
                  <a:pt x="69150" y="205527"/>
                </a:lnTo>
                <a:lnTo>
                  <a:pt x="121051" y="205736"/>
                </a:lnTo>
                <a:lnTo>
                  <a:pt x="125422" y="204785"/>
                </a:lnTo>
                <a:lnTo>
                  <a:pt x="130240" y="203199"/>
                </a:lnTo>
                <a:lnTo>
                  <a:pt x="135358" y="201188"/>
                </a:lnTo>
                <a:lnTo>
                  <a:pt x="139722" y="199848"/>
                </a:lnTo>
                <a:lnTo>
                  <a:pt x="143584" y="198954"/>
                </a:lnTo>
                <a:lnTo>
                  <a:pt x="147111" y="198359"/>
                </a:lnTo>
                <a:lnTo>
                  <a:pt x="150414" y="197009"/>
                </a:lnTo>
                <a:lnTo>
                  <a:pt x="153570" y="195157"/>
                </a:lnTo>
                <a:lnTo>
                  <a:pt x="162738" y="188595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137"/>
          <p:cNvSpPr/>
          <p:nvPr/>
        </p:nvSpPr>
        <p:spPr>
          <a:xfrm>
            <a:off x="5240654" y="2280285"/>
            <a:ext cx="77154" cy="188596"/>
          </a:xfrm>
          <a:custGeom>
            <a:avLst/>
            <a:gdLst/>
            <a:ahLst/>
            <a:cxnLst/>
            <a:rect l="0" t="0" r="0" b="0"/>
            <a:pathLst>
              <a:path w="77154" h="188596">
                <a:moveTo>
                  <a:pt x="0" y="0"/>
                </a:moveTo>
                <a:lnTo>
                  <a:pt x="0" y="7380"/>
                </a:lnTo>
                <a:lnTo>
                  <a:pt x="953" y="8730"/>
                </a:lnTo>
                <a:lnTo>
                  <a:pt x="2541" y="10583"/>
                </a:lnTo>
                <a:lnTo>
                  <a:pt x="4551" y="12770"/>
                </a:lnTo>
                <a:lnTo>
                  <a:pt x="5892" y="16133"/>
                </a:lnTo>
                <a:lnTo>
                  <a:pt x="6786" y="20280"/>
                </a:lnTo>
                <a:lnTo>
                  <a:pt x="7382" y="24950"/>
                </a:lnTo>
                <a:lnTo>
                  <a:pt x="8731" y="29968"/>
                </a:lnTo>
                <a:lnTo>
                  <a:pt x="10584" y="35219"/>
                </a:lnTo>
                <a:lnTo>
                  <a:pt x="12771" y="40624"/>
                </a:lnTo>
                <a:lnTo>
                  <a:pt x="15182" y="46132"/>
                </a:lnTo>
                <a:lnTo>
                  <a:pt x="20400" y="57333"/>
                </a:lnTo>
                <a:lnTo>
                  <a:pt x="23125" y="62035"/>
                </a:lnTo>
                <a:lnTo>
                  <a:pt x="25895" y="66121"/>
                </a:lnTo>
                <a:lnTo>
                  <a:pt x="28694" y="69798"/>
                </a:lnTo>
                <a:lnTo>
                  <a:pt x="31512" y="74155"/>
                </a:lnTo>
                <a:lnTo>
                  <a:pt x="34343" y="78964"/>
                </a:lnTo>
                <a:lnTo>
                  <a:pt x="37183" y="84075"/>
                </a:lnTo>
                <a:lnTo>
                  <a:pt x="42879" y="94834"/>
                </a:lnTo>
                <a:lnTo>
                  <a:pt x="45731" y="100370"/>
                </a:lnTo>
                <a:lnTo>
                  <a:pt x="47633" y="105966"/>
                </a:lnTo>
                <a:lnTo>
                  <a:pt x="48901" y="111601"/>
                </a:lnTo>
                <a:lnTo>
                  <a:pt x="49745" y="117263"/>
                </a:lnTo>
                <a:lnTo>
                  <a:pt x="51261" y="121990"/>
                </a:lnTo>
                <a:lnTo>
                  <a:pt x="53224" y="126094"/>
                </a:lnTo>
                <a:lnTo>
                  <a:pt x="55486" y="129783"/>
                </a:lnTo>
                <a:lnTo>
                  <a:pt x="57945" y="133194"/>
                </a:lnTo>
                <a:lnTo>
                  <a:pt x="60538" y="136421"/>
                </a:lnTo>
                <a:lnTo>
                  <a:pt x="63219" y="139525"/>
                </a:lnTo>
                <a:lnTo>
                  <a:pt x="65007" y="143499"/>
                </a:lnTo>
                <a:lnTo>
                  <a:pt x="66198" y="148053"/>
                </a:lnTo>
                <a:lnTo>
                  <a:pt x="66992" y="152995"/>
                </a:lnTo>
                <a:lnTo>
                  <a:pt x="67521" y="157241"/>
                </a:lnTo>
                <a:lnTo>
                  <a:pt x="67875" y="161025"/>
                </a:lnTo>
                <a:lnTo>
                  <a:pt x="68110" y="164500"/>
                </a:lnTo>
                <a:lnTo>
                  <a:pt x="69219" y="166816"/>
                </a:lnTo>
                <a:lnTo>
                  <a:pt x="70912" y="168361"/>
                </a:lnTo>
                <a:lnTo>
                  <a:pt x="72992" y="169390"/>
                </a:lnTo>
                <a:lnTo>
                  <a:pt x="74379" y="171029"/>
                </a:lnTo>
                <a:lnTo>
                  <a:pt x="75304" y="173074"/>
                </a:lnTo>
                <a:lnTo>
                  <a:pt x="76331" y="177887"/>
                </a:lnTo>
                <a:lnTo>
                  <a:pt x="76788" y="183200"/>
                </a:lnTo>
                <a:lnTo>
                  <a:pt x="77153" y="188595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138"/>
          <p:cNvSpPr/>
          <p:nvPr/>
        </p:nvSpPr>
        <p:spPr>
          <a:xfrm>
            <a:off x="5377815" y="2280285"/>
            <a:ext cx="60008" cy="197168"/>
          </a:xfrm>
          <a:custGeom>
            <a:avLst/>
            <a:gdLst/>
            <a:ahLst/>
            <a:cxnLst/>
            <a:rect l="0" t="0" r="0" b="0"/>
            <a:pathLst>
              <a:path w="60008" h="197168">
                <a:moveTo>
                  <a:pt x="0" y="0"/>
                </a:moveTo>
                <a:lnTo>
                  <a:pt x="7381" y="7380"/>
                </a:lnTo>
                <a:lnTo>
                  <a:pt x="8043" y="10583"/>
                </a:lnTo>
                <a:lnTo>
                  <a:pt x="8219" y="12770"/>
                </a:lnTo>
                <a:lnTo>
                  <a:pt x="9289" y="16133"/>
                </a:lnTo>
                <a:lnTo>
                  <a:pt x="10955" y="20280"/>
                </a:lnTo>
                <a:lnTo>
                  <a:pt x="13018" y="24950"/>
                </a:lnTo>
                <a:lnTo>
                  <a:pt x="14394" y="29016"/>
                </a:lnTo>
                <a:lnTo>
                  <a:pt x="15311" y="32679"/>
                </a:lnTo>
                <a:lnTo>
                  <a:pt x="15922" y="36073"/>
                </a:lnTo>
                <a:lnTo>
                  <a:pt x="17282" y="40241"/>
                </a:lnTo>
                <a:lnTo>
                  <a:pt x="19141" y="44925"/>
                </a:lnTo>
                <a:lnTo>
                  <a:pt x="21333" y="49952"/>
                </a:lnTo>
                <a:lnTo>
                  <a:pt x="26309" y="60618"/>
                </a:lnTo>
                <a:lnTo>
                  <a:pt x="28969" y="66130"/>
                </a:lnTo>
                <a:lnTo>
                  <a:pt x="30743" y="71709"/>
                </a:lnTo>
                <a:lnTo>
                  <a:pt x="31925" y="77333"/>
                </a:lnTo>
                <a:lnTo>
                  <a:pt x="32713" y="82988"/>
                </a:lnTo>
                <a:lnTo>
                  <a:pt x="34191" y="88663"/>
                </a:lnTo>
                <a:lnTo>
                  <a:pt x="36129" y="94351"/>
                </a:lnTo>
                <a:lnTo>
                  <a:pt x="38373" y="100048"/>
                </a:lnTo>
                <a:lnTo>
                  <a:pt x="39870" y="105751"/>
                </a:lnTo>
                <a:lnTo>
                  <a:pt x="40867" y="111458"/>
                </a:lnTo>
                <a:lnTo>
                  <a:pt x="41532" y="117168"/>
                </a:lnTo>
                <a:lnTo>
                  <a:pt x="41976" y="122879"/>
                </a:lnTo>
                <a:lnTo>
                  <a:pt x="42271" y="128592"/>
                </a:lnTo>
                <a:lnTo>
                  <a:pt x="42468" y="134305"/>
                </a:lnTo>
                <a:lnTo>
                  <a:pt x="43552" y="139067"/>
                </a:lnTo>
                <a:lnTo>
                  <a:pt x="45227" y="143194"/>
                </a:lnTo>
                <a:lnTo>
                  <a:pt x="47296" y="146897"/>
                </a:lnTo>
                <a:lnTo>
                  <a:pt x="48675" y="151272"/>
                </a:lnTo>
                <a:lnTo>
                  <a:pt x="49595" y="156092"/>
                </a:lnTo>
                <a:lnTo>
                  <a:pt x="50208" y="161211"/>
                </a:lnTo>
                <a:lnTo>
                  <a:pt x="50617" y="165577"/>
                </a:lnTo>
                <a:lnTo>
                  <a:pt x="50890" y="169439"/>
                </a:lnTo>
                <a:lnTo>
                  <a:pt x="51071" y="172967"/>
                </a:lnTo>
                <a:lnTo>
                  <a:pt x="51273" y="179426"/>
                </a:lnTo>
                <a:lnTo>
                  <a:pt x="51327" y="182483"/>
                </a:lnTo>
                <a:lnTo>
                  <a:pt x="52315" y="185473"/>
                </a:lnTo>
                <a:lnTo>
                  <a:pt x="53927" y="188418"/>
                </a:lnTo>
                <a:lnTo>
                  <a:pt x="59986" y="197137"/>
                </a:lnTo>
                <a:lnTo>
                  <a:pt x="60007" y="197167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139"/>
          <p:cNvSpPr/>
          <p:nvPr/>
        </p:nvSpPr>
        <p:spPr>
          <a:xfrm>
            <a:off x="5429250" y="2177414"/>
            <a:ext cx="299888" cy="385764"/>
          </a:xfrm>
          <a:custGeom>
            <a:avLst/>
            <a:gdLst/>
            <a:ahLst/>
            <a:cxnLst/>
            <a:rect l="0" t="0" r="0" b="0"/>
            <a:pathLst>
              <a:path w="299888" h="385764">
                <a:moveTo>
                  <a:pt x="0" y="0"/>
                </a:moveTo>
                <a:lnTo>
                  <a:pt x="22142" y="0"/>
                </a:lnTo>
                <a:lnTo>
                  <a:pt x="26192" y="953"/>
                </a:lnTo>
                <a:lnTo>
                  <a:pt x="31748" y="2541"/>
                </a:lnTo>
                <a:lnTo>
                  <a:pt x="38310" y="4551"/>
                </a:lnTo>
                <a:lnTo>
                  <a:pt x="45542" y="5892"/>
                </a:lnTo>
                <a:lnTo>
                  <a:pt x="53222" y="6786"/>
                </a:lnTo>
                <a:lnTo>
                  <a:pt x="61198" y="7382"/>
                </a:lnTo>
                <a:lnTo>
                  <a:pt x="69374" y="8731"/>
                </a:lnTo>
                <a:lnTo>
                  <a:pt x="77682" y="10584"/>
                </a:lnTo>
                <a:lnTo>
                  <a:pt x="86077" y="12771"/>
                </a:lnTo>
                <a:lnTo>
                  <a:pt x="94532" y="15182"/>
                </a:lnTo>
                <a:lnTo>
                  <a:pt x="111547" y="20400"/>
                </a:lnTo>
                <a:lnTo>
                  <a:pt x="120084" y="24078"/>
                </a:lnTo>
                <a:lnTo>
                  <a:pt x="128634" y="28435"/>
                </a:lnTo>
                <a:lnTo>
                  <a:pt x="137190" y="33244"/>
                </a:lnTo>
                <a:lnTo>
                  <a:pt x="145753" y="37403"/>
                </a:lnTo>
                <a:lnTo>
                  <a:pt x="154319" y="41128"/>
                </a:lnTo>
                <a:lnTo>
                  <a:pt x="162886" y="44564"/>
                </a:lnTo>
                <a:lnTo>
                  <a:pt x="171456" y="48760"/>
                </a:lnTo>
                <a:lnTo>
                  <a:pt x="180026" y="53462"/>
                </a:lnTo>
                <a:lnTo>
                  <a:pt x="188597" y="58501"/>
                </a:lnTo>
                <a:lnTo>
                  <a:pt x="205741" y="69181"/>
                </a:lnTo>
                <a:lnTo>
                  <a:pt x="214313" y="74696"/>
                </a:lnTo>
                <a:lnTo>
                  <a:pt x="221933" y="80277"/>
                </a:lnTo>
                <a:lnTo>
                  <a:pt x="228917" y="85903"/>
                </a:lnTo>
                <a:lnTo>
                  <a:pt x="235479" y="91559"/>
                </a:lnTo>
                <a:lnTo>
                  <a:pt x="241758" y="97235"/>
                </a:lnTo>
                <a:lnTo>
                  <a:pt x="253815" y="108621"/>
                </a:lnTo>
                <a:lnTo>
                  <a:pt x="258745" y="115276"/>
                </a:lnTo>
                <a:lnTo>
                  <a:pt x="262984" y="122571"/>
                </a:lnTo>
                <a:lnTo>
                  <a:pt x="294274" y="185634"/>
                </a:lnTo>
                <a:lnTo>
                  <a:pt x="296195" y="192336"/>
                </a:lnTo>
                <a:lnTo>
                  <a:pt x="297476" y="199662"/>
                </a:lnTo>
                <a:lnTo>
                  <a:pt x="298330" y="207403"/>
                </a:lnTo>
                <a:lnTo>
                  <a:pt x="298898" y="214469"/>
                </a:lnTo>
                <a:lnTo>
                  <a:pt x="299278" y="221084"/>
                </a:lnTo>
                <a:lnTo>
                  <a:pt x="299699" y="233515"/>
                </a:lnTo>
                <a:lnTo>
                  <a:pt x="299887" y="245390"/>
                </a:lnTo>
                <a:lnTo>
                  <a:pt x="297430" y="257018"/>
                </a:lnTo>
                <a:lnTo>
                  <a:pt x="293164" y="268535"/>
                </a:lnTo>
                <a:lnTo>
                  <a:pt x="288092" y="280004"/>
                </a:lnTo>
                <a:lnTo>
                  <a:pt x="279882" y="297171"/>
                </a:lnTo>
                <a:lnTo>
                  <a:pt x="271417" y="314323"/>
                </a:lnTo>
                <a:lnTo>
                  <a:pt x="265727" y="323214"/>
                </a:lnTo>
                <a:lnTo>
                  <a:pt x="262876" y="326919"/>
                </a:lnTo>
                <a:lnTo>
                  <a:pt x="259708" y="333575"/>
                </a:lnTo>
                <a:lnTo>
                  <a:pt x="255385" y="345217"/>
                </a:lnTo>
                <a:lnTo>
                  <a:pt x="250664" y="354408"/>
                </a:lnTo>
                <a:lnTo>
                  <a:pt x="242412" y="365529"/>
                </a:lnTo>
                <a:lnTo>
                  <a:pt x="241618" y="366559"/>
                </a:lnTo>
                <a:lnTo>
                  <a:pt x="240736" y="370243"/>
                </a:lnTo>
                <a:lnTo>
                  <a:pt x="240500" y="372559"/>
                </a:lnTo>
                <a:lnTo>
                  <a:pt x="239391" y="374103"/>
                </a:lnTo>
                <a:lnTo>
                  <a:pt x="237699" y="375132"/>
                </a:lnTo>
                <a:lnTo>
                  <a:pt x="235618" y="375818"/>
                </a:lnTo>
                <a:lnTo>
                  <a:pt x="234231" y="377228"/>
                </a:lnTo>
                <a:lnTo>
                  <a:pt x="233307" y="379121"/>
                </a:lnTo>
                <a:lnTo>
                  <a:pt x="232690" y="381335"/>
                </a:lnTo>
                <a:lnTo>
                  <a:pt x="233232" y="382811"/>
                </a:lnTo>
                <a:lnTo>
                  <a:pt x="234545" y="383795"/>
                </a:lnTo>
                <a:lnTo>
                  <a:pt x="240029" y="385763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140"/>
          <p:cNvSpPr/>
          <p:nvPr/>
        </p:nvSpPr>
        <p:spPr>
          <a:xfrm>
            <a:off x="2248852" y="2640330"/>
            <a:ext cx="3643314" cy="77153"/>
          </a:xfrm>
          <a:custGeom>
            <a:avLst/>
            <a:gdLst/>
            <a:ahLst/>
            <a:cxnLst/>
            <a:rect l="0" t="0" r="0" b="0"/>
            <a:pathLst>
              <a:path w="3643314" h="77153">
                <a:moveTo>
                  <a:pt x="0" y="60007"/>
                </a:moveTo>
                <a:lnTo>
                  <a:pt x="15922" y="60007"/>
                </a:lnTo>
                <a:lnTo>
                  <a:pt x="17283" y="60960"/>
                </a:lnTo>
                <a:lnTo>
                  <a:pt x="19142" y="62547"/>
                </a:lnTo>
                <a:lnTo>
                  <a:pt x="21334" y="64558"/>
                </a:lnTo>
                <a:lnTo>
                  <a:pt x="23747" y="65899"/>
                </a:lnTo>
                <a:lnTo>
                  <a:pt x="28969" y="67388"/>
                </a:lnTo>
                <a:lnTo>
                  <a:pt x="54303" y="68549"/>
                </a:lnTo>
                <a:lnTo>
                  <a:pt x="57157" y="69511"/>
                </a:lnTo>
                <a:lnTo>
                  <a:pt x="60012" y="71106"/>
                </a:lnTo>
                <a:lnTo>
                  <a:pt x="62868" y="73121"/>
                </a:lnTo>
                <a:lnTo>
                  <a:pt x="73662" y="75361"/>
                </a:lnTo>
                <a:lnTo>
                  <a:pt x="180446" y="77149"/>
                </a:lnTo>
                <a:lnTo>
                  <a:pt x="338879" y="77152"/>
                </a:lnTo>
                <a:lnTo>
                  <a:pt x="349744" y="76199"/>
                </a:lnTo>
                <a:lnTo>
                  <a:pt x="360798" y="74612"/>
                </a:lnTo>
                <a:lnTo>
                  <a:pt x="371977" y="72601"/>
                </a:lnTo>
                <a:lnTo>
                  <a:pt x="394558" y="70367"/>
                </a:lnTo>
                <a:lnTo>
                  <a:pt x="418247" y="68422"/>
                </a:lnTo>
                <a:lnTo>
                  <a:pt x="431231" y="66569"/>
                </a:lnTo>
                <a:lnTo>
                  <a:pt x="444650" y="64382"/>
                </a:lnTo>
                <a:lnTo>
                  <a:pt x="457406" y="62923"/>
                </a:lnTo>
                <a:lnTo>
                  <a:pt x="481739" y="61303"/>
                </a:lnTo>
                <a:lnTo>
                  <a:pt x="494514" y="59919"/>
                </a:lnTo>
                <a:lnTo>
                  <a:pt x="507794" y="58043"/>
                </a:lnTo>
                <a:lnTo>
                  <a:pt x="521409" y="55840"/>
                </a:lnTo>
                <a:lnTo>
                  <a:pt x="534296" y="54372"/>
                </a:lnTo>
                <a:lnTo>
                  <a:pt x="584894" y="52015"/>
                </a:lnTo>
                <a:lnTo>
                  <a:pt x="612378" y="50740"/>
                </a:lnTo>
                <a:lnTo>
                  <a:pt x="626375" y="49066"/>
                </a:lnTo>
                <a:lnTo>
                  <a:pt x="640468" y="46998"/>
                </a:lnTo>
                <a:lnTo>
                  <a:pt x="668827" y="44700"/>
                </a:lnTo>
                <a:lnTo>
                  <a:pt x="698259" y="42727"/>
                </a:lnTo>
                <a:lnTo>
                  <a:pt x="714109" y="40867"/>
                </a:lnTo>
                <a:lnTo>
                  <a:pt x="730390" y="38674"/>
                </a:lnTo>
                <a:lnTo>
                  <a:pt x="746959" y="37213"/>
                </a:lnTo>
                <a:lnTo>
                  <a:pt x="780609" y="35589"/>
                </a:lnTo>
                <a:lnTo>
                  <a:pt x="797584" y="34203"/>
                </a:lnTo>
                <a:lnTo>
                  <a:pt x="814615" y="32327"/>
                </a:lnTo>
                <a:lnTo>
                  <a:pt x="831684" y="30124"/>
                </a:lnTo>
                <a:lnTo>
                  <a:pt x="847826" y="28655"/>
                </a:lnTo>
                <a:lnTo>
                  <a:pt x="878462" y="27023"/>
                </a:lnTo>
                <a:lnTo>
                  <a:pt x="895204" y="25635"/>
                </a:lnTo>
                <a:lnTo>
                  <a:pt x="931586" y="21553"/>
                </a:lnTo>
                <a:lnTo>
                  <a:pt x="948717" y="20083"/>
                </a:lnTo>
                <a:lnTo>
                  <a:pt x="1015511" y="17725"/>
                </a:lnTo>
                <a:lnTo>
                  <a:pt x="1051413" y="16450"/>
                </a:lnTo>
                <a:lnTo>
                  <a:pt x="1067655" y="14777"/>
                </a:lnTo>
                <a:lnTo>
                  <a:pt x="1083245" y="12708"/>
                </a:lnTo>
                <a:lnTo>
                  <a:pt x="1115807" y="10410"/>
                </a:lnTo>
                <a:lnTo>
                  <a:pt x="1219956" y="8733"/>
                </a:lnTo>
                <a:lnTo>
                  <a:pt x="1500179" y="8572"/>
                </a:lnTo>
                <a:lnTo>
                  <a:pt x="1518279" y="9525"/>
                </a:lnTo>
                <a:lnTo>
                  <a:pt x="1537014" y="11112"/>
                </a:lnTo>
                <a:lnTo>
                  <a:pt x="1556171" y="13123"/>
                </a:lnTo>
                <a:lnTo>
                  <a:pt x="1592697" y="15357"/>
                </a:lnTo>
                <a:lnTo>
                  <a:pt x="1699738" y="16988"/>
                </a:lnTo>
                <a:lnTo>
                  <a:pt x="2420303" y="17145"/>
                </a:lnTo>
                <a:lnTo>
                  <a:pt x="2440305" y="16192"/>
                </a:lnTo>
                <a:lnTo>
                  <a:pt x="2460307" y="14605"/>
                </a:lnTo>
                <a:lnTo>
                  <a:pt x="2480310" y="12594"/>
                </a:lnTo>
                <a:lnTo>
                  <a:pt x="2520315" y="10359"/>
                </a:lnTo>
                <a:lnTo>
                  <a:pt x="2626219" y="8807"/>
                </a:lnTo>
                <a:lnTo>
                  <a:pt x="3149039" y="8572"/>
                </a:lnTo>
                <a:lnTo>
                  <a:pt x="3169016" y="7620"/>
                </a:lnTo>
                <a:lnTo>
                  <a:pt x="3189003" y="6032"/>
                </a:lnTo>
                <a:lnTo>
                  <a:pt x="3208994" y="4021"/>
                </a:lnTo>
                <a:lnTo>
                  <a:pt x="3246447" y="1787"/>
                </a:lnTo>
                <a:lnTo>
                  <a:pt x="3349085" y="157"/>
                </a:lnTo>
                <a:lnTo>
                  <a:pt x="3622782" y="0"/>
                </a:lnTo>
                <a:lnTo>
                  <a:pt x="3626768" y="952"/>
                </a:lnTo>
                <a:lnTo>
                  <a:pt x="3629426" y="2540"/>
                </a:lnTo>
                <a:lnTo>
                  <a:pt x="3631197" y="4551"/>
                </a:lnTo>
                <a:lnTo>
                  <a:pt x="3633330" y="4938"/>
                </a:lnTo>
                <a:lnTo>
                  <a:pt x="3635705" y="4245"/>
                </a:lnTo>
                <a:lnTo>
                  <a:pt x="3643313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141"/>
          <p:cNvSpPr/>
          <p:nvPr/>
        </p:nvSpPr>
        <p:spPr>
          <a:xfrm>
            <a:off x="3114677" y="2786097"/>
            <a:ext cx="282891" cy="230079"/>
          </a:xfrm>
          <a:custGeom>
            <a:avLst/>
            <a:gdLst/>
            <a:ahLst/>
            <a:cxnLst/>
            <a:rect l="0" t="0" r="0" b="0"/>
            <a:pathLst>
              <a:path w="282891" h="230079">
                <a:moveTo>
                  <a:pt x="8570" y="51400"/>
                </a:moveTo>
                <a:lnTo>
                  <a:pt x="0" y="51400"/>
                </a:lnTo>
                <a:lnTo>
                  <a:pt x="11930" y="39468"/>
                </a:lnTo>
                <a:lnTo>
                  <a:pt x="19906" y="34032"/>
                </a:lnTo>
                <a:lnTo>
                  <a:pt x="24700" y="31249"/>
                </a:lnTo>
                <a:lnTo>
                  <a:pt x="32566" y="25617"/>
                </a:lnTo>
                <a:lnTo>
                  <a:pt x="35997" y="22781"/>
                </a:lnTo>
                <a:lnTo>
                  <a:pt x="41142" y="19938"/>
                </a:lnTo>
                <a:lnTo>
                  <a:pt x="47430" y="17091"/>
                </a:lnTo>
                <a:lnTo>
                  <a:pt x="54479" y="14240"/>
                </a:lnTo>
                <a:lnTo>
                  <a:pt x="61084" y="12339"/>
                </a:lnTo>
                <a:lnTo>
                  <a:pt x="67392" y="11072"/>
                </a:lnTo>
                <a:lnTo>
                  <a:pt x="73502" y="10227"/>
                </a:lnTo>
                <a:lnTo>
                  <a:pt x="79480" y="8712"/>
                </a:lnTo>
                <a:lnTo>
                  <a:pt x="85371" y="6748"/>
                </a:lnTo>
                <a:lnTo>
                  <a:pt x="91204" y="4487"/>
                </a:lnTo>
                <a:lnTo>
                  <a:pt x="97949" y="2980"/>
                </a:lnTo>
                <a:lnTo>
                  <a:pt x="105304" y="1975"/>
                </a:lnTo>
                <a:lnTo>
                  <a:pt x="119190" y="859"/>
                </a:lnTo>
                <a:lnTo>
                  <a:pt x="128537" y="362"/>
                </a:lnTo>
                <a:lnTo>
                  <a:pt x="140946" y="142"/>
                </a:lnTo>
                <a:lnTo>
                  <a:pt x="167645" y="0"/>
                </a:lnTo>
                <a:lnTo>
                  <a:pt x="173675" y="941"/>
                </a:lnTo>
                <a:lnTo>
                  <a:pt x="179600" y="2520"/>
                </a:lnTo>
                <a:lnTo>
                  <a:pt x="185455" y="4526"/>
                </a:lnTo>
                <a:lnTo>
                  <a:pt x="190311" y="6816"/>
                </a:lnTo>
                <a:lnTo>
                  <a:pt x="198246" y="11900"/>
                </a:lnTo>
                <a:lnTo>
                  <a:pt x="204948" y="17334"/>
                </a:lnTo>
                <a:lnTo>
                  <a:pt x="208069" y="20117"/>
                </a:lnTo>
                <a:lnTo>
                  <a:pt x="210149" y="23877"/>
                </a:lnTo>
                <a:lnTo>
                  <a:pt x="211536" y="28289"/>
                </a:lnTo>
                <a:lnTo>
                  <a:pt x="212461" y="33135"/>
                </a:lnTo>
                <a:lnTo>
                  <a:pt x="214030" y="37319"/>
                </a:lnTo>
                <a:lnTo>
                  <a:pt x="218313" y="44507"/>
                </a:lnTo>
                <a:lnTo>
                  <a:pt x="219836" y="48709"/>
                </a:lnTo>
                <a:lnTo>
                  <a:pt x="220851" y="53416"/>
                </a:lnTo>
                <a:lnTo>
                  <a:pt x="221528" y="58459"/>
                </a:lnTo>
                <a:lnTo>
                  <a:pt x="221027" y="63726"/>
                </a:lnTo>
                <a:lnTo>
                  <a:pt x="219741" y="69143"/>
                </a:lnTo>
                <a:lnTo>
                  <a:pt x="217931" y="74658"/>
                </a:lnTo>
                <a:lnTo>
                  <a:pt x="215771" y="80241"/>
                </a:lnTo>
                <a:lnTo>
                  <a:pt x="213379" y="85867"/>
                </a:lnTo>
                <a:lnTo>
                  <a:pt x="208181" y="97199"/>
                </a:lnTo>
                <a:lnTo>
                  <a:pt x="202696" y="108585"/>
                </a:lnTo>
                <a:lnTo>
                  <a:pt x="198947" y="114288"/>
                </a:lnTo>
                <a:lnTo>
                  <a:pt x="194543" y="119996"/>
                </a:lnTo>
                <a:lnTo>
                  <a:pt x="189702" y="125705"/>
                </a:lnTo>
                <a:lnTo>
                  <a:pt x="185522" y="130464"/>
                </a:lnTo>
                <a:lnTo>
                  <a:pt x="178338" y="138292"/>
                </a:lnTo>
                <a:lnTo>
                  <a:pt x="164387" y="152605"/>
                </a:lnTo>
                <a:lnTo>
                  <a:pt x="131324" y="185807"/>
                </a:lnTo>
                <a:lnTo>
                  <a:pt x="125649" y="190535"/>
                </a:lnTo>
                <a:lnTo>
                  <a:pt x="119960" y="194639"/>
                </a:lnTo>
                <a:lnTo>
                  <a:pt x="114262" y="198328"/>
                </a:lnTo>
                <a:lnTo>
                  <a:pt x="108559" y="201739"/>
                </a:lnTo>
                <a:lnTo>
                  <a:pt x="102852" y="204966"/>
                </a:lnTo>
                <a:lnTo>
                  <a:pt x="91430" y="211092"/>
                </a:lnTo>
                <a:lnTo>
                  <a:pt x="80004" y="216989"/>
                </a:lnTo>
                <a:lnTo>
                  <a:pt x="74290" y="218943"/>
                </a:lnTo>
                <a:lnTo>
                  <a:pt x="68576" y="220245"/>
                </a:lnTo>
                <a:lnTo>
                  <a:pt x="62861" y="221114"/>
                </a:lnTo>
                <a:lnTo>
                  <a:pt x="57147" y="222645"/>
                </a:lnTo>
                <a:lnTo>
                  <a:pt x="51432" y="224618"/>
                </a:lnTo>
                <a:lnTo>
                  <a:pt x="45717" y="226886"/>
                </a:lnTo>
                <a:lnTo>
                  <a:pt x="40955" y="228399"/>
                </a:lnTo>
                <a:lnTo>
                  <a:pt x="33123" y="230078"/>
                </a:lnTo>
                <a:lnTo>
                  <a:pt x="29701" y="229574"/>
                </a:lnTo>
                <a:lnTo>
                  <a:pt x="26468" y="228285"/>
                </a:lnTo>
                <a:lnTo>
                  <a:pt x="23359" y="226474"/>
                </a:lnTo>
                <a:lnTo>
                  <a:pt x="17366" y="224461"/>
                </a:lnTo>
                <a:lnTo>
                  <a:pt x="10307" y="223168"/>
                </a:lnTo>
                <a:lnTo>
                  <a:pt x="2014" y="216107"/>
                </a:lnTo>
                <a:lnTo>
                  <a:pt x="1342" y="215497"/>
                </a:lnTo>
                <a:lnTo>
                  <a:pt x="893" y="214138"/>
                </a:lnTo>
                <a:lnTo>
                  <a:pt x="263" y="207674"/>
                </a:lnTo>
                <a:lnTo>
                  <a:pt x="116" y="202453"/>
                </a:lnTo>
                <a:lnTo>
                  <a:pt x="1029" y="199727"/>
                </a:lnTo>
                <a:lnTo>
                  <a:pt x="4583" y="194158"/>
                </a:lnTo>
                <a:lnTo>
                  <a:pt x="9338" y="188508"/>
                </a:lnTo>
                <a:lnTo>
                  <a:pt x="14626" y="182822"/>
                </a:lnTo>
                <a:lnTo>
                  <a:pt x="20152" y="177120"/>
                </a:lnTo>
                <a:lnTo>
                  <a:pt x="23911" y="175218"/>
                </a:lnTo>
                <a:lnTo>
                  <a:pt x="28323" y="173951"/>
                </a:lnTo>
                <a:lnTo>
                  <a:pt x="33169" y="173105"/>
                </a:lnTo>
                <a:lnTo>
                  <a:pt x="38304" y="171590"/>
                </a:lnTo>
                <a:lnTo>
                  <a:pt x="43633" y="169626"/>
                </a:lnTo>
                <a:lnTo>
                  <a:pt x="49090" y="167365"/>
                </a:lnTo>
                <a:lnTo>
                  <a:pt x="55586" y="165858"/>
                </a:lnTo>
                <a:lnTo>
                  <a:pt x="62774" y="164853"/>
                </a:lnTo>
                <a:lnTo>
                  <a:pt x="70424" y="164182"/>
                </a:lnTo>
                <a:lnTo>
                  <a:pt x="77428" y="164688"/>
                </a:lnTo>
                <a:lnTo>
                  <a:pt x="84003" y="165978"/>
                </a:lnTo>
                <a:lnTo>
                  <a:pt x="90291" y="167790"/>
                </a:lnTo>
                <a:lnTo>
                  <a:pt x="96388" y="168999"/>
                </a:lnTo>
                <a:lnTo>
                  <a:pt x="102358" y="169804"/>
                </a:lnTo>
                <a:lnTo>
                  <a:pt x="108243" y="170341"/>
                </a:lnTo>
                <a:lnTo>
                  <a:pt x="114071" y="171652"/>
                </a:lnTo>
                <a:lnTo>
                  <a:pt x="119862" y="173478"/>
                </a:lnTo>
                <a:lnTo>
                  <a:pt x="125627" y="175648"/>
                </a:lnTo>
                <a:lnTo>
                  <a:pt x="132328" y="177094"/>
                </a:lnTo>
                <a:lnTo>
                  <a:pt x="139653" y="178059"/>
                </a:lnTo>
                <a:lnTo>
                  <a:pt x="153506" y="179130"/>
                </a:lnTo>
                <a:lnTo>
                  <a:pt x="162839" y="179607"/>
                </a:lnTo>
                <a:lnTo>
                  <a:pt x="175241" y="179818"/>
                </a:lnTo>
                <a:lnTo>
                  <a:pt x="182549" y="179875"/>
                </a:lnTo>
                <a:lnTo>
                  <a:pt x="189326" y="180865"/>
                </a:lnTo>
                <a:lnTo>
                  <a:pt x="195749" y="182477"/>
                </a:lnTo>
                <a:lnTo>
                  <a:pt x="201936" y="184505"/>
                </a:lnTo>
                <a:lnTo>
                  <a:pt x="207013" y="185857"/>
                </a:lnTo>
                <a:lnTo>
                  <a:pt x="215194" y="187358"/>
                </a:lnTo>
                <a:lnTo>
                  <a:pt x="219662" y="187759"/>
                </a:lnTo>
                <a:lnTo>
                  <a:pt x="224546" y="188026"/>
                </a:lnTo>
                <a:lnTo>
                  <a:pt x="229706" y="188204"/>
                </a:lnTo>
                <a:lnTo>
                  <a:pt x="235052" y="189275"/>
                </a:lnTo>
                <a:lnTo>
                  <a:pt x="240520" y="190942"/>
                </a:lnTo>
                <a:lnTo>
                  <a:pt x="246071" y="193005"/>
                </a:lnTo>
                <a:lnTo>
                  <a:pt x="251676" y="194381"/>
                </a:lnTo>
                <a:lnTo>
                  <a:pt x="257319" y="195298"/>
                </a:lnTo>
                <a:lnTo>
                  <a:pt x="262985" y="195910"/>
                </a:lnTo>
                <a:lnTo>
                  <a:pt x="271821" y="196589"/>
                </a:lnTo>
                <a:lnTo>
                  <a:pt x="282890" y="197133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142"/>
          <p:cNvSpPr/>
          <p:nvPr/>
        </p:nvSpPr>
        <p:spPr>
          <a:xfrm>
            <a:off x="3449430" y="2734627"/>
            <a:ext cx="162450" cy="279181"/>
          </a:xfrm>
          <a:custGeom>
            <a:avLst/>
            <a:gdLst/>
            <a:ahLst/>
            <a:cxnLst/>
            <a:rect l="0" t="0" r="0" b="0"/>
            <a:pathLst>
              <a:path w="162450" h="279181">
                <a:moveTo>
                  <a:pt x="136732" y="0"/>
                </a:moveTo>
                <a:lnTo>
                  <a:pt x="128513" y="0"/>
                </a:lnTo>
                <a:lnTo>
                  <a:pt x="123713" y="4551"/>
                </a:lnTo>
                <a:lnTo>
                  <a:pt x="116259" y="11932"/>
                </a:lnTo>
                <a:lnTo>
                  <a:pt x="112606" y="14622"/>
                </a:lnTo>
                <a:lnTo>
                  <a:pt x="108266" y="17368"/>
                </a:lnTo>
                <a:lnTo>
                  <a:pt x="103467" y="20151"/>
                </a:lnTo>
                <a:lnTo>
                  <a:pt x="99315" y="22959"/>
                </a:lnTo>
                <a:lnTo>
                  <a:pt x="95595" y="25784"/>
                </a:lnTo>
                <a:lnTo>
                  <a:pt x="92162" y="28619"/>
                </a:lnTo>
                <a:lnTo>
                  <a:pt x="87969" y="32414"/>
                </a:lnTo>
                <a:lnTo>
                  <a:pt x="78230" y="41711"/>
                </a:lnTo>
                <a:lnTo>
                  <a:pt x="62037" y="57656"/>
                </a:lnTo>
                <a:lnTo>
                  <a:pt x="57407" y="64155"/>
                </a:lnTo>
                <a:lnTo>
                  <a:pt x="53369" y="71345"/>
                </a:lnTo>
                <a:lnTo>
                  <a:pt x="49725" y="78996"/>
                </a:lnTo>
                <a:lnTo>
                  <a:pt x="46342" y="86954"/>
                </a:lnTo>
                <a:lnTo>
                  <a:pt x="43135" y="95117"/>
                </a:lnTo>
                <a:lnTo>
                  <a:pt x="40044" y="103416"/>
                </a:lnTo>
                <a:lnTo>
                  <a:pt x="37031" y="110854"/>
                </a:lnTo>
                <a:lnTo>
                  <a:pt x="34070" y="117718"/>
                </a:lnTo>
                <a:lnTo>
                  <a:pt x="31143" y="124199"/>
                </a:lnTo>
                <a:lnTo>
                  <a:pt x="27287" y="131377"/>
                </a:lnTo>
                <a:lnTo>
                  <a:pt x="22811" y="139019"/>
                </a:lnTo>
                <a:lnTo>
                  <a:pt x="17922" y="146972"/>
                </a:lnTo>
                <a:lnTo>
                  <a:pt x="14663" y="154179"/>
                </a:lnTo>
                <a:lnTo>
                  <a:pt x="12490" y="160889"/>
                </a:lnTo>
                <a:lnTo>
                  <a:pt x="11042" y="167267"/>
                </a:lnTo>
                <a:lnTo>
                  <a:pt x="9124" y="173424"/>
                </a:lnTo>
                <a:lnTo>
                  <a:pt x="6892" y="179433"/>
                </a:lnTo>
                <a:lnTo>
                  <a:pt x="4452" y="185345"/>
                </a:lnTo>
                <a:lnTo>
                  <a:pt x="2825" y="191191"/>
                </a:lnTo>
                <a:lnTo>
                  <a:pt x="1741" y="196993"/>
                </a:lnTo>
                <a:lnTo>
                  <a:pt x="1018" y="202766"/>
                </a:lnTo>
                <a:lnTo>
                  <a:pt x="536" y="207567"/>
                </a:lnTo>
                <a:lnTo>
                  <a:pt x="0" y="215442"/>
                </a:lnTo>
                <a:lnTo>
                  <a:pt x="810" y="219828"/>
                </a:lnTo>
                <a:lnTo>
                  <a:pt x="2302" y="224657"/>
                </a:lnTo>
                <a:lnTo>
                  <a:pt x="4250" y="229782"/>
                </a:lnTo>
                <a:lnTo>
                  <a:pt x="6414" y="238015"/>
                </a:lnTo>
                <a:lnTo>
                  <a:pt x="6990" y="241545"/>
                </a:lnTo>
                <a:lnTo>
                  <a:pt x="10172" y="248006"/>
                </a:lnTo>
                <a:lnTo>
                  <a:pt x="12354" y="251062"/>
                </a:lnTo>
                <a:lnTo>
                  <a:pt x="15713" y="254052"/>
                </a:lnTo>
                <a:lnTo>
                  <a:pt x="19858" y="256998"/>
                </a:lnTo>
                <a:lnTo>
                  <a:pt x="24526" y="259915"/>
                </a:lnTo>
                <a:lnTo>
                  <a:pt x="28591" y="261859"/>
                </a:lnTo>
                <a:lnTo>
                  <a:pt x="32252" y="263155"/>
                </a:lnTo>
                <a:lnTo>
                  <a:pt x="35647" y="264019"/>
                </a:lnTo>
                <a:lnTo>
                  <a:pt x="39814" y="265548"/>
                </a:lnTo>
                <a:lnTo>
                  <a:pt x="44498" y="267519"/>
                </a:lnTo>
                <a:lnTo>
                  <a:pt x="49525" y="269786"/>
                </a:lnTo>
                <a:lnTo>
                  <a:pt x="54782" y="271298"/>
                </a:lnTo>
                <a:lnTo>
                  <a:pt x="60191" y="272305"/>
                </a:lnTo>
                <a:lnTo>
                  <a:pt x="65702" y="272977"/>
                </a:lnTo>
                <a:lnTo>
                  <a:pt x="71281" y="273425"/>
                </a:lnTo>
                <a:lnTo>
                  <a:pt x="76905" y="273723"/>
                </a:lnTo>
                <a:lnTo>
                  <a:pt x="82560" y="273922"/>
                </a:lnTo>
                <a:lnTo>
                  <a:pt x="89188" y="275007"/>
                </a:lnTo>
                <a:lnTo>
                  <a:pt x="96463" y="276683"/>
                </a:lnTo>
                <a:lnTo>
                  <a:pt x="104171" y="278753"/>
                </a:lnTo>
                <a:lnTo>
                  <a:pt x="111215" y="279180"/>
                </a:lnTo>
                <a:lnTo>
                  <a:pt x="117815" y="278513"/>
                </a:lnTo>
                <a:lnTo>
                  <a:pt x="124121" y="277115"/>
                </a:lnTo>
                <a:lnTo>
                  <a:pt x="130230" y="276183"/>
                </a:lnTo>
                <a:lnTo>
                  <a:pt x="136207" y="275562"/>
                </a:lnTo>
                <a:lnTo>
                  <a:pt x="146976" y="274872"/>
                </a:lnTo>
                <a:lnTo>
                  <a:pt x="162449" y="27432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143"/>
          <p:cNvSpPr/>
          <p:nvPr/>
        </p:nvSpPr>
        <p:spPr>
          <a:xfrm>
            <a:off x="3689045" y="2787669"/>
            <a:ext cx="205728" cy="221279"/>
          </a:xfrm>
          <a:custGeom>
            <a:avLst/>
            <a:gdLst/>
            <a:ahLst/>
            <a:cxnLst/>
            <a:rect l="0" t="0" r="0" b="0"/>
            <a:pathLst>
              <a:path w="205728" h="221279">
                <a:moveTo>
                  <a:pt x="128575" y="32683"/>
                </a:moveTo>
                <a:lnTo>
                  <a:pt x="124024" y="32683"/>
                </a:lnTo>
                <a:lnTo>
                  <a:pt x="122683" y="30778"/>
                </a:lnTo>
                <a:lnTo>
                  <a:pt x="121789" y="27603"/>
                </a:lnTo>
                <a:lnTo>
                  <a:pt x="120355" y="17921"/>
                </a:lnTo>
                <a:lnTo>
                  <a:pt x="117619" y="14057"/>
                </a:lnTo>
                <a:lnTo>
                  <a:pt x="115556" y="11693"/>
                </a:lnTo>
                <a:lnTo>
                  <a:pt x="114180" y="9165"/>
                </a:lnTo>
                <a:lnTo>
                  <a:pt x="112652" y="3816"/>
                </a:lnTo>
                <a:lnTo>
                  <a:pt x="111292" y="2008"/>
                </a:lnTo>
                <a:lnTo>
                  <a:pt x="109433" y="803"/>
                </a:lnTo>
                <a:lnTo>
                  <a:pt x="107241" y="0"/>
                </a:lnTo>
                <a:lnTo>
                  <a:pt x="104827" y="417"/>
                </a:lnTo>
                <a:lnTo>
                  <a:pt x="99605" y="3420"/>
                </a:lnTo>
                <a:lnTo>
                  <a:pt x="95926" y="4602"/>
                </a:lnTo>
                <a:lnTo>
                  <a:pt x="91569" y="5390"/>
                </a:lnTo>
                <a:lnTo>
                  <a:pt x="86759" y="5915"/>
                </a:lnTo>
                <a:lnTo>
                  <a:pt x="82600" y="8170"/>
                </a:lnTo>
                <a:lnTo>
                  <a:pt x="78875" y="11579"/>
                </a:lnTo>
                <a:lnTo>
                  <a:pt x="75439" y="15756"/>
                </a:lnTo>
                <a:lnTo>
                  <a:pt x="71243" y="19493"/>
                </a:lnTo>
                <a:lnTo>
                  <a:pt x="66542" y="22937"/>
                </a:lnTo>
                <a:lnTo>
                  <a:pt x="61502" y="26186"/>
                </a:lnTo>
                <a:lnTo>
                  <a:pt x="56237" y="30257"/>
                </a:lnTo>
                <a:lnTo>
                  <a:pt x="50822" y="34875"/>
                </a:lnTo>
                <a:lnTo>
                  <a:pt x="40678" y="44135"/>
                </a:lnTo>
                <a:lnTo>
                  <a:pt x="32994" y="51425"/>
                </a:lnTo>
                <a:lnTo>
                  <a:pt x="29612" y="55655"/>
                </a:lnTo>
                <a:lnTo>
                  <a:pt x="26404" y="60380"/>
                </a:lnTo>
                <a:lnTo>
                  <a:pt x="23314" y="65436"/>
                </a:lnTo>
                <a:lnTo>
                  <a:pt x="20301" y="70710"/>
                </a:lnTo>
                <a:lnTo>
                  <a:pt x="14413" y="81652"/>
                </a:lnTo>
                <a:lnTo>
                  <a:pt x="11509" y="86284"/>
                </a:lnTo>
                <a:lnTo>
                  <a:pt x="8621" y="90325"/>
                </a:lnTo>
                <a:lnTo>
                  <a:pt x="5743" y="93971"/>
                </a:lnTo>
                <a:lnTo>
                  <a:pt x="3824" y="98307"/>
                </a:lnTo>
                <a:lnTo>
                  <a:pt x="2545" y="103102"/>
                </a:lnTo>
                <a:lnTo>
                  <a:pt x="1693" y="108204"/>
                </a:lnTo>
                <a:lnTo>
                  <a:pt x="1124" y="112558"/>
                </a:lnTo>
                <a:lnTo>
                  <a:pt x="745" y="116413"/>
                </a:lnTo>
                <a:lnTo>
                  <a:pt x="324" y="123236"/>
                </a:lnTo>
                <a:lnTo>
                  <a:pt x="137" y="129444"/>
                </a:lnTo>
                <a:lnTo>
                  <a:pt x="7" y="144074"/>
                </a:lnTo>
                <a:lnTo>
                  <a:pt x="0" y="146949"/>
                </a:lnTo>
                <a:lnTo>
                  <a:pt x="948" y="148865"/>
                </a:lnTo>
                <a:lnTo>
                  <a:pt x="2533" y="150143"/>
                </a:lnTo>
                <a:lnTo>
                  <a:pt x="4541" y="150994"/>
                </a:lnTo>
                <a:lnTo>
                  <a:pt x="9314" y="151941"/>
                </a:lnTo>
                <a:lnTo>
                  <a:pt x="14610" y="152362"/>
                </a:lnTo>
                <a:lnTo>
                  <a:pt x="24055" y="152654"/>
                </a:lnTo>
                <a:lnTo>
                  <a:pt x="27512" y="150138"/>
                </a:lnTo>
                <a:lnTo>
                  <a:pt x="32223" y="145845"/>
                </a:lnTo>
                <a:lnTo>
                  <a:pt x="41262" y="137097"/>
                </a:lnTo>
                <a:lnTo>
                  <a:pt x="62023" y="116376"/>
                </a:lnTo>
                <a:lnTo>
                  <a:pt x="65157" y="112291"/>
                </a:lnTo>
                <a:lnTo>
                  <a:pt x="68198" y="107662"/>
                </a:lnTo>
                <a:lnTo>
                  <a:pt x="71179" y="102672"/>
                </a:lnTo>
                <a:lnTo>
                  <a:pt x="74118" y="98392"/>
                </a:lnTo>
                <a:lnTo>
                  <a:pt x="77030" y="94587"/>
                </a:lnTo>
                <a:lnTo>
                  <a:pt x="79924" y="91097"/>
                </a:lnTo>
                <a:lnTo>
                  <a:pt x="83758" y="86866"/>
                </a:lnTo>
                <a:lnTo>
                  <a:pt x="93099" y="77084"/>
                </a:lnTo>
                <a:lnTo>
                  <a:pt x="115373" y="54466"/>
                </a:lnTo>
                <a:lnTo>
                  <a:pt x="117869" y="52920"/>
                </a:lnTo>
                <a:lnTo>
                  <a:pt x="123181" y="51202"/>
                </a:lnTo>
                <a:lnTo>
                  <a:pt x="126977" y="50235"/>
                </a:lnTo>
                <a:lnTo>
                  <a:pt x="128461" y="51052"/>
                </a:lnTo>
                <a:lnTo>
                  <a:pt x="134150" y="55800"/>
                </a:lnTo>
                <a:lnTo>
                  <a:pt x="139095" y="60427"/>
                </a:lnTo>
                <a:lnTo>
                  <a:pt x="141303" y="62609"/>
                </a:lnTo>
                <a:lnTo>
                  <a:pt x="142775" y="65969"/>
                </a:lnTo>
                <a:lnTo>
                  <a:pt x="143757" y="70113"/>
                </a:lnTo>
                <a:lnTo>
                  <a:pt x="144411" y="74782"/>
                </a:lnTo>
                <a:lnTo>
                  <a:pt x="144847" y="78846"/>
                </a:lnTo>
                <a:lnTo>
                  <a:pt x="145138" y="82509"/>
                </a:lnTo>
                <a:lnTo>
                  <a:pt x="145332" y="85903"/>
                </a:lnTo>
                <a:lnTo>
                  <a:pt x="146414" y="90070"/>
                </a:lnTo>
                <a:lnTo>
                  <a:pt x="148087" y="94754"/>
                </a:lnTo>
                <a:lnTo>
                  <a:pt x="150155" y="99781"/>
                </a:lnTo>
                <a:lnTo>
                  <a:pt x="151534" y="105038"/>
                </a:lnTo>
                <a:lnTo>
                  <a:pt x="152453" y="110447"/>
                </a:lnTo>
                <a:lnTo>
                  <a:pt x="153066" y="115958"/>
                </a:lnTo>
                <a:lnTo>
                  <a:pt x="153475" y="121537"/>
                </a:lnTo>
                <a:lnTo>
                  <a:pt x="153747" y="127162"/>
                </a:lnTo>
                <a:lnTo>
                  <a:pt x="153929" y="132816"/>
                </a:lnTo>
                <a:lnTo>
                  <a:pt x="155002" y="138491"/>
                </a:lnTo>
                <a:lnTo>
                  <a:pt x="156671" y="144179"/>
                </a:lnTo>
                <a:lnTo>
                  <a:pt x="158735" y="149876"/>
                </a:lnTo>
                <a:lnTo>
                  <a:pt x="160112" y="154627"/>
                </a:lnTo>
                <a:lnTo>
                  <a:pt x="161030" y="158747"/>
                </a:lnTo>
                <a:lnTo>
                  <a:pt x="161641" y="162445"/>
                </a:lnTo>
                <a:lnTo>
                  <a:pt x="163002" y="166816"/>
                </a:lnTo>
                <a:lnTo>
                  <a:pt x="164861" y="171635"/>
                </a:lnTo>
                <a:lnTo>
                  <a:pt x="167053" y="176753"/>
                </a:lnTo>
                <a:lnTo>
                  <a:pt x="168514" y="181117"/>
                </a:lnTo>
                <a:lnTo>
                  <a:pt x="169488" y="184979"/>
                </a:lnTo>
                <a:lnTo>
                  <a:pt x="170138" y="188506"/>
                </a:lnTo>
                <a:lnTo>
                  <a:pt x="173400" y="194965"/>
                </a:lnTo>
                <a:lnTo>
                  <a:pt x="178024" y="201011"/>
                </a:lnTo>
                <a:lnTo>
                  <a:pt x="183255" y="206873"/>
                </a:lnTo>
                <a:lnTo>
                  <a:pt x="185983" y="208817"/>
                </a:lnTo>
                <a:lnTo>
                  <a:pt x="191554" y="210977"/>
                </a:lnTo>
                <a:lnTo>
                  <a:pt x="195495" y="212194"/>
                </a:lnTo>
                <a:lnTo>
                  <a:pt x="201214" y="217105"/>
                </a:lnTo>
                <a:lnTo>
                  <a:pt x="205727" y="221278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144"/>
          <p:cNvSpPr/>
          <p:nvPr/>
        </p:nvSpPr>
        <p:spPr>
          <a:xfrm>
            <a:off x="3894772" y="2751772"/>
            <a:ext cx="178148" cy="317184"/>
          </a:xfrm>
          <a:custGeom>
            <a:avLst/>
            <a:gdLst/>
            <a:ahLst/>
            <a:cxnLst/>
            <a:rect l="0" t="0" r="0" b="0"/>
            <a:pathLst>
              <a:path w="178148" h="317184">
                <a:moveTo>
                  <a:pt x="0" y="0"/>
                </a:moveTo>
                <a:lnTo>
                  <a:pt x="36322" y="0"/>
                </a:lnTo>
                <a:lnTo>
                  <a:pt x="40407" y="953"/>
                </a:lnTo>
                <a:lnTo>
                  <a:pt x="45036" y="2540"/>
                </a:lnTo>
                <a:lnTo>
                  <a:pt x="50026" y="4551"/>
                </a:lnTo>
                <a:lnTo>
                  <a:pt x="55258" y="6844"/>
                </a:lnTo>
                <a:lnTo>
                  <a:pt x="66152" y="11932"/>
                </a:lnTo>
                <a:lnTo>
                  <a:pt x="72676" y="15575"/>
                </a:lnTo>
                <a:lnTo>
                  <a:pt x="79883" y="19908"/>
                </a:lnTo>
                <a:lnTo>
                  <a:pt x="87546" y="24702"/>
                </a:lnTo>
                <a:lnTo>
                  <a:pt x="94558" y="28851"/>
                </a:lnTo>
                <a:lnTo>
                  <a:pt x="101139" y="32569"/>
                </a:lnTo>
                <a:lnTo>
                  <a:pt x="107431" y="36000"/>
                </a:lnTo>
                <a:lnTo>
                  <a:pt x="114484" y="40193"/>
                </a:lnTo>
                <a:lnTo>
                  <a:pt x="129939" y="49931"/>
                </a:lnTo>
                <a:lnTo>
                  <a:pt x="137109" y="56147"/>
                </a:lnTo>
                <a:lnTo>
                  <a:pt x="143793" y="63149"/>
                </a:lnTo>
                <a:lnTo>
                  <a:pt x="150155" y="70674"/>
                </a:lnTo>
                <a:lnTo>
                  <a:pt x="155348" y="77596"/>
                </a:lnTo>
                <a:lnTo>
                  <a:pt x="159763" y="84116"/>
                </a:lnTo>
                <a:lnTo>
                  <a:pt x="163658" y="90367"/>
                </a:lnTo>
                <a:lnTo>
                  <a:pt x="167208" y="97392"/>
                </a:lnTo>
                <a:lnTo>
                  <a:pt x="170527" y="104933"/>
                </a:lnTo>
                <a:lnTo>
                  <a:pt x="173692" y="112818"/>
                </a:lnTo>
                <a:lnTo>
                  <a:pt x="175802" y="120932"/>
                </a:lnTo>
                <a:lnTo>
                  <a:pt x="177209" y="129199"/>
                </a:lnTo>
                <a:lnTo>
                  <a:pt x="178147" y="137568"/>
                </a:lnTo>
                <a:lnTo>
                  <a:pt x="177820" y="145052"/>
                </a:lnTo>
                <a:lnTo>
                  <a:pt x="176649" y="151946"/>
                </a:lnTo>
                <a:lnTo>
                  <a:pt x="174916" y="158447"/>
                </a:lnTo>
                <a:lnTo>
                  <a:pt x="170451" y="173291"/>
                </a:lnTo>
                <a:lnTo>
                  <a:pt x="159822" y="206104"/>
                </a:lnTo>
                <a:lnTo>
                  <a:pt x="157031" y="213603"/>
                </a:lnTo>
                <a:lnTo>
                  <a:pt x="154217" y="220507"/>
                </a:lnTo>
                <a:lnTo>
                  <a:pt x="151389" y="227015"/>
                </a:lnTo>
                <a:lnTo>
                  <a:pt x="147598" y="233258"/>
                </a:lnTo>
                <a:lnTo>
                  <a:pt x="143167" y="239326"/>
                </a:lnTo>
                <a:lnTo>
                  <a:pt x="138307" y="245275"/>
                </a:lnTo>
                <a:lnTo>
                  <a:pt x="134115" y="251147"/>
                </a:lnTo>
                <a:lnTo>
                  <a:pt x="130367" y="256966"/>
                </a:lnTo>
                <a:lnTo>
                  <a:pt x="126917" y="262751"/>
                </a:lnTo>
                <a:lnTo>
                  <a:pt x="122711" y="267560"/>
                </a:lnTo>
                <a:lnTo>
                  <a:pt x="118003" y="271718"/>
                </a:lnTo>
                <a:lnTo>
                  <a:pt x="112958" y="275443"/>
                </a:lnTo>
                <a:lnTo>
                  <a:pt x="108643" y="278879"/>
                </a:lnTo>
                <a:lnTo>
                  <a:pt x="104814" y="282122"/>
                </a:lnTo>
                <a:lnTo>
                  <a:pt x="101308" y="285236"/>
                </a:lnTo>
                <a:lnTo>
                  <a:pt x="94874" y="291237"/>
                </a:lnTo>
                <a:lnTo>
                  <a:pt x="82981" y="302850"/>
                </a:lnTo>
                <a:lnTo>
                  <a:pt x="70284" y="315485"/>
                </a:lnTo>
                <a:lnTo>
                  <a:pt x="68763" y="316051"/>
                </a:lnTo>
                <a:lnTo>
                  <a:pt x="64534" y="316680"/>
                </a:lnTo>
                <a:lnTo>
                  <a:pt x="60007" y="317183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145"/>
          <p:cNvSpPr/>
          <p:nvPr/>
        </p:nvSpPr>
        <p:spPr>
          <a:xfrm>
            <a:off x="5917882" y="2554709"/>
            <a:ext cx="197169" cy="8469"/>
          </a:xfrm>
          <a:custGeom>
            <a:avLst/>
            <a:gdLst/>
            <a:ahLst/>
            <a:cxnLst/>
            <a:rect l="0" t="0" r="0" b="0"/>
            <a:pathLst>
              <a:path w="197169" h="8469">
                <a:moveTo>
                  <a:pt x="0" y="8468"/>
                </a:moveTo>
                <a:lnTo>
                  <a:pt x="108942" y="8468"/>
                </a:lnTo>
                <a:lnTo>
                  <a:pt x="114538" y="7516"/>
                </a:lnTo>
                <a:lnTo>
                  <a:pt x="120174" y="5928"/>
                </a:lnTo>
                <a:lnTo>
                  <a:pt x="125836" y="3917"/>
                </a:lnTo>
                <a:lnTo>
                  <a:pt x="131515" y="2576"/>
                </a:lnTo>
                <a:lnTo>
                  <a:pt x="137207" y="1683"/>
                </a:lnTo>
                <a:lnTo>
                  <a:pt x="142906" y="1087"/>
                </a:lnTo>
                <a:lnTo>
                  <a:pt x="148611" y="690"/>
                </a:lnTo>
                <a:lnTo>
                  <a:pt x="154319" y="425"/>
                </a:lnTo>
                <a:lnTo>
                  <a:pt x="165741" y="131"/>
                </a:lnTo>
                <a:lnTo>
                  <a:pt x="177168" y="0"/>
                </a:lnTo>
                <a:lnTo>
                  <a:pt x="181930" y="918"/>
                </a:lnTo>
                <a:lnTo>
                  <a:pt x="186056" y="2482"/>
                </a:lnTo>
                <a:lnTo>
                  <a:pt x="197168" y="8468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146"/>
          <p:cNvSpPr/>
          <p:nvPr/>
        </p:nvSpPr>
        <p:spPr>
          <a:xfrm>
            <a:off x="5969317" y="2657475"/>
            <a:ext cx="197168" cy="8573"/>
          </a:xfrm>
          <a:custGeom>
            <a:avLst/>
            <a:gdLst/>
            <a:ahLst/>
            <a:cxnLst/>
            <a:rect l="0" t="0" r="0" b="0"/>
            <a:pathLst>
              <a:path w="197168" h="8573">
                <a:moveTo>
                  <a:pt x="0" y="8572"/>
                </a:moveTo>
                <a:lnTo>
                  <a:pt x="91809" y="8572"/>
                </a:lnTo>
                <a:lnTo>
                  <a:pt x="97401" y="7620"/>
                </a:lnTo>
                <a:lnTo>
                  <a:pt x="103034" y="6032"/>
                </a:lnTo>
                <a:lnTo>
                  <a:pt x="108694" y="4021"/>
                </a:lnTo>
                <a:lnTo>
                  <a:pt x="114373" y="2681"/>
                </a:lnTo>
                <a:lnTo>
                  <a:pt x="120064" y="1787"/>
                </a:lnTo>
                <a:lnTo>
                  <a:pt x="125763" y="1191"/>
                </a:lnTo>
                <a:lnTo>
                  <a:pt x="130514" y="794"/>
                </a:lnTo>
                <a:lnTo>
                  <a:pt x="134634" y="529"/>
                </a:lnTo>
                <a:lnTo>
                  <a:pt x="138334" y="352"/>
                </a:lnTo>
                <a:lnTo>
                  <a:pt x="147525" y="156"/>
                </a:lnTo>
                <a:lnTo>
                  <a:pt x="197167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147"/>
          <p:cNvSpPr/>
          <p:nvPr/>
        </p:nvSpPr>
        <p:spPr>
          <a:xfrm>
            <a:off x="6209347" y="2426017"/>
            <a:ext cx="120016" cy="1"/>
          </a:xfrm>
          <a:custGeom>
            <a:avLst/>
            <a:gdLst/>
            <a:ahLst/>
            <a:cxnLst/>
            <a:rect l="0" t="0" r="0" b="0"/>
            <a:pathLst>
              <a:path w="120016" h="1">
                <a:moveTo>
                  <a:pt x="0" y="0"/>
                </a:moveTo>
                <a:lnTo>
                  <a:pt x="120015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148"/>
          <p:cNvSpPr/>
          <p:nvPr/>
        </p:nvSpPr>
        <p:spPr>
          <a:xfrm>
            <a:off x="6406515" y="2220395"/>
            <a:ext cx="187213" cy="351356"/>
          </a:xfrm>
          <a:custGeom>
            <a:avLst/>
            <a:gdLst/>
            <a:ahLst/>
            <a:cxnLst/>
            <a:rect l="0" t="0" r="0" b="0"/>
            <a:pathLst>
              <a:path w="187213" h="351356">
                <a:moveTo>
                  <a:pt x="0" y="59890"/>
                </a:moveTo>
                <a:lnTo>
                  <a:pt x="28692" y="31197"/>
                </a:lnTo>
                <a:lnTo>
                  <a:pt x="32463" y="28379"/>
                </a:lnTo>
                <a:lnTo>
                  <a:pt x="36882" y="25547"/>
                </a:lnTo>
                <a:lnTo>
                  <a:pt x="41733" y="22707"/>
                </a:lnTo>
                <a:lnTo>
                  <a:pt x="46872" y="19861"/>
                </a:lnTo>
                <a:lnTo>
                  <a:pt x="57662" y="14159"/>
                </a:lnTo>
                <a:lnTo>
                  <a:pt x="63206" y="12258"/>
                </a:lnTo>
                <a:lnTo>
                  <a:pt x="68807" y="10990"/>
                </a:lnTo>
                <a:lnTo>
                  <a:pt x="74446" y="10145"/>
                </a:lnTo>
                <a:lnTo>
                  <a:pt x="80111" y="8629"/>
                </a:lnTo>
                <a:lnTo>
                  <a:pt x="85792" y="6666"/>
                </a:lnTo>
                <a:lnTo>
                  <a:pt x="91485" y="4405"/>
                </a:lnTo>
                <a:lnTo>
                  <a:pt x="98137" y="2897"/>
                </a:lnTo>
                <a:lnTo>
                  <a:pt x="105430" y="1892"/>
                </a:lnTo>
                <a:lnTo>
                  <a:pt x="119247" y="776"/>
                </a:lnTo>
                <a:lnTo>
                  <a:pt x="128563" y="279"/>
                </a:lnTo>
                <a:lnTo>
                  <a:pt x="138419" y="59"/>
                </a:lnTo>
                <a:lnTo>
                  <a:pt x="143714" y="0"/>
                </a:lnTo>
                <a:lnTo>
                  <a:pt x="149149" y="913"/>
                </a:lnTo>
                <a:lnTo>
                  <a:pt x="154678" y="2474"/>
                </a:lnTo>
                <a:lnTo>
                  <a:pt x="160268" y="4468"/>
                </a:lnTo>
                <a:lnTo>
                  <a:pt x="164948" y="7702"/>
                </a:lnTo>
                <a:lnTo>
                  <a:pt x="169020" y="11763"/>
                </a:lnTo>
                <a:lnTo>
                  <a:pt x="172688" y="16375"/>
                </a:lnTo>
                <a:lnTo>
                  <a:pt x="176763" y="24040"/>
                </a:lnTo>
                <a:lnTo>
                  <a:pt x="179526" y="31574"/>
                </a:lnTo>
                <a:lnTo>
                  <a:pt x="183929" y="41272"/>
                </a:lnTo>
                <a:lnTo>
                  <a:pt x="186521" y="51933"/>
                </a:lnTo>
                <a:lnTo>
                  <a:pt x="187212" y="57442"/>
                </a:lnTo>
                <a:lnTo>
                  <a:pt x="186720" y="63973"/>
                </a:lnTo>
                <a:lnTo>
                  <a:pt x="185440" y="71184"/>
                </a:lnTo>
                <a:lnTo>
                  <a:pt x="183634" y="78850"/>
                </a:lnTo>
                <a:lnTo>
                  <a:pt x="182430" y="86817"/>
                </a:lnTo>
                <a:lnTo>
                  <a:pt x="181628" y="94986"/>
                </a:lnTo>
                <a:lnTo>
                  <a:pt x="181092" y="103290"/>
                </a:lnTo>
                <a:lnTo>
                  <a:pt x="180736" y="111683"/>
                </a:lnTo>
                <a:lnTo>
                  <a:pt x="180339" y="128629"/>
                </a:lnTo>
                <a:lnTo>
                  <a:pt x="179281" y="137148"/>
                </a:lnTo>
                <a:lnTo>
                  <a:pt x="177623" y="145685"/>
                </a:lnTo>
                <a:lnTo>
                  <a:pt x="168118" y="184469"/>
                </a:lnTo>
                <a:lnTo>
                  <a:pt x="164466" y="194378"/>
                </a:lnTo>
                <a:lnTo>
                  <a:pt x="160126" y="203841"/>
                </a:lnTo>
                <a:lnTo>
                  <a:pt x="155328" y="213007"/>
                </a:lnTo>
                <a:lnTo>
                  <a:pt x="151177" y="221975"/>
                </a:lnTo>
                <a:lnTo>
                  <a:pt x="147457" y="230812"/>
                </a:lnTo>
                <a:lnTo>
                  <a:pt x="144025" y="239560"/>
                </a:lnTo>
                <a:lnTo>
                  <a:pt x="141736" y="247298"/>
                </a:lnTo>
                <a:lnTo>
                  <a:pt x="140211" y="254361"/>
                </a:lnTo>
                <a:lnTo>
                  <a:pt x="139193" y="260974"/>
                </a:lnTo>
                <a:lnTo>
                  <a:pt x="137563" y="267289"/>
                </a:lnTo>
                <a:lnTo>
                  <a:pt x="135523" y="273403"/>
                </a:lnTo>
                <a:lnTo>
                  <a:pt x="133211" y="279385"/>
                </a:lnTo>
                <a:lnTo>
                  <a:pt x="131670" y="285277"/>
                </a:lnTo>
                <a:lnTo>
                  <a:pt x="130642" y="291110"/>
                </a:lnTo>
                <a:lnTo>
                  <a:pt x="129958" y="296904"/>
                </a:lnTo>
                <a:lnTo>
                  <a:pt x="128548" y="302672"/>
                </a:lnTo>
                <a:lnTo>
                  <a:pt x="126656" y="308422"/>
                </a:lnTo>
                <a:lnTo>
                  <a:pt x="122967" y="318938"/>
                </a:lnTo>
                <a:lnTo>
                  <a:pt x="121326" y="326787"/>
                </a:lnTo>
                <a:lnTo>
                  <a:pt x="120403" y="336561"/>
                </a:lnTo>
                <a:lnTo>
                  <a:pt x="120092" y="347444"/>
                </a:lnTo>
                <a:lnTo>
                  <a:pt x="120015" y="351355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149"/>
          <p:cNvSpPr/>
          <p:nvPr/>
        </p:nvSpPr>
        <p:spPr>
          <a:xfrm>
            <a:off x="6466522" y="2374945"/>
            <a:ext cx="188596" cy="33928"/>
          </a:xfrm>
          <a:custGeom>
            <a:avLst/>
            <a:gdLst/>
            <a:ahLst/>
            <a:cxnLst/>
            <a:rect l="0" t="0" r="0" b="0"/>
            <a:pathLst>
              <a:path w="188596" h="33928">
                <a:moveTo>
                  <a:pt x="0" y="33927"/>
                </a:moveTo>
                <a:lnTo>
                  <a:pt x="7381" y="26546"/>
                </a:lnTo>
                <a:lnTo>
                  <a:pt x="9683" y="25197"/>
                </a:lnTo>
                <a:lnTo>
                  <a:pt x="17321" y="21157"/>
                </a:lnTo>
                <a:lnTo>
                  <a:pt x="21072" y="19698"/>
                </a:lnTo>
                <a:lnTo>
                  <a:pt x="24526" y="18726"/>
                </a:lnTo>
                <a:lnTo>
                  <a:pt x="27781" y="18078"/>
                </a:lnTo>
                <a:lnTo>
                  <a:pt x="32808" y="16694"/>
                </a:lnTo>
                <a:lnTo>
                  <a:pt x="46014" y="12615"/>
                </a:lnTo>
                <a:lnTo>
                  <a:pt x="52583" y="11147"/>
                </a:lnTo>
                <a:lnTo>
                  <a:pt x="58868" y="10168"/>
                </a:lnTo>
                <a:lnTo>
                  <a:pt x="64963" y="9515"/>
                </a:lnTo>
                <a:lnTo>
                  <a:pt x="71884" y="9080"/>
                </a:lnTo>
                <a:lnTo>
                  <a:pt x="79355" y="8790"/>
                </a:lnTo>
                <a:lnTo>
                  <a:pt x="87194" y="8596"/>
                </a:lnTo>
                <a:lnTo>
                  <a:pt x="95276" y="7515"/>
                </a:lnTo>
                <a:lnTo>
                  <a:pt x="103523" y="5841"/>
                </a:lnTo>
                <a:lnTo>
                  <a:pt x="111878" y="3773"/>
                </a:lnTo>
                <a:lnTo>
                  <a:pt x="119352" y="2395"/>
                </a:lnTo>
                <a:lnTo>
                  <a:pt x="126241" y="1475"/>
                </a:lnTo>
                <a:lnTo>
                  <a:pt x="132738" y="863"/>
                </a:lnTo>
                <a:lnTo>
                  <a:pt x="138974" y="454"/>
                </a:lnTo>
                <a:lnTo>
                  <a:pt x="145038" y="182"/>
                </a:lnTo>
                <a:lnTo>
                  <a:pt x="150984" y="0"/>
                </a:lnTo>
                <a:lnTo>
                  <a:pt x="156854" y="832"/>
                </a:lnTo>
                <a:lnTo>
                  <a:pt x="162671" y="2338"/>
                </a:lnTo>
                <a:lnTo>
                  <a:pt x="168455" y="4296"/>
                </a:lnTo>
                <a:lnTo>
                  <a:pt x="173264" y="5600"/>
                </a:lnTo>
                <a:lnTo>
                  <a:pt x="177422" y="6470"/>
                </a:lnTo>
                <a:lnTo>
                  <a:pt x="188595" y="821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150"/>
          <p:cNvSpPr/>
          <p:nvPr/>
        </p:nvSpPr>
        <p:spPr>
          <a:xfrm>
            <a:off x="6809422" y="2383155"/>
            <a:ext cx="154306" cy="25718"/>
          </a:xfrm>
          <a:custGeom>
            <a:avLst/>
            <a:gdLst/>
            <a:ahLst/>
            <a:cxnLst/>
            <a:rect l="0" t="0" r="0" b="0"/>
            <a:pathLst>
              <a:path w="154306" h="25718">
                <a:moveTo>
                  <a:pt x="0" y="25717"/>
                </a:moveTo>
                <a:lnTo>
                  <a:pt x="4551" y="25717"/>
                </a:lnTo>
                <a:lnTo>
                  <a:pt x="5892" y="24765"/>
                </a:lnTo>
                <a:lnTo>
                  <a:pt x="6785" y="23177"/>
                </a:lnTo>
                <a:lnTo>
                  <a:pt x="7381" y="21166"/>
                </a:lnTo>
                <a:lnTo>
                  <a:pt x="8730" y="19826"/>
                </a:lnTo>
                <a:lnTo>
                  <a:pt x="10583" y="18932"/>
                </a:lnTo>
                <a:lnTo>
                  <a:pt x="12770" y="18336"/>
                </a:lnTo>
                <a:lnTo>
                  <a:pt x="16134" y="17939"/>
                </a:lnTo>
                <a:lnTo>
                  <a:pt x="20281" y="17674"/>
                </a:lnTo>
                <a:lnTo>
                  <a:pt x="24950" y="17497"/>
                </a:lnTo>
                <a:lnTo>
                  <a:pt x="29017" y="16427"/>
                </a:lnTo>
                <a:lnTo>
                  <a:pt x="32679" y="14762"/>
                </a:lnTo>
                <a:lnTo>
                  <a:pt x="36074" y="12698"/>
                </a:lnTo>
                <a:lnTo>
                  <a:pt x="40242" y="11323"/>
                </a:lnTo>
                <a:lnTo>
                  <a:pt x="44925" y="10406"/>
                </a:lnTo>
                <a:lnTo>
                  <a:pt x="49953" y="9795"/>
                </a:lnTo>
                <a:lnTo>
                  <a:pt x="55210" y="9387"/>
                </a:lnTo>
                <a:lnTo>
                  <a:pt x="60619" y="9115"/>
                </a:lnTo>
                <a:lnTo>
                  <a:pt x="66130" y="8934"/>
                </a:lnTo>
                <a:lnTo>
                  <a:pt x="71709" y="7861"/>
                </a:lnTo>
                <a:lnTo>
                  <a:pt x="77334" y="6193"/>
                </a:lnTo>
                <a:lnTo>
                  <a:pt x="82988" y="4129"/>
                </a:lnTo>
                <a:lnTo>
                  <a:pt x="88663" y="2752"/>
                </a:lnTo>
                <a:lnTo>
                  <a:pt x="94351" y="1835"/>
                </a:lnTo>
                <a:lnTo>
                  <a:pt x="100049" y="1223"/>
                </a:lnTo>
                <a:lnTo>
                  <a:pt x="105752" y="815"/>
                </a:lnTo>
                <a:lnTo>
                  <a:pt x="111459" y="543"/>
                </a:lnTo>
                <a:lnTo>
                  <a:pt x="122880" y="241"/>
                </a:lnTo>
                <a:lnTo>
                  <a:pt x="154305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151"/>
          <p:cNvSpPr/>
          <p:nvPr/>
        </p:nvSpPr>
        <p:spPr>
          <a:xfrm>
            <a:off x="6852294" y="2323147"/>
            <a:ext cx="34282" cy="180024"/>
          </a:xfrm>
          <a:custGeom>
            <a:avLst/>
            <a:gdLst/>
            <a:ahLst/>
            <a:cxnLst/>
            <a:rect l="0" t="0" r="0" b="0"/>
            <a:pathLst>
              <a:path w="34282" h="180024">
                <a:moveTo>
                  <a:pt x="8563" y="0"/>
                </a:moveTo>
                <a:lnTo>
                  <a:pt x="4013" y="0"/>
                </a:lnTo>
                <a:lnTo>
                  <a:pt x="2672" y="953"/>
                </a:lnTo>
                <a:lnTo>
                  <a:pt x="1778" y="2540"/>
                </a:lnTo>
                <a:lnTo>
                  <a:pt x="785" y="6844"/>
                </a:lnTo>
                <a:lnTo>
                  <a:pt x="344" y="11932"/>
                </a:lnTo>
                <a:lnTo>
                  <a:pt x="226" y="15575"/>
                </a:lnTo>
                <a:lnTo>
                  <a:pt x="37" y="35109"/>
                </a:lnTo>
                <a:lnTo>
                  <a:pt x="0" y="57312"/>
                </a:lnTo>
                <a:lnTo>
                  <a:pt x="949" y="62973"/>
                </a:lnTo>
                <a:lnTo>
                  <a:pt x="2535" y="68652"/>
                </a:lnTo>
                <a:lnTo>
                  <a:pt x="4544" y="74343"/>
                </a:lnTo>
                <a:lnTo>
                  <a:pt x="5884" y="80042"/>
                </a:lnTo>
                <a:lnTo>
                  <a:pt x="6777" y="85747"/>
                </a:lnTo>
                <a:lnTo>
                  <a:pt x="7373" y="91454"/>
                </a:lnTo>
                <a:lnTo>
                  <a:pt x="8722" y="97164"/>
                </a:lnTo>
                <a:lnTo>
                  <a:pt x="10573" y="102876"/>
                </a:lnTo>
                <a:lnTo>
                  <a:pt x="12762" y="108589"/>
                </a:lnTo>
                <a:lnTo>
                  <a:pt x="14220" y="114303"/>
                </a:lnTo>
                <a:lnTo>
                  <a:pt x="15192" y="120017"/>
                </a:lnTo>
                <a:lnTo>
                  <a:pt x="15840" y="125731"/>
                </a:lnTo>
                <a:lnTo>
                  <a:pt x="17224" y="130493"/>
                </a:lnTo>
                <a:lnTo>
                  <a:pt x="19100" y="134621"/>
                </a:lnTo>
                <a:lnTo>
                  <a:pt x="21302" y="138325"/>
                </a:lnTo>
                <a:lnTo>
                  <a:pt x="22771" y="142699"/>
                </a:lnTo>
                <a:lnTo>
                  <a:pt x="23750" y="147520"/>
                </a:lnTo>
                <a:lnTo>
                  <a:pt x="24403" y="152639"/>
                </a:lnTo>
                <a:lnTo>
                  <a:pt x="25790" y="157005"/>
                </a:lnTo>
                <a:lnTo>
                  <a:pt x="27668" y="160867"/>
                </a:lnTo>
                <a:lnTo>
                  <a:pt x="29872" y="164395"/>
                </a:lnTo>
                <a:lnTo>
                  <a:pt x="31342" y="167699"/>
                </a:lnTo>
                <a:lnTo>
                  <a:pt x="32322" y="170854"/>
                </a:lnTo>
                <a:lnTo>
                  <a:pt x="34281" y="180023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152"/>
          <p:cNvSpPr/>
          <p:nvPr/>
        </p:nvSpPr>
        <p:spPr>
          <a:xfrm>
            <a:off x="6732269" y="2580322"/>
            <a:ext cx="222887" cy="17041"/>
          </a:xfrm>
          <a:custGeom>
            <a:avLst/>
            <a:gdLst/>
            <a:ahLst/>
            <a:cxnLst/>
            <a:rect l="0" t="0" r="0" b="0"/>
            <a:pathLst>
              <a:path w="222887" h="17041">
                <a:moveTo>
                  <a:pt x="0" y="0"/>
                </a:moveTo>
                <a:lnTo>
                  <a:pt x="4552" y="4551"/>
                </a:lnTo>
                <a:lnTo>
                  <a:pt x="6844" y="5892"/>
                </a:lnTo>
                <a:lnTo>
                  <a:pt x="9326" y="6785"/>
                </a:lnTo>
                <a:lnTo>
                  <a:pt x="11932" y="7381"/>
                </a:lnTo>
                <a:lnTo>
                  <a:pt x="14623" y="7778"/>
                </a:lnTo>
                <a:lnTo>
                  <a:pt x="20152" y="8220"/>
                </a:lnTo>
                <a:lnTo>
                  <a:pt x="25785" y="8416"/>
                </a:lnTo>
                <a:lnTo>
                  <a:pt x="28620" y="8468"/>
                </a:lnTo>
                <a:lnTo>
                  <a:pt x="31463" y="9455"/>
                </a:lnTo>
                <a:lnTo>
                  <a:pt x="34310" y="11066"/>
                </a:lnTo>
                <a:lnTo>
                  <a:pt x="37161" y="13092"/>
                </a:lnTo>
                <a:lnTo>
                  <a:pt x="40967" y="14443"/>
                </a:lnTo>
                <a:lnTo>
                  <a:pt x="45409" y="15344"/>
                </a:lnTo>
                <a:lnTo>
                  <a:pt x="50275" y="15944"/>
                </a:lnTo>
                <a:lnTo>
                  <a:pt x="55425" y="16345"/>
                </a:lnTo>
                <a:lnTo>
                  <a:pt x="60762" y="16611"/>
                </a:lnTo>
                <a:lnTo>
                  <a:pt x="71773" y="16908"/>
                </a:lnTo>
                <a:lnTo>
                  <a:pt x="83018" y="17040"/>
                </a:lnTo>
                <a:lnTo>
                  <a:pt x="88682" y="16122"/>
                </a:lnTo>
                <a:lnTo>
                  <a:pt x="94364" y="14558"/>
                </a:lnTo>
                <a:lnTo>
                  <a:pt x="100058" y="12563"/>
                </a:lnTo>
                <a:lnTo>
                  <a:pt x="106710" y="11233"/>
                </a:lnTo>
                <a:lnTo>
                  <a:pt x="114003" y="10346"/>
                </a:lnTo>
                <a:lnTo>
                  <a:pt x="121722" y="9755"/>
                </a:lnTo>
                <a:lnTo>
                  <a:pt x="128773" y="9361"/>
                </a:lnTo>
                <a:lnTo>
                  <a:pt x="141688" y="8923"/>
                </a:lnTo>
                <a:lnTo>
                  <a:pt x="180619" y="8619"/>
                </a:lnTo>
                <a:lnTo>
                  <a:pt x="222886" y="8573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153"/>
          <p:cNvSpPr/>
          <p:nvPr/>
        </p:nvSpPr>
        <p:spPr>
          <a:xfrm>
            <a:off x="7058025" y="2040255"/>
            <a:ext cx="1817322" cy="565637"/>
          </a:xfrm>
          <a:custGeom>
            <a:avLst/>
            <a:gdLst/>
            <a:ahLst/>
            <a:cxnLst/>
            <a:rect l="0" t="0" r="0" b="0"/>
            <a:pathLst>
              <a:path w="1817322" h="565637">
                <a:moveTo>
                  <a:pt x="0" y="462915"/>
                </a:moveTo>
                <a:lnTo>
                  <a:pt x="7380" y="462915"/>
                </a:lnTo>
                <a:lnTo>
                  <a:pt x="7778" y="463867"/>
                </a:lnTo>
                <a:lnTo>
                  <a:pt x="8219" y="467465"/>
                </a:lnTo>
                <a:lnTo>
                  <a:pt x="9290" y="469759"/>
                </a:lnTo>
                <a:lnTo>
                  <a:pt x="17851" y="482823"/>
                </a:lnTo>
                <a:lnTo>
                  <a:pt x="25927" y="495483"/>
                </a:lnTo>
                <a:lnTo>
                  <a:pt x="34352" y="507807"/>
                </a:lnTo>
                <a:lnTo>
                  <a:pt x="42881" y="520984"/>
                </a:lnTo>
                <a:lnTo>
                  <a:pt x="57153" y="536954"/>
                </a:lnTo>
                <a:lnTo>
                  <a:pt x="62866" y="542811"/>
                </a:lnTo>
                <a:lnTo>
                  <a:pt x="64771" y="545706"/>
                </a:lnTo>
                <a:lnTo>
                  <a:pt x="68404" y="554332"/>
                </a:lnTo>
                <a:lnTo>
                  <a:pt x="72628" y="560060"/>
                </a:lnTo>
                <a:lnTo>
                  <a:pt x="75089" y="561968"/>
                </a:lnTo>
                <a:lnTo>
                  <a:pt x="77682" y="563240"/>
                </a:lnTo>
                <a:lnTo>
                  <a:pt x="85254" y="565636"/>
                </a:lnTo>
                <a:lnTo>
                  <a:pt x="85585" y="561190"/>
                </a:lnTo>
                <a:lnTo>
                  <a:pt x="85712" y="545629"/>
                </a:lnTo>
                <a:lnTo>
                  <a:pt x="85725" y="491340"/>
                </a:lnTo>
                <a:lnTo>
                  <a:pt x="83185" y="479993"/>
                </a:lnTo>
                <a:lnTo>
                  <a:pt x="76399" y="462895"/>
                </a:lnTo>
                <a:lnTo>
                  <a:pt x="72056" y="451476"/>
                </a:lnTo>
                <a:lnTo>
                  <a:pt x="70124" y="440051"/>
                </a:lnTo>
                <a:lnTo>
                  <a:pt x="66726" y="426083"/>
                </a:lnTo>
                <a:lnTo>
                  <a:pt x="62041" y="411302"/>
                </a:lnTo>
                <a:lnTo>
                  <a:pt x="56784" y="398383"/>
                </a:lnTo>
                <a:lnTo>
                  <a:pt x="53812" y="383752"/>
                </a:lnTo>
                <a:lnTo>
                  <a:pt x="51539" y="368676"/>
                </a:lnTo>
                <a:lnTo>
                  <a:pt x="47353" y="355626"/>
                </a:lnTo>
                <a:lnTo>
                  <a:pt x="44858" y="340936"/>
                </a:lnTo>
                <a:lnTo>
                  <a:pt x="43750" y="324882"/>
                </a:lnTo>
                <a:lnTo>
                  <a:pt x="43257" y="308222"/>
                </a:lnTo>
                <a:lnTo>
                  <a:pt x="42940" y="280134"/>
                </a:lnTo>
                <a:lnTo>
                  <a:pt x="42862" y="178868"/>
                </a:lnTo>
                <a:lnTo>
                  <a:pt x="43815" y="175443"/>
                </a:lnTo>
                <a:lnTo>
                  <a:pt x="48754" y="165119"/>
                </a:lnTo>
                <a:lnTo>
                  <a:pt x="51593" y="151370"/>
                </a:lnTo>
                <a:lnTo>
                  <a:pt x="55633" y="144110"/>
                </a:lnTo>
                <a:lnTo>
                  <a:pt x="68757" y="128750"/>
                </a:lnTo>
                <a:lnTo>
                  <a:pt x="80044" y="117189"/>
                </a:lnTo>
                <a:lnTo>
                  <a:pt x="98290" y="105733"/>
                </a:lnTo>
                <a:lnTo>
                  <a:pt x="117699" y="94298"/>
                </a:lnTo>
                <a:lnTo>
                  <a:pt x="121329" y="91440"/>
                </a:lnTo>
                <a:lnTo>
                  <a:pt x="126606" y="89535"/>
                </a:lnTo>
                <a:lnTo>
                  <a:pt x="153067" y="83937"/>
                </a:lnTo>
                <a:lnTo>
                  <a:pt x="188607" y="72154"/>
                </a:lnTo>
                <a:lnTo>
                  <a:pt x="240616" y="59464"/>
                </a:lnTo>
                <a:lnTo>
                  <a:pt x="258388" y="55003"/>
                </a:lnTo>
                <a:lnTo>
                  <a:pt x="312003" y="47354"/>
                </a:lnTo>
                <a:lnTo>
                  <a:pt x="366148" y="36669"/>
                </a:lnTo>
                <a:lnTo>
                  <a:pt x="431700" y="27713"/>
                </a:lnTo>
                <a:lnTo>
                  <a:pt x="481831" y="26111"/>
                </a:lnTo>
                <a:lnTo>
                  <a:pt x="529375" y="19903"/>
                </a:lnTo>
                <a:lnTo>
                  <a:pt x="583640" y="17690"/>
                </a:lnTo>
                <a:lnTo>
                  <a:pt x="640220" y="12701"/>
                </a:lnTo>
                <a:lnTo>
                  <a:pt x="687534" y="9796"/>
                </a:lnTo>
                <a:lnTo>
                  <a:pt x="737749" y="8935"/>
                </a:lnTo>
                <a:lnTo>
                  <a:pt x="784271" y="4129"/>
                </a:lnTo>
                <a:lnTo>
                  <a:pt x="832769" y="1223"/>
                </a:lnTo>
                <a:lnTo>
                  <a:pt x="878782" y="362"/>
                </a:lnTo>
                <a:lnTo>
                  <a:pt x="1272752" y="0"/>
                </a:lnTo>
                <a:lnTo>
                  <a:pt x="1321357" y="4551"/>
                </a:lnTo>
                <a:lnTo>
                  <a:pt x="1367402" y="7381"/>
                </a:lnTo>
                <a:lnTo>
                  <a:pt x="1411208" y="8219"/>
                </a:lnTo>
                <a:lnTo>
                  <a:pt x="1476205" y="15311"/>
                </a:lnTo>
                <a:lnTo>
                  <a:pt x="1527412" y="16782"/>
                </a:lnTo>
                <a:lnTo>
                  <a:pt x="1575168" y="22964"/>
                </a:lnTo>
                <a:lnTo>
                  <a:pt x="1624395" y="25173"/>
                </a:lnTo>
                <a:lnTo>
                  <a:pt x="1677904" y="25646"/>
                </a:lnTo>
                <a:lnTo>
                  <a:pt x="1730025" y="25708"/>
                </a:lnTo>
                <a:lnTo>
                  <a:pt x="1745530" y="28253"/>
                </a:lnTo>
                <a:lnTo>
                  <a:pt x="1764969" y="32501"/>
                </a:lnTo>
                <a:lnTo>
                  <a:pt x="1815523" y="34280"/>
                </a:lnTo>
                <a:lnTo>
                  <a:pt x="1816139" y="35236"/>
                </a:lnTo>
                <a:lnTo>
                  <a:pt x="1817321" y="42509"/>
                </a:lnTo>
                <a:lnTo>
                  <a:pt x="1812805" y="42757"/>
                </a:lnTo>
                <a:lnTo>
                  <a:pt x="1810516" y="43745"/>
                </a:lnTo>
                <a:lnTo>
                  <a:pt x="1800225" y="51434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154"/>
          <p:cNvSpPr/>
          <p:nvPr/>
        </p:nvSpPr>
        <p:spPr>
          <a:xfrm>
            <a:off x="7247014" y="2263139"/>
            <a:ext cx="231064" cy="137162"/>
          </a:xfrm>
          <a:custGeom>
            <a:avLst/>
            <a:gdLst/>
            <a:ahLst/>
            <a:cxnLst/>
            <a:rect l="0" t="0" r="0" b="0"/>
            <a:pathLst>
              <a:path w="231064" h="137162">
                <a:moveTo>
                  <a:pt x="33895" y="0"/>
                </a:moveTo>
                <a:lnTo>
                  <a:pt x="33895" y="7381"/>
                </a:lnTo>
                <a:lnTo>
                  <a:pt x="36436" y="10584"/>
                </a:lnTo>
                <a:lnTo>
                  <a:pt x="38446" y="12771"/>
                </a:lnTo>
                <a:lnTo>
                  <a:pt x="39787" y="15182"/>
                </a:lnTo>
                <a:lnTo>
                  <a:pt x="40681" y="17741"/>
                </a:lnTo>
                <a:lnTo>
                  <a:pt x="41276" y="20400"/>
                </a:lnTo>
                <a:lnTo>
                  <a:pt x="41674" y="23125"/>
                </a:lnTo>
                <a:lnTo>
                  <a:pt x="41938" y="25895"/>
                </a:lnTo>
                <a:lnTo>
                  <a:pt x="42115" y="28693"/>
                </a:lnTo>
                <a:lnTo>
                  <a:pt x="42312" y="36883"/>
                </a:lnTo>
                <a:lnTo>
                  <a:pt x="42363" y="41734"/>
                </a:lnTo>
                <a:lnTo>
                  <a:pt x="41445" y="45920"/>
                </a:lnTo>
                <a:lnTo>
                  <a:pt x="39882" y="49664"/>
                </a:lnTo>
                <a:lnTo>
                  <a:pt x="37886" y="53112"/>
                </a:lnTo>
                <a:lnTo>
                  <a:pt x="33129" y="62023"/>
                </a:lnTo>
                <a:lnTo>
                  <a:pt x="30527" y="67066"/>
                </a:lnTo>
                <a:lnTo>
                  <a:pt x="28793" y="72334"/>
                </a:lnTo>
                <a:lnTo>
                  <a:pt x="27636" y="77750"/>
                </a:lnTo>
                <a:lnTo>
                  <a:pt x="26866" y="83266"/>
                </a:lnTo>
                <a:lnTo>
                  <a:pt x="25399" y="87896"/>
                </a:lnTo>
                <a:lnTo>
                  <a:pt x="23469" y="91935"/>
                </a:lnTo>
                <a:lnTo>
                  <a:pt x="21229" y="95580"/>
                </a:lnTo>
                <a:lnTo>
                  <a:pt x="18784" y="98963"/>
                </a:lnTo>
                <a:lnTo>
                  <a:pt x="16201" y="102170"/>
                </a:lnTo>
                <a:lnTo>
                  <a:pt x="9763" y="109611"/>
                </a:lnTo>
                <a:lnTo>
                  <a:pt x="6343" y="113169"/>
                </a:lnTo>
                <a:lnTo>
                  <a:pt x="937" y="118663"/>
                </a:lnTo>
                <a:lnTo>
                  <a:pt x="493" y="120067"/>
                </a:lnTo>
                <a:lnTo>
                  <a:pt x="0" y="124166"/>
                </a:lnTo>
                <a:lnTo>
                  <a:pt x="821" y="125640"/>
                </a:lnTo>
                <a:lnTo>
                  <a:pt x="2321" y="126623"/>
                </a:lnTo>
                <a:lnTo>
                  <a:pt x="7021" y="128200"/>
                </a:lnTo>
                <a:lnTo>
                  <a:pt x="12387" y="128473"/>
                </a:lnTo>
                <a:lnTo>
                  <a:pt x="15746" y="127559"/>
                </a:lnTo>
                <a:lnTo>
                  <a:pt x="19891" y="125997"/>
                </a:lnTo>
                <a:lnTo>
                  <a:pt x="24559" y="124003"/>
                </a:lnTo>
                <a:lnTo>
                  <a:pt x="29576" y="122674"/>
                </a:lnTo>
                <a:lnTo>
                  <a:pt x="34826" y="121788"/>
                </a:lnTo>
                <a:lnTo>
                  <a:pt x="40231" y="121197"/>
                </a:lnTo>
                <a:lnTo>
                  <a:pt x="45740" y="120803"/>
                </a:lnTo>
                <a:lnTo>
                  <a:pt x="51316" y="120541"/>
                </a:lnTo>
                <a:lnTo>
                  <a:pt x="62593" y="120249"/>
                </a:lnTo>
                <a:lnTo>
                  <a:pt x="150949" y="120016"/>
                </a:lnTo>
                <a:lnTo>
                  <a:pt x="156699" y="120969"/>
                </a:lnTo>
                <a:lnTo>
                  <a:pt x="162437" y="122556"/>
                </a:lnTo>
                <a:lnTo>
                  <a:pt x="168167" y="124567"/>
                </a:lnTo>
                <a:lnTo>
                  <a:pt x="173892" y="125907"/>
                </a:lnTo>
                <a:lnTo>
                  <a:pt x="179614" y="126801"/>
                </a:lnTo>
                <a:lnTo>
                  <a:pt x="185334" y="127396"/>
                </a:lnTo>
                <a:lnTo>
                  <a:pt x="190099" y="127794"/>
                </a:lnTo>
                <a:lnTo>
                  <a:pt x="194229" y="128059"/>
                </a:lnTo>
                <a:lnTo>
                  <a:pt x="197935" y="128235"/>
                </a:lnTo>
                <a:lnTo>
                  <a:pt x="201357" y="129305"/>
                </a:lnTo>
                <a:lnTo>
                  <a:pt x="207700" y="133034"/>
                </a:lnTo>
                <a:lnTo>
                  <a:pt x="213695" y="135327"/>
                </a:lnTo>
                <a:lnTo>
                  <a:pt x="219534" y="136346"/>
                </a:lnTo>
                <a:lnTo>
                  <a:pt x="225304" y="136798"/>
                </a:lnTo>
                <a:lnTo>
                  <a:pt x="231063" y="137161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155"/>
          <p:cNvSpPr/>
          <p:nvPr/>
        </p:nvSpPr>
        <p:spPr>
          <a:xfrm>
            <a:off x="7410689" y="2271712"/>
            <a:ext cx="50244" cy="291466"/>
          </a:xfrm>
          <a:custGeom>
            <a:avLst/>
            <a:gdLst/>
            <a:ahLst/>
            <a:cxnLst/>
            <a:rect l="0" t="0" r="0" b="0"/>
            <a:pathLst>
              <a:path w="50244" h="291466">
                <a:moveTo>
                  <a:pt x="7380" y="0"/>
                </a:moveTo>
                <a:lnTo>
                  <a:pt x="2829" y="0"/>
                </a:lnTo>
                <a:lnTo>
                  <a:pt x="1489" y="953"/>
                </a:lnTo>
                <a:lnTo>
                  <a:pt x="595" y="2540"/>
                </a:lnTo>
                <a:lnTo>
                  <a:pt x="0" y="4551"/>
                </a:lnTo>
                <a:lnTo>
                  <a:pt x="555" y="5892"/>
                </a:lnTo>
                <a:lnTo>
                  <a:pt x="1877" y="6785"/>
                </a:lnTo>
                <a:lnTo>
                  <a:pt x="3712" y="7381"/>
                </a:lnTo>
                <a:lnTo>
                  <a:pt x="4935" y="8731"/>
                </a:lnTo>
                <a:lnTo>
                  <a:pt x="5750" y="10583"/>
                </a:lnTo>
                <a:lnTo>
                  <a:pt x="6656" y="16134"/>
                </a:lnTo>
                <a:lnTo>
                  <a:pt x="7059" y="24950"/>
                </a:lnTo>
                <a:lnTo>
                  <a:pt x="8118" y="29969"/>
                </a:lnTo>
                <a:lnTo>
                  <a:pt x="9778" y="35219"/>
                </a:lnTo>
                <a:lnTo>
                  <a:pt x="11837" y="40624"/>
                </a:lnTo>
                <a:lnTo>
                  <a:pt x="13209" y="47085"/>
                </a:lnTo>
                <a:lnTo>
                  <a:pt x="14123" y="54250"/>
                </a:lnTo>
                <a:lnTo>
                  <a:pt x="14733" y="61884"/>
                </a:lnTo>
                <a:lnTo>
                  <a:pt x="16092" y="69831"/>
                </a:lnTo>
                <a:lnTo>
                  <a:pt x="17951" y="77987"/>
                </a:lnTo>
                <a:lnTo>
                  <a:pt x="20142" y="86281"/>
                </a:lnTo>
                <a:lnTo>
                  <a:pt x="21604" y="94668"/>
                </a:lnTo>
                <a:lnTo>
                  <a:pt x="22578" y="103117"/>
                </a:lnTo>
                <a:lnTo>
                  <a:pt x="23227" y="111607"/>
                </a:lnTo>
                <a:lnTo>
                  <a:pt x="23660" y="119172"/>
                </a:lnTo>
                <a:lnTo>
                  <a:pt x="24141" y="132658"/>
                </a:lnTo>
                <a:lnTo>
                  <a:pt x="24474" y="169446"/>
                </a:lnTo>
                <a:lnTo>
                  <a:pt x="24516" y="193914"/>
                </a:lnTo>
                <a:lnTo>
                  <a:pt x="25471" y="199761"/>
                </a:lnTo>
                <a:lnTo>
                  <a:pt x="27061" y="205564"/>
                </a:lnTo>
                <a:lnTo>
                  <a:pt x="29073" y="211338"/>
                </a:lnTo>
                <a:lnTo>
                  <a:pt x="30415" y="217092"/>
                </a:lnTo>
                <a:lnTo>
                  <a:pt x="31310" y="222833"/>
                </a:lnTo>
                <a:lnTo>
                  <a:pt x="31906" y="228566"/>
                </a:lnTo>
                <a:lnTo>
                  <a:pt x="32568" y="237475"/>
                </a:lnTo>
                <a:lnTo>
                  <a:pt x="32862" y="244609"/>
                </a:lnTo>
                <a:lnTo>
                  <a:pt x="33028" y="253981"/>
                </a:lnTo>
                <a:lnTo>
                  <a:pt x="33089" y="268561"/>
                </a:lnTo>
                <a:lnTo>
                  <a:pt x="34044" y="271433"/>
                </a:lnTo>
                <a:lnTo>
                  <a:pt x="35634" y="274301"/>
                </a:lnTo>
                <a:lnTo>
                  <a:pt x="40478" y="281195"/>
                </a:lnTo>
                <a:lnTo>
                  <a:pt x="41828" y="282714"/>
                </a:lnTo>
                <a:lnTo>
                  <a:pt x="50243" y="291465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156"/>
          <p:cNvSpPr/>
          <p:nvPr/>
        </p:nvSpPr>
        <p:spPr>
          <a:xfrm>
            <a:off x="7529639" y="2254705"/>
            <a:ext cx="171324" cy="308473"/>
          </a:xfrm>
          <a:custGeom>
            <a:avLst/>
            <a:gdLst/>
            <a:ahLst/>
            <a:cxnLst/>
            <a:rect l="0" t="0" r="0" b="0"/>
            <a:pathLst>
              <a:path w="171324" h="308473">
                <a:moveTo>
                  <a:pt x="145605" y="25580"/>
                </a:moveTo>
                <a:lnTo>
                  <a:pt x="138225" y="18199"/>
                </a:lnTo>
                <a:lnTo>
                  <a:pt x="137563" y="14996"/>
                </a:lnTo>
                <a:lnTo>
                  <a:pt x="137387" y="12809"/>
                </a:lnTo>
                <a:lnTo>
                  <a:pt x="136316" y="10398"/>
                </a:lnTo>
                <a:lnTo>
                  <a:pt x="132587" y="5180"/>
                </a:lnTo>
                <a:lnTo>
                  <a:pt x="130259" y="3407"/>
                </a:lnTo>
                <a:lnTo>
                  <a:pt x="127754" y="2226"/>
                </a:lnTo>
                <a:lnTo>
                  <a:pt x="122432" y="912"/>
                </a:lnTo>
                <a:lnTo>
                  <a:pt x="119679" y="562"/>
                </a:lnTo>
                <a:lnTo>
                  <a:pt x="116891" y="329"/>
                </a:lnTo>
                <a:lnTo>
                  <a:pt x="113127" y="173"/>
                </a:lnTo>
                <a:lnTo>
                  <a:pt x="103866" y="0"/>
                </a:lnTo>
                <a:lnTo>
                  <a:pt x="98730" y="907"/>
                </a:lnTo>
                <a:lnTo>
                  <a:pt x="93400" y="2464"/>
                </a:lnTo>
                <a:lnTo>
                  <a:pt x="87941" y="4454"/>
                </a:lnTo>
                <a:lnTo>
                  <a:pt x="83350" y="6733"/>
                </a:lnTo>
                <a:lnTo>
                  <a:pt x="79337" y="9205"/>
                </a:lnTo>
                <a:lnTo>
                  <a:pt x="75709" y="11806"/>
                </a:lnTo>
                <a:lnTo>
                  <a:pt x="70433" y="14492"/>
                </a:lnTo>
                <a:lnTo>
                  <a:pt x="64058" y="17235"/>
                </a:lnTo>
                <a:lnTo>
                  <a:pt x="56950" y="20017"/>
                </a:lnTo>
                <a:lnTo>
                  <a:pt x="51260" y="22824"/>
                </a:lnTo>
                <a:lnTo>
                  <a:pt x="46514" y="25647"/>
                </a:lnTo>
                <a:lnTo>
                  <a:pt x="42397" y="28482"/>
                </a:lnTo>
                <a:lnTo>
                  <a:pt x="38699" y="32277"/>
                </a:lnTo>
                <a:lnTo>
                  <a:pt x="35282" y="36712"/>
                </a:lnTo>
                <a:lnTo>
                  <a:pt x="32052" y="41574"/>
                </a:lnTo>
                <a:lnTo>
                  <a:pt x="27993" y="46720"/>
                </a:lnTo>
                <a:lnTo>
                  <a:pt x="23382" y="52056"/>
                </a:lnTo>
                <a:lnTo>
                  <a:pt x="18404" y="57518"/>
                </a:lnTo>
                <a:lnTo>
                  <a:pt x="15084" y="63064"/>
                </a:lnTo>
                <a:lnTo>
                  <a:pt x="12871" y="68667"/>
                </a:lnTo>
                <a:lnTo>
                  <a:pt x="11396" y="74307"/>
                </a:lnTo>
                <a:lnTo>
                  <a:pt x="9460" y="79972"/>
                </a:lnTo>
                <a:lnTo>
                  <a:pt x="7217" y="85654"/>
                </a:lnTo>
                <a:lnTo>
                  <a:pt x="4769" y="91346"/>
                </a:lnTo>
                <a:lnTo>
                  <a:pt x="2049" y="100212"/>
                </a:lnTo>
                <a:lnTo>
                  <a:pt x="840" y="108280"/>
                </a:lnTo>
                <a:lnTo>
                  <a:pt x="518" y="113098"/>
                </a:lnTo>
                <a:lnTo>
                  <a:pt x="302" y="118215"/>
                </a:lnTo>
                <a:lnTo>
                  <a:pt x="64" y="128981"/>
                </a:lnTo>
                <a:lnTo>
                  <a:pt x="0" y="134519"/>
                </a:lnTo>
                <a:lnTo>
                  <a:pt x="911" y="139163"/>
                </a:lnTo>
                <a:lnTo>
                  <a:pt x="5790" y="150251"/>
                </a:lnTo>
                <a:lnTo>
                  <a:pt x="7265" y="156554"/>
                </a:lnTo>
                <a:lnTo>
                  <a:pt x="8611" y="158616"/>
                </a:lnTo>
                <a:lnTo>
                  <a:pt x="10461" y="159990"/>
                </a:lnTo>
                <a:lnTo>
                  <a:pt x="12647" y="160907"/>
                </a:lnTo>
                <a:lnTo>
                  <a:pt x="17615" y="161925"/>
                </a:lnTo>
                <a:lnTo>
                  <a:pt x="20273" y="162196"/>
                </a:lnTo>
                <a:lnTo>
                  <a:pt x="22999" y="162377"/>
                </a:lnTo>
                <a:lnTo>
                  <a:pt x="25768" y="162498"/>
                </a:lnTo>
                <a:lnTo>
                  <a:pt x="31384" y="162632"/>
                </a:lnTo>
                <a:lnTo>
                  <a:pt x="37055" y="162692"/>
                </a:lnTo>
                <a:lnTo>
                  <a:pt x="41806" y="161755"/>
                </a:lnTo>
                <a:lnTo>
                  <a:pt x="47831" y="160178"/>
                </a:lnTo>
                <a:lnTo>
                  <a:pt x="54705" y="158175"/>
                </a:lnTo>
                <a:lnTo>
                  <a:pt x="60241" y="155886"/>
                </a:lnTo>
                <a:lnTo>
                  <a:pt x="64883" y="153408"/>
                </a:lnTo>
                <a:lnTo>
                  <a:pt x="68931" y="150804"/>
                </a:lnTo>
                <a:lnTo>
                  <a:pt x="72581" y="147162"/>
                </a:lnTo>
                <a:lnTo>
                  <a:pt x="75968" y="142830"/>
                </a:lnTo>
                <a:lnTo>
                  <a:pt x="79178" y="138036"/>
                </a:lnTo>
                <a:lnTo>
                  <a:pt x="82270" y="133888"/>
                </a:lnTo>
                <a:lnTo>
                  <a:pt x="85285" y="130170"/>
                </a:lnTo>
                <a:lnTo>
                  <a:pt x="88247" y="126739"/>
                </a:lnTo>
                <a:lnTo>
                  <a:pt x="92126" y="122547"/>
                </a:lnTo>
                <a:lnTo>
                  <a:pt x="105736" y="108497"/>
                </a:lnTo>
                <a:lnTo>
                  <a:pt x="112963" y="101167"/>
                </a:lnTo>
                <a:lnTo>
                  <a:pt x="115271" y="97879"/>
                </a:lnTo>
                <a:lnTo>
                  <a:pt x="117836" y="91685"/>
                </a:lnTo>
                <a:lnTo>
                  <a:pt x="121516" y="83217"/>
                </a:lnTo>
                <a:lnTo>
                  <a:pt x="125374" y="74056"/>
                </a:lnTo>
                <a:lnTo>
                  <a:pt x="127088" y="66810"/>
                </a:lnTo>
                <a:lnTo>
                  <a:pt x="130391" y="60414"/>
                </a:lnTo>
                <a:lnTo>
                  <a:pt x="132605" y="57375"/>
                </a:lnTo>
                <a:lnTo>
                  <a:pt x="135066" y="51458"/>
                </a:lnTo>
                <a:lnTo>
                  <a:pt x="136774" y="42922"/>
                </a:lnTo>
                <a:lnTo>
                  <a:pt x="137023" y="34550"/>
                </a:lnTo>
                <a:lnTo>
                  <a:pt x="137030" y="38821"/>
                </a:lnTo>
                <a:lnTo>
                  <a:pt x="137984" y="41075"/>
                </a:lnTo>
                <a:lnTo>
                  <a:pt x="142924" y="48797"/>
                </a:lnTo>
                <a:lnTo>
                  <a:pt x="145763" y="58071"/>
                </a:lnTo>
                <a:lnTo>
                  <a:pt x="149803" y="67325"/>
                </a:lnTo>
                <a:lnTo>
                  <a:pt x="151261" y="72460"/>
                </a:lnTo>
                <a:lnTo>
                  <a:pt x="152233" y="77788"/>
                </a:lnTo>
                <a:lnTo>
                  <a:pt x="152882" y="83245"/>
                </a:lnTo>
                <a:lnTo>
                  <a:pt x="153314" y="88788"/>
                </a:lnTo>
                <a:lnTo>
                  <a:pt x="153602" y="94389"/>
                </a:lnTo>
                <a:lnTo>
                  <a:pt x="153794" y="100028"/>
                </a:lnTo>
                <a:lnTo>
                  <a:pt x="154064" y="121616"/>
                </a:lnTo>
                <a:lnTo>
                  <a:pt x="155055" y="129609"/>
                </a:lnTo>
                <a:lnTo>
                  <a:pt x="156667" y="137795"/>
                </a:lnTo>
                <a:lnTo>
                  <a:pt x="158696" y="146110"/>
                </a:lnTo>
                <a:lnTo>
                  <a:pt x="159095" y="153558"/>
                </a:lnTo>
                <a:lnTo>
                  <a:pt x="158408" y="160428"/>
                </a:lnTo>
                <a:lnTo>
                  <a:pt x="156998" y="166914"/>
                </a:lnTo>
                <a:lnTo>
                  <a:pt x="157011" y="174095"/>
                </a:lnTo>
                <a:lnTo>
                  <a:pt x="157971" y="181740"/>
                </a:lnTo>
                <a:lnTo>
                  <a:pt x="159565" y="189694"/>
                </a:lnTo>
                <a:lnTo>
                  <a:pt x="160626" y="196902"/>
                </a:lnTo>
                <a:lnTo>
                  <a:pt x="161334" y="203612"/>
                </a:lnTo>
                <a:lnTo>
                  <a:pt x="161807" y="209990"/>
                </a:lnTo>
                <a:lnTo>
                  <a:pt x="162121" y="216147"/>
                </a:lnTo>
                <a:lnTo>
                  <a:pt x="162471" y="228069"/>
                </a:lnTo>
                <a:lnTo>
                  <a:pt x="162726" y="262718"/>
                </a:lnTo>
                <a:lnTo>
                  <a:pt x="162743" y="275336"/>
                </a:lnTo>
                <a:lnTo>
                  <a:pt x="163698" y="278761"/>
                </a:lnTo>
                <a:lnTo>
                  <a:pt x="168640" y="288133"/>
                </a:lnTo>
                <a:lnTo>
                  <a:pt x="170793" y="297293"/>
                </a:lnTo>
                <a:lnTo>
                  <a:pt x="171087" y="299694"/>
                </a:lnTo>
                <a:lnTo>
                  <a:pt x="171323" y="308472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157"/>
          <p:cNvSpPr/>
          <p:nvPr/>
        </p:nvSpPr>
        <p:spPr>
          <a:xfrm>
            <a:off x="7846694" y="2460307"/>
            <a:ext cx="171451" cy="7382"/>
          </a:xfrm>
          <a:custGeom>
            <a:avLst/>
            <a:gdLst/>
            <a:ahLst/>
            <a:cxnLst/>
            <a:rect l="0" t="0" r="0" b="0"/>
            <a:pathLst>
              <a:path w="171451" h="7382">
                <a:moveTo>
                  <a:pt x="0" y="0"/>
                </a:moveTo>
                <a:lnTo>
                  <a:pt x="139654" y="0"/>
                </a:lnTo>
                <a:lnTo>
                  <a:pt x="142633" y="953"/>
                </a:lnTo>
                <a:lnTo>
                  <a:pt x="145572" y="2540"/>
                </a:lnTo>
                <a:lnTo>
                  <a:pt x="148483" y="4551"/>
                </a:lnTo>
                <a:lnTo>
                  <a:pt x="151376" y="5892"/>
                </a:lnTo>
                <a:lnTo>
                  <a:pt x="154257" y="6785"/>
                </a:lnTo>
                <a:lnTo>
                  <a:pt x="157132" y="7381"/>
                </a:lnTo>
                <a:lnTo>
                  <a:pt x="159047" y="6826"/>
                </a:lnTo>
                <a:lnTo>
                  <a:pt x="160324" y="5503"/>
                </a:lnTo>
                <a:lnTo>
                  <a:pt x="161176" y="3669"/>
                </a:lnTo>
                <a:lnTo>
                  <a:pt x="162695" y="3398"/>
                </a:lnTo>
                <a:lnTo>
                  <a:pt x="164661" y="4171"/>
                </a:lnTo>
                <a:lnTo>
                  <a:pt x="166925" y="5638"/>
                </a:lnTo>
                <a:lnTo>
                  <a:pt x="168433" y="5664"/>
                </a:lnTo>
                <a:lnTo>
                  <a:pt x="169439" y="4728"/>
                </a:lnTo>
                <a:lnTo>
                  <a:pt x="171450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158"/>
          <p:cNvSpPr/>
          <p:nvPr/>
        </p:nvSpPr>
        <p:spPr>
          <a:xfrm>
            <a:off x="8088100" y="2280319"/>
            <a:ext cx="212833" cy="274287"/>
          </a:xfrm>
          <a:custGeom>
            <a:avLst/>
            <a:gdLst/>
            <a:ahLst/>
            <a:cxnLst/>
            <a:rect l="0" t="0" r="0" b="0"/>
            <a:pathLst>
              <a:path w="212833" h="274287">
                <a:moveTo>
                  <a:pt x="170075" y="59973"/>
                </a:moveTo>
                <a:lnTo>
                  <a:pt x="170075" y="55422"/>
                </a:lnTo>
                <a:lnTo>
                  <a:pt x="171027" y="53129"/>
                </a:lnTo>
                <a:lnTo>
                  <a:pt x="176859" y="45145"/>
                </a:lnTo>
                <a:lnTo>
                  <a:pt x="182845" y="38735"/>
                </a:lnTo>
                <a:lnTo>
                  <a:pt x="184303" y="36289"/>
                </a:lnTo>
                <a:lnTo>
                  <a:pt x="185924" y="31032"/>
                </a:lnTo>
                <a:lnTo>
                  <a:pt x="186835" y="22717"/>
                </a:lnTo>
                <a:lnTo>
                  <a:pt x="186011" y="19896"/>
                </a:lnTo>
                <a:lnTo>
                  <a:pt x="181253" y="12327"/>
                </a:lnTo>
                <a:lnTo>
                  <a:pt x="178466" y="8708"/>
                </a:lnTo>
                <a:lnTo>
                  <a:pt x="174439" y="4486"/>
                </a:lnTo>
                <a:lnTo>
                  <a:pt x="172033" y="2979"/>
                </a:lnTo>
                <a:lnTo>
                  <a:pt x="166817" y="1305"/>
                </a:lnTo>
                <a:lnTo>
                  <a:pt x="163141" y="859"/>
                </a:lnTo>
                <a:lnTo>
                  <a:pt x="158784" y="561"/>
                </a:lnTo>
                <a:lnTo>
                  <a:pt x="153975" y="362"/>
                </a:lnTo>
                <a:lnTo>
                  <a:pt x="143552" y="142"/>
                </a:lnTo>
                <a:lnTo>
                  <a:pt x="121337" y="0"/>
                </a:lnTo>
                <a:lnTo>
                  <a:pt x="115676" y="941"/>
                </a:lnTo>
                <a:lnTo>
                  <a:pt x="109996" y="2521"/>
                </a:lnTo>
                <a:lnTo>
                  <a:pt x="104306" y="4527"/>
                </a:lnTo>
                <a:lnTo>
                  <a:pt x="98605" y="5864"/>
                </a:lnTo>
                <a:lnTo>
                  <a:pt x="92901" y="6755"/>
                </a:lnTo>
                <a:lnTo>
                  <a:pt x="87194" y="7350"/>
                </a:lnTo>
                <a:lnTo>
                  <a:pt x="81483" y="8698"/>
                </a:lnTo>
                <a:lnTo>
                  <a:pt x="75771" y="10550"/>
                </a:lnTo>
                <a:lnTo>
                  <a:pt x="70058" y="12737"/>
                </a:lnTo>
                <a:lnTo>
                  <a:pt x="64345" y="16100"/>
                </a:lnTo>
                <a:lnTo>
                  <a:pt x="58631" y="20247"/>
                </a:lnTo>
                <a:lnTo>
                  <a:pt x="52917" y="24916"/>
                </a:lnTo>
                <a:lnTo>
                  <a:pt x="48154" y="28982"/>
                </a:lnTo>
                <a:lnTo>
                  <a:pt x="44026" y="32645"/>
                </a:lnTo>
                <a:lnTo>
                  <a:pt x="40322" y="36039"/>
                </a:lnTo>
                <a:lnTo>
                  <a:pt x="35948" y="39255"/>
                </a:lnTo>
                <a:lnTo>
                  <a:pt x="31127" y="42351"/>
                </a:lnTo>
                <a:lnTo>
                  <a:pt x="26008" y="45367"/>
                </a:lnTo>
                <a:lnTo>
                  <a:pt x="21642" y="49284"/>
                </a:lnTo>
                <a:lnTo>
                  <a:pt x="17780" y="53799"/>
                </a:lnTo>
                <a:lnTo>
                  <a:pt x="14252" y="58715"/>
                </a:lnTo>
                <a:lnTo>
                  <a:pt x="10333" y="66716"/>
                </a:lnTo>
                <a:lnTo>
                  <a:pt x="9288" y="70184"/>
                </a:lnTo>
                <a:lnTo>
                  <a:pt x="5587" y="76576"/>
                </a:lnTo>
                <a:lnTo>
                  <a:pt x="3265" y="79614"/>
                </a:lnTo>
                <a:lnTo>
                  <a:pt x="1719" y="83545"/>
                </a:lnTo>
                <a:lnTo>
                  <a:pt x="687" y="88070"/>
                </a:lnTo>
                <a:lnTo>
                  <a:pt x="0" y="92992"/>
                </a:lnTo>
                <a:lnTo>
                  <a:pt x="494" y="97225"/>
                </a:lnTo>
                <a:lnTo>
                  <a:pt x="1776" y="101001"/>
                </a:lnTo>
                <a:lnTo>
                  <a:pt x="4788" y="107735"/>
                </a:lnTo>
                <a:lnTo>
                  <a:pt x="6126" y="113903"/>
                </a:lnTo>
                <a:lnTo>
                  <a:pt x="7436" y="115929"/>
                </a:lnTo>
                <a:lnTo>
                  <a:pt x="9262" y="117279"/>
                </a:lnTo>
                <a:lnTo>
                  <a:pt x="14782" y="119732"/>
                </a:lnTo>
                <a:lnTo>
                  <a:pt x="23586" y="123998"/>
                </a:lnTo>
                <a:lnTo>
                  <a:pt x="27648" y="125516"/>
                </a:lnTo>
                <a:lnTo>
                  <a:pt x="31309" y="126528"/>
                </a:lnTo>
                <a:lnTo>
                  <a:pt x="37915" y="127653"/>
                </a:lnTo>
                <a:lnTo>
                  <a:pt x="44026" y="128153"/>
                </a:lnTo>
                <a:lnTo>
                  <a:pt x="47942" y="128286"/>
                </a:lnTo>
                <a:lnTo>
                  <a:pt x="57374" y="128434"/>
                </a:lnTo>
                <a:lnTo>
                  <a:pt x="62556" y="127522"/>
                </a:lnTo>
                <a:lnTo>
                  <a:pt x="67915" y="125961"/>
                </a:lnTo>
                <a:lnTo>
                  <a:pt x="73394" y="123967"/>
                </a:lnTo>
                <a:lnTo>
                  <a:pt x="78951" y="121686"/>
                </a:lnTo>
                <a:lnTo>
                  <a:pt x="84560" y="119213"/>
                </a:lnTo>
                <a:lnTo>
                  <a:pt x="95873" y="113924"/>
                </a:lnTo>
                <a:lnTo>
                  <a:pt x="124366" y="99933"/>
                </a:lnTo>
                <a:lnTo>
                  <a:pt x="129125" y="97091"/>
                </a:lnTo>
                <a:lnTo>
                  <a:pt x="133250" y="94243"/>
                </a:lnTo>
                <a:lnTo>
                  <a:pt x="136952" y="91392"/>
                </a:lnTo>
                <a:lnTo>
                  <a:pt x="140373" y="88539"/>
                </a:lnTo>
                <a:lnTo>
                  <a:pt x="146715" y="82829"/>
                </a:lnTo>
                <a:lnTo>
                  <a:pt x="152707" y="77116"/>
                </a:lnTo>
                <a:lnTo>
                  <a:pt x="164316" y="65688"/>
                </a:lnTo>
                <a:lnTo>
                  <a:pt x="166235" y="62830"/>
                </a:lnTo>
                <a:lnTo>
                  <a:pt x="168368" y="57116"/>
                </a:lnTo>
                <a:lnTo>
                  <a:pt x="169316" y="51401"/>
                </a:lnTo>
                <a:lnTo>
                  <a:pt x="169737" y="45686"/>
                </a:lnTo>
                <a:lnTo>
                  <a:pt x="169925" y="39970"/>
                </a:lnTo>
                <a:lnTo>
                  <a:pt x="170074" y="25906"/>
                </a:lnTo>
                <a:lnTo>
                  <a:pt x="170074" y="25832"/>
                </a:lnTo>
                <a:lnTo>
                  <a:pt x="174625" y="25727"/>
                </a:lnTo>
                <a:lnTo>
                  <a:pt x="175966" y="26665"/>
                </a:lnTo>
                <a:lnTo>
                  <a:pt x="176859" y="28243"/>
                </a:lnTo>
                <a:lnTo>
                  <a:pt x="177853" y="32536"/>
                </a:lnTo>
                <a:lnTo>
                  <a:pt x="178411" y="40308"/>
                </a:lnTo>
                <a:lnTo>
                  <a:pt x="178577" y="48643"/>
                </a:lnTo>
                <a:lnTo>
                  <a:pt x="178647" y="134281"/>
                </a:lnTo>
                <a:lnTo>
                  <a:pt x="179600" y="139992"/>
                </a:lnTo>
                <a:lnTo>
                  <a:pt x="181187" y="145704"/>
                </a:lnTo>
                <a:lnTo>
                  <a:pt x="183198" y="151417"/>
                </a:lnTo>
                <a:lnTo>
                  <a:pt x="184539" y="157131"/>
                </a:lnTo>
                <a:lnTo>
                  <a:pt x="185432" y="162845"/>
                </a:lnTo>
                <a:lnTo>
                  <a:pt x="186029" y="168559"/>
                </a:lnTo>
                <a:lnTo>
                  <a:pt x="186425" y="174274"/>
                </a:lnTo>
                <a:lnTo>
                  <a:pt x="186690" y="179989"/>
                </a:lnTo>
                <a:lnTo>
                  <a:pt x="186866" y="185703"/>
                </a:lnTo>
                <a:lnTo>
                  <a:pt x="187936" y="191418"/>
                </a:lnTo>
                <a:lnTo>
                  <a:pt x="189604" y="197133"/>
                </a:lnTo>
                <a:lnTo>
                  <a:pt x="191666" y="202848"/>
                </a:lnTo>
                <a:lnTo>
                  <a:pt x="193041" y="207611"/>
                </a:lnTo>
                <a:lnTo>
                  <a:pt x="194570" y="215442"/>
                </a:lnTo>
                <a:lnTo>
                  <a:pt x="195249" y="222098"/>
                </a:lnTo>
                <a:lnTo>
                  <a:pt x="195550" y="229184"/>
                </a:lnTo>
                <a:lnTo>
                  <a:pt x="195761" y="250190"/>
                </a:lnTo>
                <a:lnTo>
                  <a:pt x="196723" y="252507"/>
                </a:lnTo>
                <a:lnTo>
                  <a:pt x="198319" y="254051"/>
                </a:lnTo>
                <a:lnTo>
                  <a:pt x="200334" y="255081"/>
                </a:lnTo>
                <a:lnTo>
                  <a:pt x="201677" y="256720"/>
                </a:lnTo>
                <a:lnTo>
                  <a:pt x="202573" y="258765"/>
                </a:lnTo>
                <a:lnTo>
                  <a:pt x="204011" y="264341"/>
                </a:lnTo>
                <a:lnTo>
                  <a:pt x="204260" y="269857"/>
                </a:lnTo>
                <a:lnTo>
                  <a:pt x="205248" y="271333"/>
                </a:lnTo>
                <a:lnTo>
                  <a:pt x="206858" y="272318"/>
                </a:lnTo>
                <a:lnTo>
                  <a:pt x="212832" y="274252"/>
                </a:lnTo>
                <a:lnTo>
                  <a:pt x="204410" y="274286"/>
                </a:lnTo>
                <a:lnTo>
                  <a:pt x="204368" y="274286"/>
                </a:lnTo>
                <a:lnTo>
                  <a:pt x="211746" y="266905"/>
                </a:lnTo>
                <a:lnTo>
                  <a:pt x="211191" y="266508"/>
                </a:lnTo>
                <a:lnTo>
                  <a:pt x="205995" y="265870"/>
                </a:lnTo>
                <a:lnTo>
                  <a:pt x="204365" y="265713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159"/>
          <p:cNvSpPr/>
          <p:nvPr/>
        </p:nvSpPr>
        <p:spPr>
          <a:xfrm>
            <a:off x="7915275" y="2306012"/>
            <a:ext cx="205238" cy="287502"/>
          </a:xfrm>
          <a:custGeom>
            <a:avLst/>
            <a:gdLst/>
            <a:ahLst/>
            <a:cxnLst/>
            <a:rect l="0" t="0" r="0" b="0"/>
            <a:pathLst>
              <a:path w="205238" h="287502">
                <a:moveTo>
                  <a:pt x="0" y="25708"/>
                </a:moveTo>
                <a:lnTo>
                  <a:pt x="4550" y="25708"/>
                </a:lnTo>
                <a:lnTo>
                  <a:pt x="5891" y="24755"/>
                </a:lnTo>
                <a:lnTo>
                  <a:pt x="6784" y="23168"/>
                </a:lnTo>
                <a:lnTo>
                  <a:pt x="7381" y="21157"/>
                </a:lnTo>
                <a:lnTo>
                  <a:pt x="9683" y="19816"/>
                </a:lnTo>
                <a:lnTo>
                  <a:pt x="13123" y="18922"/>
                </a:lnTo>
                <a:lnTo>
                  <a:pt x="17320" y="18327"/>
                </a:lnTo>
                <a:lnTo>
                  <a:pt x="21072" y="16977"/>
                </a:lnTo>
                <a:lnTo>
                  <a:pt x="24525" y="15125"/>
                </a:lnTo>
                <a:lnTo>
                  <a:pt x="27781" y="12937"/>
                </a:lnTo>
                <a:lnTo>
                  <a:pt x="33937" y="10507"/>
                </a:lnTo>
                <a:lnTo>
                  <a:pt x="36912" y="9859"/>
                </a:lnTo>
                <a:lnTo>
                  <a:pt x="40801" y="8474"/>
                </a:lnTo>
                <a:lnTo>
                  <a:pt x="45298" y="6599"/>
                </a:lnTo>
                <a:lnTo>
                  <a:pt x="50201" y="4396"/>
                </a:lnTo>
                <a:lnTo>
                  <a:pt x="55374" y="2927"/>
                </a:lnTo>
                <a:lnTo>
                  <a:pt x="60729" y="1948"/>
                </a:lnTo>
                <a:lnTo>
                  <a:pt x="66203" y="1296"/>
                </a:lnTo>
                <a:lnTo>
                  <a:pt x="70805" y="860"/>
                </a:lnTo>
                <a:lnTo>
                  <a:pt x="74826" y="570"/>
                </a:lnTo>
                <a:lnTo>
                  <a:pt x="78459" y="377"/>
                </a:lnTo>
                <a:lnTo>
                  <a:pt x="85035" y="162"/>
                </a:lnTo>
                <a:lnTo>
                  <a:pt x="97019" y="24"/>
                </a:lnTo>
                <a:lnTo>
                  <a:pt x="105687" y="0"/>
                </a:lnTo>
                <a:lnTo>
                  <a:pt x="108558" y="949"/>
                </a:lnTo>
                <a:lnTo>
                  <a:pt x="114287" y="4544"/>
                </a:lnTo>
                <a:lnTo>
                  <a:pt x="120009" y="9317"/>
                </a:lnTo>
                <a:lnTo>
                  <a:pt x="126893" y="15591"/>
                </a:lnTo>
                <a:lnTo>
                  <a:pt x="127834" y="21529"/>
                </a:lnTo>
                <a:lnTo>
                  <a:pt x="128252" y="29565"/>
                </a:lnTo>
                <a:lnTo>
                  <a:pt x="128438" y="36312"/>
                </a:lnTo>
                <a:lnTo>
                  <a:pt x="128575" y="54210"/>
                </a:lnTo>
                <a:lnTo>
                  <a:pt x="127627" y="57092"/>
                </a:lnTo>
                <a:lnTo>
                  <a:pt x="124031" y="62834"/>
                </a:lnTo>
                <a:lnTo>
                  <a:pt x="119260" y="71101"/>
                </a:lnTo>
                <a:lnTo>
                  <a:pt x="116654" y="75972"/>
                </a:lnTo>
                <a:lnTo>
                  <a:pt x="111219" y="83925"/>
                </a:lnTo>
                <a:lnTo>
                  <a:pt x="105628" y="90634"/>
                </a:lnTo>
                <a:lnTo>
                  <a:pt x="99968" y="96791"/>
                </a:lnTo>
                <a:lnTo>
                  <a:pt x="94464" y="102614"/>
                </a:lnTo>
                <a:lnTo>
                  <a:pt x="87063" y="110083"/>
                </a:lnTo>
                <a:lnTo>
                  <a:pt x="86617" y="111485"/>
                </a:lnTo>
                <a:lnTo>
                  <a:pt x="85843" y="118695"/>
                </a:lnTo>
                <a:lnTo>
                  <a:pt x="86755" y="119132"/>
                </a:lnTo>
                <a:lnTo>
                  <a:pt x="93116" y="119890"/>
                </a:lnTo>
                <a:lnTo>
                  <a:pt x="98497" y="119971"/>
                </a:lnTo>
                <a:lnTo>
                  <a:pt x="164439" y="120005"/>
                </a:lnTo>
                <a:lnTo>
                  <a:pt x="167728" y="120958"/>
                </a:lnTo>
                <a:lnTo>
                  <a:pt x="173923" y="124556"/>
                </a:lnTo>
                <a:lnTo>
                  <a:pt x="179851" y="126790"/>
                </a:lnTo>
                <a:lnTo>
                  <a:pt x="182766" y="127386"/>
                </a:lnTo>
                <a:lnTo>
                  <a:pt x="188545" y="130588"/>
                </a:lnTo>
                <a:lnTo>
                  <a:pt x="194287" y="135186"/>
                </a:lnTo>
                <a:lnTo>
                  <a:pt x="200014" y="140405"/>
                </a:lnTo>
                <a:lnTo>
                  <a:pt x="201923" y="143130"/>
                </a:lnTo>
                <a:lnTo>
                  <a:pt x="204043" y="148698"/>
                </a:lnTo>
                <a:lnTo>
                  <a:pt x="205237" y="157187"/>
                </a:lnTo>
                <a:lnTo>
                  <a:pt x="202977" y="165423"/>
                </a:lnTo>
                <a:lnTo>
                  <a:pt x="201040" y="170286"/>
                </a:lnTo>
                <a:lnTo>
                  <a:pt x="196349" y="178230"/>
                </a:lnTo>
                <a:lnTo>
                  <a:pt x="191088" y="185888"/>
                </a:lnTo>
                <a:lnTo>
                  <a:pt x="188352" y="190597"/>
                </a:lnTo>
                <a:lnTo>
                  <a:pt x="182772" y="200909"/>
                </a:lnTo>
                <a:lnTo>
                  <a:pt x="177117" y="211842"/>
                </a:lnTo>
                <a:lnTo>
                  <a:pt x="173323" y="217425"/>
                </a:lnTo>
                <a:lnTo>
                  <a:pt x="168889" y="223052"/>
                </a:lnTo>
                <a:lnTo>
                  <a:pt x="164027" y="228708"/>
                </a:lnTo>
                <a:lnTo>
                  <a:pt x="158882" y="233431"/>
                </a:lnTo>
                <a:lnTo>
                  <a:pt x="153546" y="237532"/>
                </a:lnTo>
                <a:lnTo>
                  <a:pt x="148083" y="241219"/>
                </a:lnTo>
                <a:lnTo>
                  <a:pt x="143489" y="245582"/>
                </a:lnTo>
                <a:lnTo>
                  <a:pt x="139474" y="250396"/>
                </a:lnTo>
                <a:lnTo>
                  <a:pt x="135845" y="255510"/>
                </a:lnTo>
                <a:lnTo>
                  <a:pt x="131521" y="258919"/>
                </a:lnTo>
                <a:lnTo>
                  <a:pt x="126733" y="261192"/>
                </a:lnTo>
                <a:lnTo>
                  <a:pt x="121636" y="262707"/>
                </a:lnTo>
                <a:lnTo>
                  <a:pt x="116333" y="264670"/>
                </a:lnTo>
                <a:lnTo>
                  <a:pt x="110893" y="266931"/>
                </a:lnTo>
                <a:lnTo>
                  <a:pt x="105361" y="269390"/>
                </a:lnTo>
                <a:lnTo>
                  <a:pt x="100721" y="271983"/>
                </a:lnTo>
                <a:lnTo>
                  <a:pt x="96674" y="274664"/>
                </a:lnTo>
                <a:lnTo>
                  <a:pt x="93025" y="277403"/>
                </a:lnTo>
                <a:lnTo>
                  <a:pt x="88686" y="279230"/>
                </a:lnTo>
                <a:lnTo>
                  <a:pt x="83889" y="280447"/>
                </a:lnTo>
                <a:lnTo>
                  <a:pt x="78787" y="281259"/>
                </a:lnTo>
                <a:lnTo>
                  <a:pt x="75383" y="282753"/>
                </a:lnTo>
                <a:lnTo>
                  <a:pt x="73116" y="284701"/>
                </a:lnTo>
                <a:lnTo>
                  <a:pt x="71604" y="286952"/>
                </a:lnTo>
                <a:lnTo>
                  <a:pt x="69644" y="287501"/>
                </a:lnTo>
                <a:lnTo>
                  <a:pt x="67384" y="286914"/>
                </a:lnTo>
                <a:lnTo>
                  <a:pt x="61465" y="283679"/>
                </a:lnTo>
                <a:lnTo>
                  <a:pt x="55888" y="283119"/>
                </a:lnTo>
                <a:lnTo>
                  <a:pt x="54403" y="282087"/>
                </a:lnTo>
                <a:lnTo>
                  <a:pt x="53414" y="280447"/>
                </a:lnTo>
                <a:lnTo>
                  <a:pt x="52754" y="278402"/>
                </a:lnTo>
                <a:lnTo>
                  <a:pt x="53267" y="277038"/>
                </a:lnTo>
                <a:lnTo>
                  <a:pt x="54561" y="276129"/>
                </a:lnTo>
                <a:lnTo>
                  <a:pt x="60007" y="27431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160"/>
          <p:cNvSpPr/>
          <p:nvPr/>
        </p:nvSpPr>
        <p:spPr>
          <a:xfrm>
            <a:off x="8387157" y="2280285"/>
            <a:ext cx="196647" cy="291466"/>
          </a:xfrm>
          <a:custGeom>
            <a:avLst/>
            <a:gdLst/>
            <a:ahLst/>
            <a:cxnLst/>
            <a:rect l="0" t="0" r="0" b="0"/>
            <a:pathLst>
              <a:path w="196647" h="291466">
                <a:moveTo>
                  <a:pt x="42468" y="0"/>
                </a:moveTo>
                <a:lnTo>
                  <a:pt x="42468" y="11931"/>
                </a:lnTo>
                <a:lnTo>
                  <a:pt x="41516" y="13669"/>
                </a:lnTo>
                <a:lnTo>
                  <a:pt x="39928" y="14828"/>
                </a:lnTo>
                <a:lnTo>
                  <a:pt x="37917" y="15600"/>
                </a:lnTo>
                <a:lnTo>
                  <a:pt x="36576" y="18020"/>
                </a:lnTo>
                <a:lnTo>
                  <a:pt x="35087" y="25788"/>
                </a:lnTo>
                <a:lnTo>
                  <a:pt x="31885" y="33051"/>
                </a:lnTo>
                <a:lnTo>
                  <a:pt x="29698" y="36322"/>
                </a:lnTo>
                <a:lnTo>
                  <a:pt x="27267" y="45035"/>
                </a:lnTo>
                <a:lnTo>
                  <a:pt x="26619" y="50026"/>
                </a:lnTo>
                <a:lnTo>
                  <a:pt x="25234" y="55258"/>
                </a:lnTo>
                <a:lnTo>
                  <a:pt x="23359" y="60651"/>
                </a:lnTo>
                <a:lnTo>
                  <a:pt x="21156" y="66151"/>
                </a:lnTo>
                <a:lnTo>
                  <a:pt x="16168" y="74803"/>
                </a:lnTo>
                <a:lnTo>
                  <a:pt x="13505" y="78443"/>
                </a:lnTo>
                <a:lnTo>
                  <a:pt x="11729" y="82775"/>
                </a:lnTo>
                <a:lnTo>
                  <a:pt x="10545" y="87569"/>
                </a:lnTo>
                <a:lnTo>
                  <a:pt x="9756" y="92669"/>
                </a:lnTo>
                <a:lnTo>
                  <a:pt x="6339" y="100876"/>
                </a:lnTo>
                <a:lnTo>
                  <a:pt x="4095" y="104398"/>
                </a:lnTo>
                <a:lnTo>
                  <a:pt x="1601" y="113391"/>
                </a:lnTo>
                <a:lnTo>
                  <a:pt x="935" y="118457"/>
                </a:lnTo>
                <a:lnTo>
                  <a:pt x="196" y="126625"/>
                </a:lnTo>
                <a:lnTo>
                  <a:pt x="0" y="130136"/>
                </a:lnTo>
                <a:lnTo>
                  <a:pt x="2320" y="139118"/>
                </a:lnTo>
                <a:lnTo>
                  <a:pt x="4273" y="144180"/>
                </a:lnTo>
                <a:lnTo>
                  <a:pt x="6443" y="152345"/>
                </a:lnTo>
                <a:lnTo>
                  <a:pt x="8359" y="160101"/>
                </a:lnTo>
                <a:lnTo>
                  <a:pt x="10204" y="164837"/>
                </a:lnTo>
                <a:lnTo>
                  <a:pt x="12386" y="169898"/>
                </a:lnTo>
                <a:lnTo>
                  <a:pt x="15745" y="174226"/>
                </a:lnTo>
                <a:lnTo>
                  <a:pt x="19891" y="178063"/>
                </a:lnTo>
                <a:lnTo>
                  <a:pt x="24559" y="181573"/>
                </a:lnTo>
                <a:lnTo>
                  <a:pt x="28623" y="184866"/>
                </a:lnTo>
                <a:lnTo>
                  <a:pt x="32286" y="188014"/>
                </a:lnTo>
                <a:lnTo>
                  <a:pt x="35680" y="191065"/>
                </a:lnTo>
                <a:lnTo>
                  <a:pt x="41990" y="196995"/>
                </a:lnTo>
                <a:lnTo>
                  <a:pt x="53804" y="208563"/>
                </a:lnTo>
                <a:lnTo>
                  <a:pt x="57645" y="211432"/>
                </a:lnTo>
                <a:lnTo>
                  <a:pt x="62110" y="214297"/>
                </a:lnTo>
                <a:lnTo>
                  <a:pt x="66993" y="217159"/>
                </a:lnTo>
                <a:lnTo>
                  <a:pt x="71201" y="219068"/>
                </a:lnTo>
                <a:lnTo>
                  <a:pt x="74958" y="220340"/>
                </a:lnTo>
                <a:lnTo>
                  <a:pt x="78415" y="221188"/>
                </a:lnTo>
                <a:lnTo>
                  <a:pt x="81673" y="222706"/>
                </a:lnTo>
                <a:lnTo>
                  <a:pt x="84797" y="224671"/>
                </a:lnTo>
                <a:lnTo>
                  <a:pt x="87832" y="226933"/>
                </a:lnTo>
                <a:lnTo>
                  <a:pt x="91761" y="228441"/>
                </a:lnTo>
                <a:lnTo>
                  <a:pt x="96284" y="229446"/>
                </a:lnTo>
                <a:lnTo>
                  <a:pt x="101206" y="230117"/>
                </a:lnTo>
                <a:lnTo>
                  <a:pt x="106391" y="230563"/>
                </a:lnTo>
                <a:lnTo>
                  <a:pt x="111754" y="230861"/>
                </a:lnTo>
                <a:lnTo>
                  <a:pt x="121839" y="231192"/>
                </a:lnTo>
                <a:lnTo>
                  <a:pt x="133825" y="231379"/>
                </a:lnTo>
                <a:lnTo>
                  <a:pt x="143712" y="231422"/>
                </a:lnTo>
                <a:lnTo>
                  <a:pt x="148065" y="230481"/>
                </a:lnTo>
                <a:lnTo>
                  <a:pt x="151917" y="228902"/>
                </a:lnTo>
                <a:lnTo>
                  <a:pt x="155439" y="226896"/>
                </a:lnTo>
                <a:lnTo>
                  <a:pt x="158739" y="225559"/>
                </a:lnTo>
                <a:lnTo>
                  <a:pt x="161892" y="224667"/>
                </a:lnTo>
                <a:lnTo>
                  <a:pt x="164946" y="224073"/>
                </a:lnTo>
                <a:lnTo>
                  <a:pt x="168888" y="222725"/>
                </a:lnTo>
                <a:lnTo>
                  <a:pt x="173420" y="220873"/>
                </a:lnTo>
                <a:lnTo>
                  <a:pt x="178347" y="218686"/>
                </a:lnTo>
                <a:lnTo>
                  <a:pt x="181632" y="216275"/>
                </a:lnTo>
                <a:lnTo>
                  <a:pt x="183821" y="213716"/>
                </a:lnTo>
                <a:lnTo>
                  <a:pt x="187206" y="208332"/>
                </a:lnTo>
                <a:lnTo>
                  <a:pt x="191886" y="202764"/>
                </a:lnTo>
                <a:lnTo>
                  <a:pt x="195324" y="198826"/>
                </a:lnTo>
                <a:lnTo>
                  <a:pt x="195808" y="197320"/>
                </a:lnTo>
                <a:lnTo>
                  <a:pt x="196487" y="190651"/>
                </a:lnTo>
                <a:lnTo>
                  <a:pt x="196646" y="185381"/>
                </a:lnTo>
                <a:lnTo>
                  <a:pt x="195736" y="182642"/>
                </a:lnTo>
                <a:lnTo>
                  <a:pt x="192184" y="177059"/>
                </a:lnTo>
                <a:lnTo>
                  <a:pt x="189903" y="175189"/>
                </a:lnTo>
                <a:lnTo>
                  <a:pt x="187431" y="173943"/>
                </a:lnTo>
                <a:lnTo>
                  <a:pt x="181169" y="171942"/>
                </a:lnTo>
                <a:lnTo>
                  <a:pt x="175534" y="171595"/>
                </a:lnTo>
                <a:lnTo>
                  <a:pt x="167831" y="171493"/>
                </a:lnTo>
                <a:lnTo>
                  <a:pt x="154966" y="171462"/>
                </a:lnTo>
                <a:lnTo>
                  <a:pt x="150804" y="172411"/>
                </a:lnTo>
                <a:lnTo>
                  <a:pt x="147077" y="173995"/>
                </a:lnTo>
                <a:lnTo>
                  <a:pt x="143640" y="176004"/>
                </a:lnTo>
                <a:lnTo>
                  <a:pt x="139443" y="179248"/>
                </a:lnTo>
                <a:lnTo>
                  <a:pt x="134740" y="183316"/>
                </a:lnTo>
                <a:lnTo>
                  <a:pt x="129700" y="187933"/>
                </a:lnTo>
                <a:lnTo>
                  <a:pt x="124435" y="191964"/>
                </a:lnTo>
                <a:lnTo>
                  <a:pt x="119020" y="195603"/>
                </a:lnTo>
                <a:lnTo>
                  <a:pt x="113506" y="198982"/>
                </a:lnTo>
                <a:lnTo>
                  <a:pt x="108876" y="202187"/>
                </a:lnTo>
                <a:lnTo>
                  <a:pt x="104838" y="205276"/>
                </a:lnTo>
                <a:lnTo>
                  <a:pt x="101193" y="208288"/>
                </a:lnTo>
                <a:lnTo>
                  <a:pt x="97810" y="211249"/>
                </a:lnTo>
                <a:lnTo>
                  <a:pt x="94602" y="214175"/>
                </a:lnTo>
                <a:lnTo>
                  <a:pt x="91513" y="217078"/>
                </a:lnTo>
                <a:lnTo>
                  <a:pt x="85537" y="225384"/>
                </a:lnTo>
                <a:lnTo>
                  <a:pt x="79708" y="234473"/>
                </a:lnTo>
                <a:lnTo>
                  <a:pt x="73942" y="241687"/>
                </a:lnTo>
                <a:lnTo>
                  <a:pt x="68204" y="250609"/>
                </a:lnTo>
                <a:lnTo>
                  <a:pt x="65340" y="255655"/>
                </a:lnTo>
                <a:lnTo>
                  <a:pt x="59618" y="263802"/>
                </a:lnTo>
                <a:lnTo>
                  <a:pt x="56759" y="267308"/>
                </a:lnTo>
                <a:lnTo>
                  <a:pt x="53582" y="273743"/>
                </a:lnTo>
                <a:lnTo>
                  <a:pt x="51542" y="281085"/>
                </a:lnTo>
                <a:lnTo>
                  <a:pt x="51263" y="284629"/>
                </a:lnTo>
                <a:lnTo>
                  <a:pt x="51040" y="291465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161"/>
          <p:cNvSpPr/>
          <p:nvPr/>
        </p:nvSpPr>
        <p:spPr>
          <a:xfrm>
            <a:off x="6723697" y="2751782"/>
            <a:ext cx="1945959" cy="51426"/>
          </a:xfrm>
          <a:custGeom>
            <a:avLst/>
            <a:gdLst/>
            <a:ahLst/>
            <a:cxnLst/>
            <a:rect l="0" t="0" r="0" b="0"/>
            <a:pathLst>
              <a:path w="1945959" h="51426">
                <a:moveTo>
                  <a:pt x="0" y="51425"/>
                </a:moveTo>
                <a:lnTo>
                  <a:pt x="20151" y="51425"/>
                </a:lnTo>
                <a:lnTo>
                  <a:pt x="22959" y="50473"/>
                </a:lnTo>
                <a:lnTo>
                  <a:pt x="25784" y="48885"/>
                </a:lnTo>
                <a:lnTo>
                  <a:pt x="28619" y="46874"/>
                </a:lnTo>
                <a:lnTo>
                  <a:pt x="32414" y="45534"/>
                </a:lnTo>
                <a:lnTo>
                  <a:pt x="41711" y="44044"/>
                </a:lnTo>
                <a:lnTo>
                  <a:pt x="74445" y="42957"/>
                </a:lnTo>
                <a:lnTo>
                  <a:pt x="81062" y="41970"/>
                </a:lnTo>
                <a:lnTo>
                  <a:pt x="88332" y="40359"/>
                </a:lnTo>
                <a:lnTo>
                  <a:pt x="96036" y="38333"/>
                </a:lnTo>
                <a:lnTo>
                  <a:pt x="104028" y="36982"/>
                </a:lnTo>
                <a:lnTo>
                  <a:pt x="120530" y="35481"/>
                </a:lnTo>
                <a:lnTo>
                  <a:pt x="166945" y="34385"/>
                </a:lnTo>
                <a:lnTo>
                  <a:pt x="175114" y="33398"/>
                </a:lnTo>
                <a:lnTo>
                  <a:pt x="184370" y="31787"/>
                </a:lnTo>
                <a:lnTo>
                  <a:pt x="194351" y="29761"/>
                </a:lnTo>
                <a:lnTo>
                  <a:pt x="204815" y="28409"/>
                </a:lnTo>
                <a:lnTo>
                  <a:pt x="226602" y="26908"/>
                </a:lnTo>
                <a:lnTo>
                  <a:pt x="237745" y="25556"/>
                </a:lnTo>
                <a:lnTo>
                  <a:pt x="248985" y="23701"/>
                </a:lnTo>
                <a:lnTo>
                  <a:pt x="260286" y="21513"/>
                </a:lnTo>
                <a:lnTo>
                  <a:pt x="271632" y="20053"/>
                </a:lnTo>
                <a:lnTo>
                  <a:pt x="283006" y="19081"/>
                </a:lnTo>
                <a:lnTo>
                  <a:pt x="328635" y="17519"/>
                </a:lnTo>
                <a:lnTo>
                  <a:pt x="375289" y="16259"/>
                </a:lnTo>
                <a:lnTo>
                  <a:pt x="388306" y="14646"/>
                </a:lnTo>
                <a:lnTo>
                  <a:pt x="401745" y="12618"/>
                </a:lnTo>
                <a:lnTo>
                  <a:pt x="414515" y="11266"/>
                </a:lnTo>
                <a:lnTo>
                  <a:pt x="438864" y="9764"/>
                </a:lnTo>
                <a:lnTo>
                  <a:pt x="478544" y="8919"/>
                </a:lnTo>
                <a:lnTo>
                  <a:pt x="491431" y="7848"/>
                </a:lnTo>
                <a:lnTo>
                  <a:pt x="503833" y="6181"/>
                </a:lnTo>
                <a:lnTo>
                  <a:pt x="515911" y="4117"/>
                </a:lnTo>
                <a:lnTo>
                  <a:pt x="528726" y="2741"/>
                </a:lnTo>
                <a:lnTo>
                  <a:pt x="555664" y="1213"/>
                </a:lnTo>
                <a:lnTo>
                  <a:pt x="611764" y="231"/>
                </a:lnTo>
                <a:lnTo>
                  <a:pt x="725815" y="0"/>
                </a:lnTo>
                <a:lnTo>
                  <a:pt x="741052" y="949"/>
                </a:lnTo>
                <a:lnTo>
                  <a:pt x="756924" y="2534"/>
                </a:lnTo>
                <a:lnTo>
                  <a:pt x="773222" y="4544"/>
                </a:lnTo>
                <a:lnTo>
                  <a:pt x="788849" y="5883"/>
                </a:lnTo>
                <a:lnTo>
                  <a:pt x="818912" y="7372"/>
                </a:lnTo>
                <a:lnTo>
                  <a:pt x="877970" y="8327"/>
                </a:lnTo>
                <a:lnTo>
                  <a:pt x="1521874" y="8563"/>
                </a:lnTo>
                <a:lnTo>
                  <a:pt x="1540362" y="9515"/>
                </a:lnTo>
                <a:lnTo>
                  <a:pt x="1558403" y="11103"/>
                </a:lnTo>
                <a:lnTo>
                  <a:pt x="1576146" y="13113"/>
                </a:lnTo>
                <a:lnTo>
                  <a:pt x="1593689" y="14454"/>
                </a:lnTo>
                <a:lnTo>
                  <a:pt x="1628421" y="15943"/>
                </a:lnTo>
                <a:lnTo>
                  <a:pt x="1680105" y="16782"/>
                </a:lnTo>
                <a:lnTo>
                  <a:pt x="1853618" y="17132"/>
                </a:lnTo>
                <a:lnTo>
                  <a:pt x="1863443" y="18086"/>
                </a:lnTo>
                <a:lnTo>
                  <a:pt x="1871897" y="19674"/>
                </a:lnTo>
                <a:lnTo>
                  <a:pt x="1879439" y="21685"/>
                </a:lnTo>
                <a:lnTo>
                  <a:pt x="1886372" y="23026"/>
                </a:lnTo>
                <a:lnTo>
                  <a:pt x="1899155" y="24516"/>
                </a:lnTo>
                <a:lnTo>
                  <a:pt x="1917062" y="25354"/>
                </a:lnTo>
                <a:lnTo>
                  <a:pt x="1921931" y="26425"/>
                </a:lnTo>
                <a:lnTo>
                  <a:pt x="1926130" y="28091"/>
                </a:lnTo>
                <a:lnTo>
                  <a:pt x="1935162" y="33058"/>
                </a:lnTo>
                <a:lnTo>
                  <a:pt x="1938937" y="33737"/>
                </a:lnTo>
                <a:lnTo>
                  <a:pt x="1945958" y="3428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162"/>
          <p:cNvSpPr/>
          <p:nvPr/>
        </p:nvSpPr>
        <p:spPr>
          <a:xfrm>
            <a:off x="7400925" y="2923222"/>
            <a:ext cx="39159" cy="197168"/>
          </a:xfrm>
          <a:custGeom>
            <a:avLst/>
            <a:gdLst/>
            <a:ahLst/>
            <a:cxnLst/>
            <a:rect l="0" t="0" r="0" b="0"/>
            <a:pathLst>
              <a:path w="39159" h="197168">
                <a:moveTo>
                  <a:pt x="0" y="0"/>
                </a:moveTo>
                <a:lnTo>
                  <a:pt x="0" y="11932"/>
                </a:lnTo>
                <a:lnTo>
                  <a:pt x="952" y="14622"/>
                </a:lnTo>
                <a:lnTo>
                  <a:pt x="2540" y="17368"/>
                </a:lnTo>
                <a:lnTo>
                  <a:pt x="4550" y="20151"/>
                </a:lnTo>
                <a:lnTo>
                  <a:pt x="5891" y="22959"/>
                </a:lnTo>
                <a:lnTo>
                  <a:pt x="6784" y="25784"/>
                </a:lnTo>
                <a:lnTo>
                  <a:pt x="7380" y="28619"/>
                </a:lnTo>
                <a:lnTo>
                  <a:pt x="8731" y="32415"/>
                </a:lnTo>
                <a:lnTo>
                  <a:pt x="10583" y="36850"/>
                </a:lnTo>
                <a:lnTo>
                  <a:pt x="12770" y="41711"/>
                </a:lnTo>
                <a:lnTo>
                  <a:pt x="14229" y="46858"/>
                </a:lnTo>
                <a:lnTo>
                  <a:pt x="15201" y="52194"/>
                </a:lnTo>
                <a:lnTo>
                  <a:pt x="15848" y="57656"/>
                </a:lnTo>
                <a:lnTo>
                  <a:pt x="17233" y="62250"/>
                </a:lnTo>
                <a:lnTo>
                  <a:pt x="19108" y="66265"/>
                </a:lnTo>
                <a:lnTo>
                  <a:pt x="21311" y="69894"/>
                </a:lnTo>
                <a:lnTo>
                  <a:pt x="22780" y="74219"/>
                </a:lnTo>
                <a:lnTo>
                  <a:pt x="23759" y="79007"/>
                </a:lnTo>
                <a:lnTo>
                  <a:pt x="24412" y="84104"/>
                </a:lnTo>
                <a:lnTo>
                  <a:pt x="24847" y="89407"/>
                </a:lnTo>
                <a:lnTo>
                  <a:pt x="25137" y="94847"/>
                </a:lnTo>
                <a:lnTo>
                  <a:pt x="25459" y="105972"/>
                </a:lnTo>
                <a:lnTo>
                  <a:pt x="25707" y="146906"/>
                </a:lnTo>
                <a:lnTo>
                  <a:pt x="25717" y="172968"/>
                </a:lnTo>
                <a:lnTo>
                  <a:pt x="26669" y="176272"/>
                </a:lnTo>
                <a:lnTo>
                  <a:pt x="28257" y="179427"/>
                </a:lnTo>
                <a:lnTo>
                  <a:pt x="33097" y="186784"/>
                </a:lnTo>
                <a:lnTo>
                  <a:pt x="33760" y="190330"/>
                </a:lnTo>
                <a:lnTo>
                  <a:pt x="33937" y="192609"/>
                </a:lnTo>
                <a:lnTo>
                  <a:pt x="35007" y="194129"/>
                </a:lnTo>
                <a:lnTo>
                  <a:pt x="36672" y="195142"/>
                </a:lnTo>
                <a:lnTo>
                  <a:pt x="38736" y="195817"/>
                </a:lnTo>
                <a:lnTo>
                  <a:pt x="39158" y="196267"/>
                </a:lnTo>
                <a:lnTo>
                  <a:pt x="38489" y="196567"/>
                </a:lnTo>
                <a:lnTo>
                  <a:pt x="34290" y="197167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163"/>
          <p:cNvSpPr/>
          <p:nvPr/>
        </p:nvSpPr>
        <p:spPr>
          <a:xfrm>
            <a:off x="7512517" y="2907300"/>
            <a:ext cx="188033" cy="226247"/>
          </a:xfrm>
          <a:custGeom>
            <a:avLst/>
            <a:gdLst/>
            <a:ahLst/>
            <a:cxnLst/>
            <a:rect l="0" t="0" r="0" b="0"/>
            <a:pathLst>
              <a:path w="188033" h="226247">
                <a:moveTo>
                  <a:pt x="102720" y="15922"/>
                </a:moveTo>
                <a:lnTo>
                  <a:pt x="102720" y="8541"/>
                </a:lnTo>
                <a:lnTo>
                  <a:pt x="101768" y="8144"/>
                </a:lnTo>
                <a:lnTo>
                  <a:pt x="98169" y="7702"/>
                </a:lnTo>
                <a:lnTo>
                  <a:pt x="96829" y="6632"/>
                </a:lnTo>
                <a:lnTo>
                  <a:pt x="95935" y="4967"/>
                </a:lnTo>
                <a:lnTo>
                  <a:pt x="94501" y="0"/>
                </a:lnTo>
                <a:lnTo>
                  <a:pt x="93431" y="544"/>
                </a:lnTo>
                <a:lnTo>
                  <a:pt x="89701" y="3690"/>
                </a:lnTo>
                <a:lnTo>
                  <a:pt x="84869" y="8263"/>
                </a:lnTo>
                <a:lnTo>
                  <a:pt x="82247" y="10816"/>
                </a:lnTo>
                <a:lnTo>
                  <a:pt x="78594" y="12518"/>
                </a:lnTo>
                <a:lnTo>
                  <a:pt x="74254" y="13653"/>
                </a:lnTo>
                <a:lnTo>
                  <a:pt x="69455" y="14409"/>
                </a:lnTo>
                <a:lnTo>
                  <a:pt x="65303" y="15866"/>
                </a:lnTo>
                <a:lnTo>
                  <a:pt x="61583" y="17790"/>
                </a:lnTo>
                <a:lnTo>
                  <a:pt x="58151" y="20025"/>
                </a:lnTo>
                <a:lnTo>
                  <a:pt x="53957" y="23420"/>
                </a:lnTo>
                <a:lnTo>
                  <a:pt x="49257" y="27588"/>
                </a:lnTo>
                <a:lnTo>
                  <a:pt x="39906" y="36347"/>
                </a:lnTo>
                <a:lnTo>
                  <a:pt x="26143" y="49731"/>
                </a:lnTo>
                <a:lnTo>
                  <a:pt x="23093" y="52749"/>
                </a:lnTo>
                <a:lnTo>
                  <a:pt x="20108" y="56666"/>
                </a:lnTo>
                <a:lnTo>
                  <a:pt x="17166" y="61182"/>
                </a:lnTo>
                <a:lnTo>
                  <a:pt x="14251" y="66098"/>
                </a:lnTo>
                <a:lnTo>
                  <a:pt x="11356" y="69375"/>
                </a:lnTo>
                <a:lnTo>
                  <a:pt x="8473" y="71560"/>
                </a:lnTo>
                <a:lnTo>
                  <a:pt x="5599" y="73016"/>
                </a:lnTo>
                <a:lnTo>
                  <a:pt x="3683" y="74940"/>
                </a:lnTo>
                <a:lnTo>
                  <a:pt x="2405" y="77175"/>
                </a:lnTo>
                <a:lnTo>
                  <a:pt x="986" y="82198"/>
                </a:lnTo>
                <a:lnTo>
                  <a:pt x="355" y="87606"/>
                </a:lnTo>
                <a:lnTo>
                  <a:pt x="0" y="91454"/>
                </a:lnTo>
                <a:lnTo>
                  <a:pt x="2456" y="94894"/>
                </a:lnTo>
                <a:lnTo>
                  <a:pt x="4445" y="97145"/>
                </a:lnTo>
                <a:lnTo>
                  <a:pt x="6724" y="98646"/>
                </a:lnTo>
                <a:lnTo>
                  <a:pt x="11795" y="100313"/>
                </a:lnTo>
                <a:lnTo>
                  <a:pt x="15433" y="100758"/>
                </a:lnTo>
                <a:lnTo>
                  <a:pt x="19764" y="101054"/>
                </a:lnTo>
                <a:lnTo>
                  <a:pt x="24556" y="101252"/>
                </a:lnTo>
                <a:lnTo>
                  <a:pt x="28704" y="102336"/>
                </a:lnTo>
                <a:lnTo>
                  <a:pt x="32420" y="104011"/>
                </a:lnTo>
                <a:lnTo>
                  <a:pt x="35851" y="106081"/>
                </a:lnTo>
                <a:lnTo>
                  <a:pt x="40996" y="107461"/>
                </a:lnTo>
                <a:lnTo>
                  <a:pt x="47283" y="108380"/>
                </a:lnTo>
                <a:lnTo>
                  <a:pt x="54332" y="108993"/>
                </a:lnTo>
                <a:lnTo>
                  <a:pt x="60937" y="110354"/>
                </a:lnTo>
                <a:lnTo>
                  <a:pt x="67245" y="112215"/>
                </a:lnTo>
                <a:lnTo>
                  <a:pt x="73354" y="114407"/>
                </a:lnTo>
                <a:lnTo>
                  <a:pt x="80285" y="115869"/>
                </a:lnTo>
                <a:lnTo>
                  <a:pt x="87764" y="116843"/>
                </a:lnTo>
                <a:lnTo>
                  <a:pt x="95606" y="117493"/>
                </a:lnTo>
                <a:lnTo>
                  <a:pt x="102740" y="118878"/>
                </a:lnTo>
                <a:lnTo>
                  <a:pt x="109401" y="120755"/>
                </a:lnTo>
                <a:lnTo>
                  <a:pt x="138329" y="130610"/>
                </a:lnTo>
                <a:lnTo>
                  <a:pt x="145510" y="133338"/>
                </a:lnTo>
                <a:lnTo>
                  <a:pt x="152201" y="136109"/>
                </a:lnTo>
                <a:lnTo>
                  <a:pt x="158568" y="138909"/>
                </a:lnTo>
                <a:lnTo>
                  <a:pt x="163764" y="141729"/>
                </a:lnTo>
                <a:lnTo>
                  <a:pt x="168182" y="144561"/>
                </a:lnTo>
                <a:lnTo>
                  <a:pt x="172079" y="147401"/>
                </a:lnTo>
                <a:lnTo>
                  <a:pt x="174676" y="150247"/>
                </a:lnTo>
                <a:lnTo>
                  <a:pt x="176409" y="153097"/>
                </a:lnTo>
                <a:lnTo>
                  <a:pt x="177563" y="155950"/>
                </a:lnTo>
                <a:lnTo>
                  <a:pt x="181387" y="161659"/>
                </a:lnTo>
                <a:lnTo>
                  <a:pt x="183739" y="164515"/>
                </a:lnTo>
                <a:lnTo>
                  <a:pt x="185308" y="167372"/>
                </a:lnTo>
                <a:lnTo>
                  <a:pt x="187051" y="173086"/>
                </a:lnTo>
                <a:lnTo>
                  <a:pt x="187826" y="178800"/>
                </a:lnTo>
                <a:lnTo>
                  <a:pt x="188032" y="181657"/>
                </a:lnTo>
                <a:lnTo>
                  <a:pt x="187217" y="185467"/>
                </a:lnTo>
                <a:lnTo>
                  <a:pt x="185722" y="189912"/>
                </a:lnTo>
                <a:lnTo>
                  <a:pt x="183772" y="194780"/>
                </a:lnTo>
                <a:lnTo>
                  <a:pt x="181520" y="198979"/>
                </a:lnTo>
                <a:lnTo>
                  <a:pt x="179066" y="202730"/>
                </a:lnTo>
                <a:lnTo>
                  <a:pt x="176478" y="206183"/>
                </a:lnTo>
                <a:lnTo>
                  <a:pt x="172847" y="209438"/>
                </a:lnTo>
                <a:lnTo>
                  <a:pt x="168521" y="212560"/>
                </a:lnTo>
                <a:lnTo>
                  <a:pt x="163733" y="215594"/>
                </a:lnTo>
                <a:lnTo>
                  <a:pt x="159588" y="217617"/>
                </a:lnTo>
                <a:lnTo>
                  <a:pt x="155872" y="218965"/>
                </a:lnTo>
                <a:lnTo>
                  <a:pt x="152443" y="219864"/>
                </a:lnTo>
                <a:lnTo>
                  <a:pt x="148251" y="221416"/>
                </a:lnTo>
                <a:lnTo>
                  <a:pt x="143552" y="223403"/>
                </a:lnTo>
                <a:lnTo>
                  <a:pt x="138513" y="225680"/>
                </a:lnTo>
                <a:lnTo>
                  <a:pt x="134203" y="226246"/>
                </a:lnTo>
                <a:lnTo>
                  <a:pt x="130376" y="225670"/>
                </a:lnTo>
                <a:lnTo>
                  <a:pt x="126873" y="224335"/>
                </a:lnTo>
                <a:lnTo>
                  <a:pt x="122632" y="223444"/>
                </a:lnTo>
                <a:lnTo>
                  <a:pt x="117899" y="222850"/>
                </a:lnTo>
                <a:lnTo>
                  <a:pt x="112840" y="222454"/>
                </a:lnTo>
                <a:lnTo>
                  <a:pt x="108514" y="221237"/>
                </a:lnTo>
                <a:lnTo>
                  <a:pt x="104678" y="219474"/>
                </a:lnTo>
                <a:lnTo>
                  <a:pt x="101168" y="217346"/>
                </a:lnTo>
                <a:lnTo>
                  <a:pt x="98828" y="214975"/>
                </a:lnTo>
                <a:lnTo>
                  <a:pt x="97268" y="212441"/>
                </a:lnTo>
                <a:lnTo>
                  <a:pt x="96227" y="209800"/>
                </a:lnTo>
                <a:lnTo>
                  <a:pt x="92531" y="204325"/>
                </a:lnTo>
                <a:lnTo>
                  <a:pt x="87715" y="198717"/>
                </a:lnTo>
                <a:lnTo>
                  <a:pt x="82398" y="193049"/>
                </a:lnTo>
                <a:lnTo>
                  <a:pt x="80600" y="190204"/>
                </a:lnTo>
                <a:lnTo>
                  <a:pt x="78601" y="184503"/>
                </a:lnTo>
                <a:lnTo>
                  <a:pt x="78068" y="180697"/>
                </a:lnTo>
                <a:lnTo>
                  <a:pt x="77713" y="176255"/>
                </a:lnTo>
                <a:lnTo>
                  <a:pt x="77477" y="171388"/>
                </a:lnTo>
                <a:lnTo>
                  <a:pt x="78271" y="166238"/>
                </a:lnTo>
                <a:lnTo>
                  <a:pt x="79753" y="160901"/>
                </a:lnTo>
                <a:lnTo>
                  <a:pt x="81693" y="155437"/>
                </a:lnTo>
                <a:lnTo>
                  <a:pt x="83940" y="149889"/>
                </a:lnTo>
                <a:lnTo>
                  <a:pt x="86390" y="144286"/>
                </a:lnTo>
                <a:lnTo>
                  <a:pt x="91652" y="132980"/>
                </a:lnTo>
                <a:lnTo>
                  <a:pt x="97167" y="121606"/>
                </a:lnTo>
                <a:lnTo>
                  <a:pt x="100922" y="115905"/>
                </a:lnTo>
                <a:lnTo>
                  <a:pt x="105332" y="110200"/>
                </a:lnTo>
                <a:lnTo>
                  <a:pt x="110176" y="104492"/>
                </a:lnTo>
                <a:lnTo>
                  <a:pt x="114359" y="98781"/>
                </a:lnTo>
                <a:lnTo>
                  <a:pt x="118099" y="93069"/>
                </a:lnTo>
                <a:lnTo>
                  <a:pt x="121545" y="87356"/>
                </a:lnTo>
                <a:lnTo>
                  <a:pt x="125747" y="81642"/>
                </a:lnTo>
                <a:lnTo>
                  <a:pt x="130454" y="75928"/>
                </a:lnTo>
                <a:lnTo>
                  <a:pt x="139812" y="65451"/>
                </a:lnTo>
                <a:lnTo>
                  <a:pt x="147145" y="57620"/>
                </a:lnTo>
                <a:lnTo>
                  <a:pt x="150434" y="53246"/>
                </a:lnTo>
                <a:lnTo>
                  <a:pt x="153580" y="48425"/>
                </a:lnTo>
                <a:lnTo>
                  <a:pt x="156629" y="43305"/>
                </a:lnTo>
                <a:lnTo>
                  <a:pt x="158662" y="38940"/>
                </a:lnTo>
                <a:lnTo>
                  <a:pt x="160017" y="35077"/>
                </a:lnTo>
                <a:lnTo>
                  <a:pt x="160920" y="31550"/>
                </a:lnTo>
                <a:lnTo>
                  <a:pt x="164464" y="25090"/>
                </a:lnTo>
                <a:lnTo>
                  <a:pt x="169950" y="17733"/>
                </a:lnTo>
                <a:lnTo>
                  <a:pt x="170700" y="14187"/>
                </a:lnTo>
                <a:lnTo>
                  <a:pt x="170900" y="11908"/>
                </a:lnTo>
                <a:lnTo>
                  <a:pt x="170081" y="10388"/>
                </a:lnTo>
                <a:lnTo>
                  <a:pt x="168583" y="9376"/>
                </a:lnTo>
                <a:lnTo>
                  <a:pt x="163884" y="7750"/>
                </a:lnTo>
                <a:lnTo>
                  <a:pt x="160702" y="7527"/>
                </a:lnTo>
                <a:lnTo>
                  <a:pt x="154155" y="735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164"/>
          <p:cNvSpPr/>
          <p:nvPr/>
        </p:nvSpPr>
        <p:spPr>
          <a:xfrm>
            <a:off x="2283142" y="3617595"/>
            <a:ext cx="282893" cy="34291"/>
          </a:xfrm>
          <a:custGeom>
            <a:avLst/>
            <a:gdLst/>
            <a:ahLst/>
            <a:cxnLst/>
            <a:rect l="0" t="0" r="0" b="0"/>
            <a:pathLst>
              <a:path w="282893" h="34291">
                <a:moveTo>
                  <a:pt x="0" y="34290"/>
                </a:moveTo>
                <a:lnTo>
                  <a:pt x="4551" y="34290"/>
                </a:lnTo>
                <a:lnTo>
                  <a:pt x="6844" y="33337"/>
                </a:lnTo>
                <a:lnTo>
                  <a:pt x="9325" y="31750"/>
                </a:lnTo>
                <a:lnTo>
                  <a:pt x="15600" y="26909"/>
                </a:lnTo>
                <a:lnTo>
                  <a:pt x="21539" y="26247"/>
                </a:lnTo>
                <a:lnTo>
                  <a:pt x="25789" y="26070"/>
                </a:lnTo>
                <a:lnTo>
                  <a:pt x="35592" y="25874"/>
                </a:lnTo>
                <a:lnTo>
                  <a:pt x="151451" y="25717"/>
                </a:lnTo>
                <a:lnTo>
                  <a:pt x="157164" y="24764"/>
                </a:lnTo>
                <a:lnTo>
                  <a:pt x="162879" y="23177"/>
                </a:lnTo>
                <a:lnTo>
                  <a:pt x="168593" y="21167"/>
                </a:lnTo>
                <a:lnTo>
                  <a:pt x="173355" y="19825"/>
                </a:lnTo>
                <a:lnTo>
                  <a:pt x="177483" y="18932"/>
                </a:lnTo>
                <a:lnTo>
                  <a:pt x="181187" y="18336"/>
                </a:lnTo>
                <a:lnTo>
                  <a:pt x="186514" y="17939"/>
                </a:lnTo>
                <a:lnTo>
                  <a:pt x="192922" y="17674"/>
                </a:lnTo>
                <a:lnTo>
                  <a:pt x="200052" y="17497"/>
                </a:lnTo>
                <a:lnTo>
                  <a:pt x="205758" y="16428"/>
                </a:lnTo>
                <a:lnTo>
                  <a:pt x="210515" y="14761"/>
                </a:lnTo>
                <a:lnTo>
                  <a:pt x="214638" y="12698"/>
                </a:lnTo>
                <a:lnTo>
                  <a:pt x="218340" y="11323"/>
                </a:lnTo>
                <a:lnTo>
                  <a:pt x="221760" y="10406"/>
                </a:lnTo>
                <a:lnTo>
                  <a:pt x="224992" y="9795"/>
                </a:lnTo>
                <a:lnTo>
                  <a:pt x="230005" y="8435"/>
                </a:lnTo>
                <a:lnTo>
                  <a:pt x="243194" y="4383"/>
                </a:lnTo>
                <a:lnTo>
                  <a:pt x="248807" y="2922"/>
                </a:lnTo>
                <a:lnTo>
                  <a:pt x="253501" y="1948"/>
                </a:lnTo>
                <a:lnTo>
                  <a:pt x="257584" y="1298"/>
                </a:lnTo>
                <a:lnTo>
                  <a:pt x="264659" y="577"/>
                </a:lnTo>
                <a:lnTo>
                  <a:pt x="270979" y="256"/>
                </a:lnTo>
                <a:lnTo>
                  <a:pt x="282892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165"/>
          <p:cNvSpPr/>
          <p:nvPr/>
        </p:nvSpPr>
        <p:spPr>
          <a:xfrm>
            <a:off x="2686050" y="3429003"/>
            <a:ext cx="193247" cy="342898"/>
          </a:xfrm>
          <a:custGeom>
            <a:avLst/>
            <a:gdLst/>
            <a:ahLst/>
            <a:cxnLst/>
            <a:rect l="0" t="0" r="0" b="0"/>
            <a:pathLst>
              <a:path w="193247" h="342898">
                <a:moveTo>
                  <a:pt x="0" y="34287"/>
                </a:moveTo>
                <a:lnTo>
                  <a:pt x="4550" y="29736"/>
                </a:lnTo>
                <a:lnTo>
                  <a:pt x="6843" y="28395"/>
                </a:lnTo>
                <a:lnTo>
                  <a:pt x="11931" y="26906"/>
                </a:lnTo>
                <a:lnTo>
                  <a:pt x="17368" y="23704"/>
                </a:lnTo>
                <a:lnTo>
                  <a:pt x="20151" y="21516"/>
                </a:lnTo>
                <a:lnTo>
                  <a:pt x="23911" y="19105"/>
                </a:lnTo>
                <a:lnTo>
                  <a:pt x="28323" y="16546"/>
                </a:lnTo>
                <a:lnTo>
                  <a:pt x="33170" y="13887"/>
                </a:lnTo>
                <a:lnTo>
                  <a:pt x="39258" y="11162"/>
                </a:lnTo>
                <a:lnTo>
                  <a:pt x="46174" y="8393"/>
                </a:lnTo>
                <a:lnTo>
                  <a:pt x="53642" y="5594"/>
                </a:lnTo>
                <a:lnTo>
                  <a:pt x="60526" y="3728"/>
                </a:lnTo>
                <a:lnTo>
                  <a:pt x="67021" y="2484"/>
                </a:lnTo>
                <a:lnTo>
                  <a:pt x="73255" y="1655"/>
                </a:lnTo>
                <a:lnTo>
                  <a:pt x="80269" y="1102"/>
                </a:lnTo>
                <a:lnTo>
                  <a:pt x="87803" y="734"/>
                </a:lnTo>
                <a:lnTo>
                  <a:pt x="102841" y="324"/>
                </a:lnTo>
                <a:lnTo>
                  <a:pt x="133872" y="25"/>
                </a:lnTo>
                <a:lnTo>
                  <a:pt x="155788" y="0"/>
                </a:lnTo>
                <a:lnTo>
                  <a:pt x="160056" y="951"/>
                </a:lnTo>
                <a:lnTo>
                  <a:pt x="164806" y="2538"/>
                </a:lnTo>
                <a:lnTo>
                  <a:pt x="169878" y="4549"/>
                </a:lnTo>
                <a:lnTo>
                  <a:pt x="173259" y="6841"/>
                </a:lnTo>
                <a:lnTo>
                  <a:pt x="175514" y="9322"/>
                </a:lnTo>
                <a:lnTo>
                  <a:pt x="178971" y="14619"/>
                </a:lnTo>
                <a:lnTo>
                  <a:pt x="183682" y="20148"/>
                </a:lnTo>
                <a:lnTo>
                  <a:pt x="185320" y="23909"/>
                </a:lnTo>
                <a:lnTo>
                  <a:pt x="187139" y="33167"/>
                </a:lnTo>
                <a:lnTo>
                  <a:pt x="190488" y="41091"/>
                </a:lnTo>
                <a:lnTo>
                  <a:pt x="192714" y="44538"/>
                </a:lnTo>
                <a:lnTo>
                  <a:pt x="193246" y="48741"/>
                </a:lnTo>
                <a:lnTo>
                  <a:pt x="191297" y="58491"/>
                </a:lnTo>
                <a:lnTo>
                  <a:pt x="189795" y="69174"/>
                </a:lnTo>
                <a:lnTo>
                  <a:pt x="189395" y="74690"/>
                </a:lnTo>
                <a:lnTo>
                  <a:pt x="189128" y="81225"/>
                </a:lnTo>
                <a:lnTo>
                  <a:pt x="188832" y="96105"/>
                </a:lnTo>
                <a:lnTo>
                  <a:pt x="187800" y="103122"/>
                </a:lnTo>
                <a:lnTo>
                  <a:pt x="186160" y="109704"/>
                </a:lnTo>
                <a:lnTo>
                  <a:pt x="176683" y="138507"/>
                </a:lnTo>
                <a:lnTo>
                  <a:pt x="174939" y="146629"/>
                </a:lnTo>
                <a:lnTo>
                  <a:pt x="173776" y="154902"/>
                </a:lnTo>
                <a:lnTo>
                  <a:pt x="173000" y="163275"/>
                </a:lnTo>
                <a:lnTo>
                  <a:pt x="171531" y="171714"/>
                </a:lnTo>
                <a:lnTo>
                  <a:pt x="169599" y="180197"/>
                </a:lnTo>
                <a:lnTo>
                  <a:pt x="167358" y="188710"/>
                </a:lnTo>
                <a:lnTo>
                  <a:pt x="164912" y="196291"/>
                </a:lnTo>
                <a:lnTo>
                  <a:pt x="162329" y="203250"/>
                </a:lnTo>
                <a:lnTo>
                  <a:pt x="159654" y="209793"/>
                </a:lnTo>
                <a:lnTo>
                  <a:pt x="156918" y="217013"/>
                </a:lnTo>
                <a:lnTo>
                  <a:pt x="151339" y="232656"/>
                </a:lnTo>
                <a:lnTo>
                  <a:pt x="142843" y="257528"/>
                </a:lnTo>
                <a:lnTo>
                  <a:pt x="140948" y="265029"/>
                </a:lnTo>
                <a:lnTo>
                  <a:pt x="139685" y="271935"/>
                </a:lnTo>
                <a:lnTo>
                  <a:pt x="138843" y="278444"/>
                </a:lnTo>
                <a:lnTo>
                  <a:pt x="135368" y="288216"/>
                </a:lnTo>
                <a:lnTo>
                  <a:pt x="133108" y="292155"/>
                </a:lnTo>
                <a:lnTo>
                  <a:pt x="130596" y="301612"/>
                </a:lnTo>
                <a:lnTo>
                  <a:pt x="129480" y="311213"/>
                </a:lnTo>
                <a:lnTo>
                  <a:pt x="128984" y="318655"/>
                </a:lnTo>
                <a:lnTo>
                  <a:pt x="127899" y="321973"/>
                </a:lnTo>
                <a:lnTo>
                  <a:pt x="122774" y="330241"/>
                </a:lnTo>
                <a:lnTo>
                  <a:pt x="121241" y="332510"/>
                </a:lnTo>
                <a:lnTo>
                  <a:pt x="119880" y="333115"/>
                </a:lnTo>
                <a:lnTo>
                  <a:pt x="115827" y="333787"/>
                </a:lnTo>
                <a:lnTo>
                  <a:pt x="114365" y="334918"/>
                </a:lnTo>
                <a:lnTo>
                  <a:pt x="113391" y="336625"/>
                </a:lnTo>
                <a:lnTo>
                  <a:pt x="111442" y="342897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166"/>
          <p:cNvSpPr/>
          <p:nvPr/>
        </p:nvSpPr>
        <p:spPr>
          <a:xfrm>
            <a:off x="2686050" y="3583304"/>
            <a:ext cx="291465" cy="25719"/>
          </a:xfrm>
          <a:custGeom>
            <a:avLst/>
            <a:gdLst/>
            <a:ahLst/>
            <a:cxnLst/>
            <a:rect l="0" t="0" r="0" b="0"/>
            <a:pathLst>
              <a:path w="291465" h="25719">
                <a:moveTo>
                  <a:pt x="0" y="25718"/>
                </a:moveTo>
                <a:lnTo>
                  <a:pt x="50281" y="25718"/>
                </a:lnTo>
                <a:lnTo>
                  <a:pt x="55428" y="24766"/>
                </a:lnTo>
                <a:lnTo>
                  <a:pt x="60764" y="23178"/>
                </a:lnTo>
                <a:lnTo>
                  <a:pt x="66227" y="21167"/>
                </a:lnTo>
                <a:lnTo>
                  <a:pt x="71773" y="19827"/>
                </a:lnTo>
                <a:lnTo>
                  <a:pt x="77376" y="18933"/>
                </a:lnTo>
                <a:lnTo>
                  <a:pt x="83017" y="18337"/>
                </a:lnTo>
                <a:lnTo>
                  <a:pt x="88682" y="16987"/>
                </a:lnTo>
                <a:lnTo>
                  <a:pt x="94363" y="15135"/>
                </a:lnTo>
                <a:lnTo>
                  <a:pt x="100056" y="12948"/>
                </a:lnTo>
                <a:lnTo>
                  <a:pt x="105757" y="11490"/>
                </a:lnTo>
                <a:lnTo>
                  <a:pt x="111462" y="10517"/>
                </a:lnTo>
                <a:lnTo>
                  <a:pt x="117170" y="9869"/>
                </a:lnTo>
                <a:lnTo>
                  <a:pt x="123833" y="9437"/>
                </a:lnTo>
                <a:lnTo>
                  <a:pt x="131133" y="9149"/>
                </a:lnTo>
                <a:lnTo>
                  <a:pt x="152519" y="8744"/>
                </a:lnTo>
                <a:lnTo>
                  <a:pt x="158829" y="8687"/>
                </a:lnTo>
                <a:lnTo>
                  <a:pt x="164941" y="7696"/>
                </a:lnTo>
                <a:lnTo>
                  <a:pt x="170920" y="6083"/>
                </a:lnTo>
                <a:lnTo>
                  <a:pt x="176812" y="4056"/>
                </a:lnTo>
                <a:lnTo>
                  <a:pt x="183597" y="2704"/>
                </a:lnTo>
                <a:lnTo>
                  <a:pt x="190978" y="1803"/>
                </a:lnTo>
                <a:lnTo>
                  <a:pt x="198756" y="1202"/>
                </a:lnTo>
                <a:lnTo>
                  <a:pt x="205846" y="802"/>
                </a:lnTo>
                <a:lnTo>
                  <a:pt x="218804" y="357"/>
                </a:lnTo>
                <a:lnTo>
                  <a:pt x="257040" y="32"/>
                </a:lnTo>
                <a:lnTo>
                  <a:pt x="291464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167"/>
          <p:cNvSpPr/>
          <p:nvPr/>
        </p:nvSpPr>
        <p:spPr>
          <a:xfrm>
            <a:off x="3200400" y="3566160"/>
            <a:ext cx="188596" cy="1"/>
          </a:xfrm>
          <a:custGeom>
            <a:avLst/>
            <a:gdLst/>
            <a:ahLst/>
            <a:cxnLst/>
            <a:rect l="0" t="0" r="0" b="0"/>
            <a:pathLst>
              <a:path w="188596" h="1">
                <a:moveTo>
                  <a:pt x="0" y="0"/>
                </a:moveTo>
                <a:lnTo>
                  <a:pt x="188595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168"/>
          <p:cNvSpPr/>
          <p:nvPr/>
        </p:nvSpPr>
        <p:spPr>
          <a:xfrm>
            <a:off x="3277552" y="3489007"/>
            <a:ext cx="17146" cy="205741"/>
          </a:xfrm>
          <a:custGeom>
            <a:avLst/>
            <a:gdLst/>
            <a:ahLst/>
            <a:cxnLst/>
            <a:rect l="0" t="0" r="0" b="0"/>
            <a:pathLst>
              <a:path w="17146" h="205741">
                <a:moveTo>
                  <a:pt x="0" y="0"/>
                </a:moveTo>
                <a:lnTo>
                  <a:pt x="0" y="92645"/>
                </a:lnTo>
                <a:lnTo>
                  <a:pt x="952" y="97958"/>
                </a:lnTo>
                <a:lnTo>
                  <a:pt x="2540" y="103405"/>
                </a:lnTo>
                <a:lnTo>
                  <a:pt x="4551" y="108942"/>
                </a:lnTo>
                <a:lnTo>
                  <a:pt x="5891" y="114538"/>
                </a:lnTo>
                <a:lnTo>
                  <a:pt x="6785" y="120174"/>
                </a:lnTo>
                <a:lnTo>
                  <a:pt x="7381" y="125836"/>
                </a:lnTo>
                <a:lnTo>
                  <a:pt x="7778" y="131516"/>
                </a:lnTo>
                <a:lnTo>
                  <a:pt x="8043" y="137207"/>
                </a:lnTo>
                <a:lnTo>
                  <a:pt x="8416" y="151779"/>
                </a:lnTo>
                <a:lnTo>
                  <a:pt x="8468" y="155479"/>
                </a:lnTo>
                <a:lnTo>
                  <a:pt x="9455" y="158897"/>
                </a:lnTo>
                <a:lnTo>
                  <a:pt x="11066" y="162129"/>
                </a:lnTo>
                <a:lnTo>
                  <a:pt x="13093" y="165236"/>
                </a:lnTo>
                <a:lnTo>
                  <a:pt x="14443" y="169213"/>
                </a:lnTo>
                <a:lnTo>
                  <a:pt x="15344" y="173768"/>
                </a:lnTo>
                <a:lnTo>
                  <a:pt x="15944" y="178710"/>
                </a:lnTo>
                <a:lnTo>
                  <a:pt x="16345" y="182958"/>
                </a:lnTo>
                <a:lnTo>
                  <a:pt x="16611" y="186742"/>
                </a:lnTo>
                <a:lnTo>
                  <a:pt x="16789" y="190217"/>
                </a:lnTo>
                <a:lnTo>
                  <a:pt x="16987" y="196618"/>
                </a:lnTo>
                <a:lnTo>
                  <a:pt x="17145" y="20574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169"/>
          <p:cNvSpPr/>
          <p:nvPr/>
        </p:nvSpPr>
        <p:spPr>
          <a:xfrm>
            <a:off x="3088957" y="3789045"/>
            <a:ext cx="291466" cy="8573"/>
          </a:xfrm>
          <a:custGeom>
            <a:avLst/>
            <a:gdLst/>
            <a:ahLst/>
            <a:cxnLst/>
            <a:rect l="0" t="0" r="0" b="0"/>
            <a:pathLst>
              <a:path w="291466" h="8573">
                <a:moveTo>
                  <a:pt x="0" y="0"/>
                </a:moveTo>
                <a:lnTo>
                  <a:pt x="11932" y="0"/>
                </a:lnTo>
                <a:lnTo>
                  <a:pt x="14622" y="952"/>
                </a:lnTo>
                <a:lnTo>
                  <a:pt x="17368" y="2540"/>
                </a:lnTo>
                <a:lnTo>
                  <a:pt x="20151" y="4550"/>
                </a:lnTo>
                <a:lnTo>
                  <a:pt x="22959" y="5891"/>
                </a:lnTo>
                <a:lnTo>
                  <a:pt x="25784" y="6785"/>
                </a:lnTo>
                <a:lnTo>
                  <a:pt x="28619" y="7381"/>
                </a:lnTo>
                <a:lnTo>
                  <a:pt x="33367" y="7778"/>
                </a:lnTo>
                <a:lnTo>
                  <a:pt x="39390" y="8042"/>
                </a:lnTo>
                <a:lnTo>
                  <a:pt x="60486" y="8467"/>
                </a:lnTo>
                <a:lnTo>
                  <a:pt x="231043" y="8572"/>
                </a:lnTo>
                <a:lnTo>
                  <a:pt x="236896" y="7620"/>
                </a:lnTo>
                <a:lnTo>
                  <a:pt x="243656" y="6032"/>
                </a:lnTo>
                <a:lnTo>
                  <a:pt x="251020" y="4021"/>
                </a:lnTo>
                <a:lnTo>
                  <a:pt x="257834" y="2680"/>
                </a:lnTo>
                <a:lnTo>
                  <a:pt x="264282" y="1787"/>
                </a:lnTo>
                <a:lnTo>
                  <a:pt x="270486" y="1191"/>
                </a:lnTo>
                <a:lnTo>
                  <a:pt x="275574" y="794"/>
                </a:lnTo>
                <a:lnTo>
                  <a:pt x="279918" y="529"/>
                </a:lnTo>
                <a:lnTo>
                  <a:pt x="291465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PenAnnotation170"/>
          <p:cNvSpPr/>
          <p:nvPr/>
        </p:nvSpPr>
        <p:spPr>
          <a:xfrm>
            <a:off x="3509009" y="3266132"/>
            <a:ext cx="1885951" cy="505734"/>
          </a:xfrm>
          <a:custGeom>
            <a:avLst/>
            <a:gdLst/>
            <a:ahLst/>
            <a:cxnLst/>
            <a:rect l="0" t="0" r="0" b="0"/>
            <a:pathLst>
              <a:path w="1885951" h="505734">
                <a:moveTo>
                  <a:pt x="0" y="394325"/>
                </a:moveTo>
                <a:lnTo>
                  <a:pt x="4552" y="394325"/>
                </a:lnTo>
                <a:lnTo>
                  <a:pt x="5892" y="395278"/>
                </a:lnTo>
                <a:lnTo>
                  <a:pt x="6786" y="396865"/>
                </a:lnTo>
                <a:lnTo>
                  <a:pt x="7382" y="398876"/>
                </a:lnTo>
                <a:lnTo>
                  <a:pt x="10583" y="403650"/>
                </a:lnTo>
                <a:lnTo>
                  <a:pt x="23125" y="417284"/>
                </a:lnTo>
                <a:lnTo>
                  <a:pt x="45731" y="440049"/>
                </a:lnTo>
                <a:lnTo>
                  <a:pt x="54296" y="453170"/>
                </a:lnTo>
                <a:lnTo>
                  <a:pt x="65723" y="467826"/>
                </a:lnTo>
                <a:lnTo>
                  <a:pt x="80010" y="482803"/>
                </a:lnTo>
                <a:lnTo>
                  <a:pt x="82868" y="484743"/>
                </a:lnTo>
                <a:lnTo>
                  <a:pt x="91441" y="488426"/>
                </a:lnTo>
                <a:lnTo>
                  <a:pt x="100013" y="494174"/>
                </a:lnTo>
                <a:lnTo>
                  <a:pt x="105728" y="495852"/>
                </a:lnTo>
                <a:lnTo>
                  <a:pt x="107633" y="497253"/>
                </a:lnTo>
                <a:lnTo>
                  <a:pt x="108903" y="499138"/>
                </a:lnTo>
                <a:lnTo>
                  <a:pt x="109750" y="501348"/>
                </a:lnTo>
                <a:lnTo>
                  <a:pt x="111267" y="502821"/>
                </a:lnTo>
                <a:lnTo>
                  <a:pt x="113230" y="503803"/>
                </a:lnTo>
                <a:lnTo>
                  <a:pt x="119898" y="505733"/>
                </a:lnTo>
                <a:lnTo>
                  <a:pt x="120009" y="491144"/>
                </a:lnTo>
                <a:lnTo>
                  <a:pt x="120014" y="477148"/>
                </a:lnTo>
                <a:lnTo>
                  <a:pt x="114124" y="458910"/>
                </a:lnTo>
                <a:lnTo>
                  <a:pt x="112634" y="448112"/>
                </a:lnTo>
                <a:lnTo>
                  <a:pt x="109433" y="436963"/>
                </a:lnTo>
                <a:lnTo>
                  <a:pt x="107245" y="431323"/>
                </a:lnTo>
                <a:lnTo>
                  <a:pt x="104815" y="417436"/>
                </a:lnTo>
                <a:lnTo>
                  <a:pt x="102782" y="401739"/>
                </a:lnTo>
                <a:lnTo>
                  <a:pt x="100907" y="393553"/>
                </a:lnTo>
                <a:lnTo>
                  <a:pt x="98704" y="385238"/>
                </a:lnTo>
                <a:lnTo>
                  <a:pt x="93716" y="368379"/>
                </a:lnTo>
                <a:lnTo>
                  <a:pt x="91053" y="359883"/>
                </a:lnTo>
                <a:lnTo>
                  <a:pt x="89277" y="351361"/>
                </a:lnTo>
                <a:lnTo>
                  <a:pt x="88093" y="342822"/>
                </a:lnTo>
                <a:lnTo>
                  <a:pt x="87304" y="334273"/>
                </a:lnTo>
                <a:lnTo>
                  <a:pt x="86778" y="325715"/>
                </a:lnTo>
                <a:lnTo>
                  <a:pt x="86193" y="308587"/>
                </a:lnTo>
                <a:lnTo>
                  <a:pt x="85085" y="300019"/>
                </a:lnTo>
                <a:lnTo>
                  <a:pt x="83393" y="291449"/>
                </a:lnTo>
                <a:lnTo>
                  <a:pt x="81313" y="282879"/>
                </a:lnTo>
                <a:lnTo>
                  <a:pt x="79926" y="273355"/>
                </a:lnTo>
                <a:lnTo>
                  <a:pt x="79002" y="263196"/>
                </a:lnTo>
                <a:lnTo>
                  <a:pt x="77975" y="243653"/>
                </a:lnTo>
                <a:lnTo>
                  <a:pt x="77518" y="228617"/>
                </a:lnTo>
                <a:lnTo>
                  <a:pt x="77185" y="179764"/>
                </a:lnTo>
                <a:lnTo>
                  <a:pt x="77154" y="130386"/>
                </a:lnTo>
                <a:lnTo>
                  <a:pt x="79693" y="119539"/>
                </a:lnTo>
                <a:lnTo>
                  <a:pt x="83997" y="109320"/>
                </a:lnTo>
                <a:lnTo>
                  <a:pt x="91775" y="98213"/>
                </a:lnTo>
                <a:lnTo>
                  <a:pt x="97304" y="91904"/>
                </a:lnTo>
                <a:lnTo>
                  <a:pt x="100112" y="89841"/>
                </a:lnTo>
                <a:lnTo>
                  <a:pt x="108615" y="85985"/>
                </a:lnTo>
                <a:lnTo>
                  <a:pt x="126686" y="71200"/>
                </a:lnTo>
                <a:lnTo>
                  <a:pt x="151950" y="57110"/>
                </a:lnTo>
                <a:lnTo>
                  <a:pt x="163101" y="53952"/>
                </a:lnTo>
                <a:lnTo>
                  <a:pt x="190333" y="47373"/>
                </a:lnTo>
                <a:lnTo>
                  <a:pt x="232802" y="31318"/>
                </a:lnTo>
                <a:lnTo>
                  <a:pt x="287562" y="21649"/>
                </a:lnTo>
                <a:lnTo>
                  <a:pt x="336354" y="15190"/>
                </a:lnTo>
                <a:lnTo>
                  <a:pt x="380448" y="9872"/>
                </a:lnTo>
                <a:lnTo>
                  <a:pt x="437251" y="6195"/>
                </a:lnTo>
                <a:lnTo>
                  <a:pt x="495308" y="807"/>
                </a:lnTo>
                <a:lnTo>
                  <a:pt x="549394" y="151"/>
                </a:lnTo>
                <a:lnTo>
                  <a:pt x="648697" y="0"/>
                </a:lnTo>
                <a:lnTo>
                  <a:pt x="720096" y="6777"/>
                </a:lnTo>
                <a:lnTo>
                  <a:pt x="777242" y="8209"/>
                </a:lnTo>
                <a:lnTo>
                  <a:pt x="1071328" y="8563"/>
                </a:lnTo>
                <a:lnTo>
                  <a:pt x="1127479" y="13113"/>
                </a:lnTo>
                <a:lnTo>
                  <a:pt x="1186344" y="15944"/>
                </a:lnTo>
                <a:lnTo>
                  <a:pt x="1241463" y="16782"/>
                </a:lnTo>
                <a:lnTo>
                  <a:pt x="1667083" y="17135"/>
                </a:lnTo>
                <a:lnTo>
                  <a:pt x="1737454" y="23920"/>
                </a:lnTo>
                <a:lnTo>
                  <a:pt x="1771150" y="27718"/>
                </a:lnTo>
                <a:lnTo>
                  <a:pt x="1799230" y="32336"/>
                </a:lnTo>
                <a:lnTo>
                  <a:pt x="1815976" y="34368"/>
                </a:lnTo>
                <a:lnTo>
                  <a:pt x="1842248" y="40894"/>
                </a:lnTo>
                <a:lnTo>
                  <a:pt x="1885950" y="42853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PenAnnotation171"/>
          <p:cNvSpPr/>
          <p:nvPr/>
        </p:nvSpPr>
        <p:spPr>
          <a:xfrm>
            <a:off x="3869054" y="3549015"/>
            <a:ext cx="154306" cy="17146"/>
          </a:xfrm>
          <a:custGeom>
            <a:avLst/>
            <a:gdLst/>
            <a:ahLst/>
            <a:cxnLst/>
            <a:rect l="0" t="0" r="0" b="0"/>
            <a:pathLst>
              <a:path w="154306" h="17146">
                <a:moveTo>
                  <a:pt x="0" y="17145"/>
                </a:moveTo>
                <a:lnTo>
                  <a:pt x="20400" y="17145"/>
                </a:lnTo>
                <a:lnTo>
                  <a:pt x="24078" y="16192"/>
                </a:lnTo>
                <a:lnTo>
                  <a:pt x="28434" y="14605"/>
                </a:lnTo>
                <a:lnTo>
                  <a:pt x="33244" y="12594"/>
                </a:lnTo>
                <a:lnTo>
                  <a:pt x="38355" y="11253"/>
                </a:lnTo>
                <a:lnTo>
                  <a:pt x="43668" y="10359"/>
                </a:lnTo>
                <a:lnTo>
                  <a:pt x="49115" y="9764"/>
                </a:lnTo>
                <a:lnTo>
                  <a:pt x="53698" y="9367"/>
                </a:lnTo>
                <a:lnTo>
                  <a:pt x="57707" y="9101"/>
                </a:lnTo>
                <a:lnTo>
                  <a:pt x="61331" y="8925"/>
                </a:lnTo>
                <a:lnTo>
                  <a:pt x="70438" y="8729"/>
                </a:lnTo>
                <a:lnTo>
                  <a:pt x="87256" y="8603"/>
                </a:lnTo>
                <a:lnTo>
                  <a:pt x="91509" y="7640"/>
                </a:lnTo>
                <a:lnTo>
                  <a:pt x="96248" y="6046"/>
                </a:lnTo>
                <a:lnTo>
                  <a:pt x="101313" y="4030"/>
                </a:lnTo>
                <a:lnTo>
                  <a:pt x="105642" y="2687"/>
                </a:lnTo>
                <a:lnTo>
                  <a:pt x="109481" y="1791"/>
                </a:lnTo>
                <a:lnTo>
                  <a:pt x="112992" y="1194"/>
                </a:lnTo>
                <a:lnTo>
                  <a:pt x="116286" y="796"/>
                </a:lnTo>
                <a:lnTo>
                  <a:pt x="119434" y="530"/>
                </a:lnTo>
                <a:lnTo>
                  <a:pt x="122486" y="354"/>
                </a:lnTo>
                <a:lnTo>
                  <a:pt x="130956" y="157"/>
                </a:lnTo>
                <a:lnTo>
                  <a:pt x="154305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MARTPenAnnotation172"/>
          <p:cNvSpPr/>
          <p:nvPr/>
        </p:nvSpPr>
        <p:spPr>
          <a:xfrm>
            <a:off x="4100512" y="3424153"/>
            <a:ext cx="205582" cy="296194"/>
          </a:xfrm>
          <a:custGeom>
            <a:avLst/>
            <a:gdLst/>
            <a:ahLst/>
            <a:cxnLst/>
            <a:rect l="0" t="0" r="0" b="0"/>
            <a:pathLst>
              <a:path w="205582" h="296194">
                <a:moveTo>
                  <a:pt x="0" y="39137"/>
                </a:moveTo>
                <a:lnTo>
                  <a:pt x="12770" y="26366"/>
                </a:lnTo>
                <a:lnTo>
                  <a:pt x="15181" y="24908"/>
                </a:lnTo>
                <a:lnTo>
                  <a:pt x="24077" y="21903"/>
                </a:lnTo>
                <a:lnTo>
                  <a:pt x="28434" y="20028"/>
                </a:lnTo>
                <a:lnTo>
                  <a:pt x="38355" y="15404"/>
                </a:lnTo>
                <a:lnTo>
                  <a:pt x="49114" y="10174"/>
                </a:lnTo>
                <a:lnTo>
                  <a:pt x="54650" y="8398"/>
                </a:lnTo>
                <a:lnTo>
                  <a:pt x="60246" y="7214"/>
                </a:lnTo>
                <a:lnTo>
                  <a:pt x="65882" y="6425"/>
                </a:lnTo>
                <a:lnTo>
                  <a:pt x="71544" y="5899"/>
                </a:lnTo>
                <a:lnTo>
                  <a:pt x="77223" y="5548"/>
                </a:lnTo>
                <a:lnTo>
                  <a:pt x="82915" y="5314"/>
                </a:lnTo>
                <a:lnTo>
                  <a:pt x="87661" y="4206"/>
                </a:lnTo>
                <a:lnTo>
                  <a:pt x="91779" y="2514"/>
                </a:lnTo>
                <a:lnTo>
                  <a:pt x="95476" y="434"/>
                </a:lnTo>
                <a:lnTo>
                  <a:pt x="99846" y="0"/>
                </a:lnTo>
                <a:lnTo>
                  <a:pt x="104664" y="663"/>
                </a:lnTo>
                <a:lnTo>
                  <a:pt x="109781" y="2058"/>
                </a:lnTo>
                <a:lnTo>
                  <a:pt x="114145" y="2987"/>
                </a:lnTo>
                <a:lnTo>
                  <a:pt x="118006" y="3607"/>
                </a:lnTo>
                <a:lnTo>
                  <a:pt x="121534" y="4021"/>
                </a:lnTo>
                <a:lnTo>
                  <a:pt x="124837" y="4296"/>
                </a:lnTo>
                <a:lnTo>
                  <a:pt x="131048" y="4602"/>
                </a:lnTo>
                <a:lnTo>
                  <a:pt x="134038" y="5636"/>
                </a:lnTo>
                <a:lnTo>
                  <a:pt x="139900" y="9325"/>
                </a:lnTo>
                <a:lnTo>
                  <a:pt x="141844" y="11642"/>
                </a:lnTo>
                <a:lnTo>
                  <a:pt x="143140" y="14140"/>
                </a:lnTo>
                <a:lnTo>
                  <a:pt x="144580" y="19454"/>
                </a:lnTo>
                <a:lnTo>
                  <a:pt x="145221" y="24991"/>
                </a:lnTo>
                <a:lnTo>
                  <a:pt x="145505" y="33167"/>
                </a:lnTo>
                <a:lnTo>
                  <a:pt x="145581" y="38015"/>
                </a:lnTo>
                <a:lnTo>
                  <a:pt x="143726" y="42199"/>
                </a:lnTo>
                <a:lnTo>
                  <a:pt x="140585" y="45941"/>
                </a:lnTo>
                <a:lnTo>
                  <a:pt x="136586" y="49388"/>
                </a:lnTo>
                <a:lnTo>
                  <a:pt x="132967" y="53590"/>
                </a:lnTo>
                <a:lnTo>
                  <a:pt x="129603" y="58298"/>
                </a:lnTo>
                <a:lnTo>
                  <a:pt x="126407" y="63341"/>
                </a:lnTo>
                <a:lnTo>
                  <a:pt x="120316" y="71484"/>
                </a:lnTo>
                <a:lnTo>
                  <a:pt x="117358" y="74989"/>
                </a:lnTo>
                <a:lnTo>
                  <a:pt x="113481" y="79231"/>
                </a:lnTo>
                <a:lnTo>
                  <a:pt x="99876" y="93350"/>
                </a:lnTo>
                <a:lnTo>
                  <a:pt x="77207" y="116235"/>
                </a:lnTo>
                <a:lnTo>
                  <a:pt x="77163" y="116278"/>
                </a:lnTo>
                <a:lnTo>
                  <a:pt x="81706" y="111735"/>
                </a:lnTo>
                <a:lnTo>
                  <a:pt x="83998" y="110395"/>
                </a:lnTo>
                <a:lnTo>
                  <a:pt x="89085" y="108907"/>
                </a:lnTo>
                <a:lnTo>
                  <a:pt x="92728" y="108510"/>
                </a:lnTo>
                <a:lnTo>
                  <a:pt x="97061" y="108246"/>
                </a:lnTo>
                <a:lnTo>
                  <a:pt x="106003" y="107952"/>
                </a:lnTo>
                <a:lnTo>
                  <a:pt x="119505" y="107763"/>
                </a:lnTo>
                <a:lnTo>
                  <a:pt x="151919" y="107719"/>
                </a:lnTo>
                <a:lnTo>
                  <a:pt x="156525" y="108671"/>
                </a:lnTo>
                <a:lnTo>
                  <a:pt x="160547" y="110258"/>
                </a:lnTo>
                <a:lnTo>
                  <a:pt x="164182" y="112268"/>
                </a:lnTo>
                <a:lnTo>
                  <a:pt x="173299" y="117042"/>
                </a:lnTo>
                <a:lnTo>
                  <a:pt x="178398" y="119649"/>
                </a:lnTo>
                <a:lnTo>
                  <a:pt x="182750" y="122339"/>
                </a:lnTo>
                <a:lnTo>
                  <a:pt x="186603" y="125085"/>
                </a:lnTo>
                <a:lnTo>
                  <a:pt x="190124" y="127868"/>
                </a:lnTo>
                <a:lnTo>
                  <a:pt x="193425" y="130676"/>
                </a:lnTo>
                <a:lnTo>
                  <a:pt x="199631" y="136336"/>
                </a:lnTo>
                <a:lnTo>
                  <a:pt x="201668" y="140131"/>
                </a:lnTo>
                <a:lnTo>
                  <a:pt x="203025" y="144566"/>
                </a:lnTo>
                <a:lnTo>
                  <a:pt x="204533" y="153622"/>
                </a:lnTo>
                <a:lnTo>
                  <a:pt x="205204" y="160821"/>
                </a:lnTo>
                <a:lnTo>
                  <a:pt x="205502" y="169736"/>
                </a:lnTo>
                <a:lnTo>
                  <a:pt x="205581" y="174781"/>
                </a:lnTo>
                <a:lnTo>
                  <a:pt x="204681" y="180048"/>
                </a:lnTo>
                <a:lnTo>
                  <a:pt x="203129" y="185465"/>
                </a:lnTo>
                <a:lnTo>
                  <a:pt x="201142" y="190982"/>
                </a:lnTo>
                <a:lnTo>
                  <a:pt x="198865" y="196564"/>
                </a:lnTo>
                <a:lnTo>
                  <a:pt x="196394" y="202191"/>
                </a:lnTo>
                <a:lnTo>
                  <a:pt x="191108" y="213523"/>
                </a:lnTo>
                <a:lnTo>
                  <a:pt x="185585" y="224909"/>
                </a:lnTo>
                <a:lnTo>
                  <a:pt x="181825" y="230613"/>
                </a:lnTo>
                <a:lnTo>
                  <a:pt x="177415" y="236320"/>
                </a:lnTo>
                <a:lnTo>
                  <a:pt x="172569" y="242029"/>
                </a:lnTo>
                <a:lnTo>
                  <a:pt x="167434" y="247741"/>
                </a:lnTo>
                <a:lnTo>
                  <a:pt x="156647" y="259167"/>
                </a:lnTo>
                <a:lnTo>
                  <a:pt x="144416" y="271759"/>
                </a:lnTo>
                <a:lnTo>
                  <a:pt x="140092" y="275181"/>
                </a:lnTo>
                <a:lnTo>
                  <a:pt x="135305" y="278414"/>
                </a:lnTo>
                <a:lnTo>
                  <a:pt x="130208" y="281523"/>
                </a:lnTo>
                <a:lnTo>
                  <a:pt x="124906" y="283595"/>
                </a:lnTo>
                <a:lnTo>
                  <a:pt x="119466" y="284976"/>
                </a:lnTo>
                <a:lnTo>
                  <a:pt x="113933" y="285897"/>
                </a:lnTo>
                <a:lnTo>
                  <a:pt x="108341" y="287464"/>
                </a:lnTo>
                <a:lnTo>
                  <a:pt x="102707" y="289461"/>
                </a:lnTo>
                <a:lnTo>
                  <a:pt x="97046" y="291744"/>
                </a:lnTo>
                <a:lnTo>
                  <a:pt x="92320" y="293266"/>
                </a:lnTo>
                <a:lnTo>
                  <a:pt x="88217" y="294282"/>
                </a:lnTo>
                <a:lnTo>
                  <a:pt x="84529" y="294958"/>
                </a:lnTo>
                <a:lnTo>
                  <a:pt x="80165" y="295409"/>
                </a:lnTo>
                <a:lnTo>
                  <a:pt x="75351" y="295710"/>
                </a:lnTo>
                <a:lnTo>
                  <a:pt x="65874" y="296044"/>
                </a:lnTo>
                <a:lnTo>
                  <a:pt x="58488" y="296193"/>
                </a:lnTo>
                <a:lnTo>
                  <a:pt x="55184" y="295280"/>
                </a:lnTo>
                <a:lnTo>
                  <a:pt x="48974" y="291726"/>
                </a:lnTo>
                <a:lnTo>
                  <a:pt x="43039" y="289511"/>
                </a:lnTo>
                <a:lnTo>
                  <a:pt x="36018" y="288089"/>
                </a:lnTo>
                <a:lnTo>
                  <a:pt x="30251" y="283292"/>
                </a:lnTo>
                <a:lnTo>
                  <a:pt x="27061" y="280389"/>
                </a:lnTo>
                <a:lnTo>
                  <a:pt x="26613" y="279029"/>
                </a:lnTo>
                <a:lnTo>
                  <a:pt x="25717" y="270594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SMARTPenAnnotation173"/>
          <p:cNvSpPr/>
          <p:nvPr/>
        </p:nvSpPr>
        <p:spPr>
          <a:xfrm>
            <a:off x="4400553" y="3454717"/>
            <a:ext cx="162875" cy="77154"/>
          </a:xfrm>
          <a:custGeom>
            <a:avLst/>
            <a:gdLst/>
            <a:ahLst/>
            <a:cxnLst/>
            <a:rect l="0" t="0" r="0" b="0"/>
            <a:pathLst>
              <a:path w="162875" h="77154">
                <a:moveTo>
                  <a:pt x="8569" y="0"/>
                </a:moveTo>
                <a:lnTo>
                  <a:pt x="15950" y="7381"/>
                </a:lnTo>
                <a:lnTo>
                  <a:pt x="16347" y="8731"/>
                </a:lnTo>
                <a:lnTo>
                  <a:pt x="16612" y="10583"/>
                </a:lnTo>
                <a:lnTo>
                  <a:pt x="16788" y="12770"/>
                </a:lnTo>
                <a:lnTo>
                  <a:pt x="16906" y="15181"/>
                </a:lnTo>
                <a:lnTo>
                  <a:pt x="17037" y="20400"/>
                </a:lnTo>
                <a:lnTo>
                  <a:pt x="17111" y="28693"/>
                </a:lnTo>
                <a:lnTo>
                  <a:pt x="16168" y="31511"/>
                </a:lnTo>
                <a:lnTo>
                  <a:pt x="14587" y="34342"/>
                </a:lnTo>
                <a:lnTo>
                  <a:pt x="12581" y="37183"/>
                </a:lnTo>
                <a:lnTo>
                  <a:pt x="11244" y="40028"/>
                </a:lnTo>
                <a:lnTo>
                  <a:pt x="10352" y="42878"/>
                </a:lnTo>
                <a:lnTo>
                  <a:pt x="9758" y="45730"/>
                </a:lnTo>
                <a:lnTo>
                  <a:pt x="8409" y="48585"/>
                </a:lnTo>
                <a:lnTo>
                  <a:pt x="6557" y="51440"/>
                </a:lnTo>
                <a:lnTo>
                  <a:pt x="1293" y="58315"/>
                </a:lnTo>
                <a:lnTo>
                  <a:pt x="860" y="59832"/>
                </a:lnTo>
                <a:lnTo>
                  <a:pt x="572" y="61795"/>
                </a:lnTo>
                <a:lnTo>
                  <a:pt x="0" y="68545"/>
                </a:lnTo>
                <a:lnTo>
                  <a:pt x="78711" y="68580"/>
                </a:lnTo>
                <a:lnTo>
                  <a:pt x="82953" y="69533"/>
                </a:lnTo>
                <a:lnTo>
                  <a:pt x="87686" y="71120"/>
                </a:lnTo>
                <a:lnTo>
                  <a:pt x="92746" y="73131"/>
                </a:lnTo>
                <a:lnTo>
                  <a:pt x="97072" y="74472"/>
                </a:lnTo>
                <a:lnTo>
                  <a:pt x="100909" y="75365"/>
                </a:lnTo>
                <a:lnTo>
                  <a:pt x="104419" y="75961"/>
                </a:lnTo>
                <a:lnTo>
                  <a:pt x="108664" y="76358"/>
                </a:lnTo>
                <a:lnTo>
                  <a:pt x="113399" y="76623"/>
                </a:lnTo>
                <a:lnTo>
                  <a:pt x="122788" y="76917"/>
                </a:lnTo>
                <a:lnTo>
                  <a:pt x="136576" y="77106"/>
                </a:lnTo>
                <a:lnTo>
                  <a:pt x="162874" y="77153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SMARTPenAnnotation174"/>
          <p:cNvSpPr/>
          <p:nvPr/>
        </p:nvSpPr>
        <p:spPr>
          <a:xfrm>
            <a:off x="4520567" y="3446145"/>
            <a:ext cx="8571" cy="257176"/>
          </a:xfrm>
          <a:custGeom>
            <a:avLst/>
            <a:gdLst/>
            <a:ahLst/>
            <a:cxnLst/>
            <a:rect l="0" t="0" r="0" b="0"/>
            <a:pathLst>
              <a:path w="8571" h="257176">
                <a:moveTo>
                  <a:pt x="8570" y="0"/>
                </a:moveTo>
                <a:lnTo>
                  <a:pt x="8570" y="124195"/>
                </a:lnTo>
                <a:lnTo>
                  <a:pt x="7618" y="131375"/>
                </a:lnTo>
                <a:lnTo>
                  <a:pt x="6030" y="139018"/>
                </a:lnTo>
                <a:lnTo>
                  <a:pt x="4020" y="146971"/>
                </a:lnTo>
                <a:lnTo>
                  <a:pt x="2678" y="155130"/>
                </a:lnTo>
                <a:lnTo>
                  <a:pt x="1785" y="163428"/>
                </a:lnTo>
                <a:lnTo>
                  <a:pt x="792" y="178362"/>
                </a:lnTo>
                <a:lnTo>
                  <a:pt x="351" y="188174"/>
                </a:lnTo>
                <a:lnTo>
                  <a:pt x="155" y="198250"/>
                </a:lnTo>
                <a:lnTo>
                  <a:pt x="0" y="237853"/>
                </a:lnTo>
                <a:lnTo>
                  <a:pt x="952" y="239531"/>
                </a:lnTo>
                <a:lnTo>
                  <a:pt x="2539" y="241602"/>
                </a:lnTo>
                <a:lnTo>
                  <a:pt x="7379" y="247219"/>
                </a:lnTo>
                <a:lnTo>
                  <a:pt x="7776" y="248633"/>
                </a:lnTo>
                <a:lnTo>
                  <a:pt x="8041" y="250528"/>
                </a:lnTo>
                <a:lnTo>
                  <a:pt x="8570" y="257175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SMARTPenAnnotation175"/>
          <p:cNvSpPr/>
          <p:nvPr/>
        </p:nvSpPr>
        <p:spPr>
          <a:xfrm>
            <a:off x="4623434" y="3378905"/>
            <a:ext cx="247272" cy="315843"/>
          </a:xfrm>
          <a:custGeom>
            <a:avLst/>
            <a:gdLst/>
            <a:ahLst/>
            <a:cxnLst/>
            <a:rect l="0" t="0" r="0" b="0"/>
            <a:pathLst>
              <a:path w="247272" h="315843">
                <a:moveTo>
                  <a:pt x="0" y="84385"/>
                </a:moveTo>
                <a:lnTo>
                  <a:pt x="4552" y="84385"/>
                </a:lnTo>
                <a:lnTo>
                  <a:pt x="5892" y="83432"/>
                </a:lnTo>
                <a:lnTo>
                  <a:pt x="6786" y="81845"/>
                </a:lnTo>
                <a:lnTo>
                  <a:pt x="7382" y="79834"/>
                </a:lnTo>
                <a:lnTo>
                  <a:pt x="8731" y="78493"/>
                </a:lnTo>
                <a:lnTo>
                  <a:pt x="10584" y="77599"/>
                </a:lnTo>
                <a:lnTo>
                  <a:pt x="15182" y="76606"/>
                </a:lnTo>
                <a:lnTo>
                  <a:pt x="20400" y="76165"/>
                </a:lnTo>
                <a:lnTo>
                  <a:pt x="24078" y="75095"/>
                </a:lnTo>
                <a:lnTo>
                  <a:pt x="28435" y="73429"/>
                </a:lnTo>
                <a:lnTo>
                  <a:pt x="33244" y="71366"/>
                </a:lnTo>
                <a:lnTo>
                  <a:pt x="37403" y="69038"/>
                </a:lnTo>
                <a:lnTo>
                  <a:pt x="44564" y="63911"/>
                </a:lnTo>
                <a:lnTo>
                  <a:pt x="48759" y="61211"/>
                </a:lnTo>
                <a:lnTo>
                  <a:pt x="53461" y="58458"/>
                </a:lnTo>
                <a:lnTo>
                  <a:pt x="58501" y="55670"/>
                </a:lnTo>
                <a:lnTo>
                  <a:pt x="69181" y="50032"/>
                </a:lnTo>
                <a:lnTo>
                  <a:pt x="74696" y="47196"/>
                </a:lnTo>
                <a:lnTo>
                  <a:pt x="81230" y="44352"/>
                </a:lnTo>
                <a:lnTo>
                  <a:pt x="88444" y="41504"/>
                </a:lnTo>
                <a:lnTo>
                  <a:pt x="96110" y="38653"/>
                </a:lnTo>
                <a:lnTo>
                  <a:pt x="103126" y="35799"/>
                </a:lnTo>
                <a:lnTo>
                  <a:pt x="109708" y="32944"/>
                </a:lnTo>
                <a:lnTo>
                  <a:pt x="116001" y="30089"/>
                </a:lnTo>
                <a:lnTo>
                  <a:pt x="123054" y="27232"/>
                </a:lnTo>
                <a:lnTo>
                  <a:pt x="130614" y="24376"/>
                </a:lnTo>
                <a:lnTo>
                  <a:pt x="138511" y="21518"/>
                </a:lnTo>
                <a:lnTo>
                  <a:pt x="145681" y="18662"/>
                </a:lnTo>
                <a:lnTo>
                  <a:pt x="152366" y="15804"/>
                </a:lnTo>
                <a:lnTo>
                  <a:pt x="158727" y="12947"/>
                </a:lnTo>
                <a:lnTo>
                  <a:pt x="164874" y="11042"/>
                </a:lnTo>
                <a:lnTo>
                  <a:pt x="170876" y="9772"/>
                </a:lnTo>
                <a:lnTo>
                  <a:pt x="176782" y="8925"/>
                </a:lnTo>
                <a:lnTo>
                  <a:pt x="181673" y="7408"/>
                </a:lnTo>
                <a:lnTo>
                  <a:pt x="185885" y="5445"/>
                </a:lnTo>
                <a:lnTo>
                  <a:pt x="189646" y="3183"/>
                </a:lnTo>
                <a:lnTo>
                  <a:pt x="194058" y="1675"/>
                </a:lnTo>
                <a:lnTo>
                  <a:pt x="198905" y="670"/>
                </a:lnTo>
                <a:lnTo>
                  <a:pt x="204041" y="0"/>
                </a:lnTo>
                <a:lnTo>
                  <a:pt x="208418" y="506"/>
                </a:lnTo>
                <a:lnTo>
                  <a:pt x="212287" y="1795"/>
                </a:lnTo>
                <a:lnTo>
                  <a:pt x="220792" y="6158"/>
                </a:lnTo>
                <a:lnTo>
                  <a:pt x="226816" y="11465"/>
                </a:lnTo>
                <a:lnTo>
                  <a:pt x="234633" y="19070"/>
                </a:lnTo>
                <a:lnTo>
                  <a:pt x="236433" y="22744"/>
                </a:lnTo>
                <a:lnTo>
                  <a:pt x="238432" y="31906"/>
                </a:lnTo>
                <a:lnTo>
                  <a:pt x="241860" y="39789"/>
                </a:lnTo>
                <a:lnTo>
                  <a:pt x="244108" y="43224"/>
                </a:lnTo>
                <a:lnTo>
                  <a:pt x="246605" y="52121"/>
                </a:lnTo>
                <a:lnTo>
                  <a:pt x="247271" y="57160"/>
                </a:lnTo>
                <a:lnTo>
                  <a:pt x="246762" y="62425"/>
                </a:lnTo>
                <a:lnTo>
                  <a:pt x="245471" y="67840"/>
                </a:lnTo>
                <a:lnTo>
                  <a:pt x="243658" y="73355"/>
                </a:lnTo>
                <a:lnTo>
                  <a:pt x="242449" y="79889"/>
                </a:lnTo>
                <a:lnTo>
                  <a:pt x="241643" y="87102"/>
                </a:lnTo>
                <a:lnTo>
                  <a:pt x="241105" y="94769"/>
                </a:lnTo>
                <a:lnTo>
                  <a:pt x="239795" y="102738"/>
                </a:lnTo>
                <a:lnTo>
                  <a:pt x="237968" y="110907"/>
                </a:lnTo>
                <a:lnTo>
                  <a:pt x="235798" y="119211"/>
                </a:lnTo>
                <a:lnTo>
                  <a:pt x="233399" y="127605"/>
                </a:lnTo>
                <a:lnTo>
                  <a:pt x="228193" y="144551"/>
                </a:lnTo>
                <a:lnTo>
                  <a:pt x="211420" y="195841"/>
                </a:lnTo>
                <a:lnTo>
                  <a:pt x="208574" y="203456"/>
                </a:lnTo>
                <a:lnTo>
                  <a:pt x="205725" y="210438"/>
                </a:lnTo>
                <a:lnTo>
                  <a:pt x="202873" y="216998"/>
                </a:lnTo>
                <a:lnTo>
                  <a:pt x="200971" y="224228"/>
                </a:lnTo>
                <a:lnTo>
                  <a:pt x="199704" y="231907"/>
                </a:lnTo>
                <a:lnTo>
                  <a:pt x="198858" y="239883"/>
                </a:lnTo>
                <a:lnTo>
                  <a:pt x="197342" y="246152"/>
                </a:lnTo>
                <a:lnTo>
                  <a:pt x="193118" y="255659"/>
                </a:lnTo>
                <a:lnTo>
                  <a:pt x="191610" y="260480"/>
                </a:lnTo>
                <a:lnTo>
                  <a:pt x="190606" y="265599"/>
                </a:lnTo>
                <a:lnTo>
                  <a:pt x="189935" y="270917"/>
                </a:lnTo>
                <a:lnTo>
                  <a:pt x="186651" y="279365"/>
                </a:lnTo>
                <a:lnTo>
                  <a:pt x="182969" y="286295"/>
                </a:lnTo>
                <a:lnTo>
                  <a:pt x="179944" y="295552"/>
                </a:lnTo>
                <a:lnTo>
                  <a:pt x="174390" y="304327"/>
                </a:lnTo>
                <a:lnTo>
                  <a:pt x="172031" y="313285"/>
                </a:lnTo>
                <a:lnTo>
                  <a:pt x="171450" y="315842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SMARTPenAnnotation176"/>
          <p:cNvSpPr/>
          <p:nvPr/>
        </p:nvSpPr>
        <p:spPr>
          <a:xfrm>
            <a:off x="2566034" y="3943351"/>
            <a:ext cx="2288859" cy="94297"/>
          </a:xfrm>
          <a:custGeom>
            <a:avLst/>
            <a:gdLst/>
            <a:ahLst/>
            <a:cxnLst/>
            <a:rect l="0" t="0" r="0" b="0"/>
            <a:pathLst>
              <a:path w="2288859" h="94297">
                <a:moveTo>
                  <a:pt x="0" y="94296"/>
                </a:moveTo>
                <a:lnTo>
                  <a:pt x="4551" y="94296"/>
                </a:lnTo>
                <a:lnTo>
                  <a:pt x="5892" y="93344"/>
                </a:lnTo>
                <a:lnTo>
                  <a:pt x="6786" y="91756"/>
                </a:lnTo>
                <a:lnTo>
                  <a:pt x="7381" y="89745"/>
                </a:lnTo>
                <a:lnTo>
                  <a:pt x="8731" y="88405"/>
                </a:lnTo>
                <a:lnTo>
                  <a:pt x="10583" y="87511"/>
                </a:lnTo>
                <a:lnTo>
                  <a:pt x="12771" y="86915"/>
                </a:lnTo>
                <a:lnTo>
                  <a:pt x="50271" y="84792"/>
                </a:lnTo>
                <a:lnTo>
                  <a:pt x="56374" y="83197"/>
                </a:lnTo>
                <a:lnTo>
                  <a:pt x="63300" y="81182"/>
                </a:lnTo>
                <a:lnTo>
                  <a:pt x="82150" y="78345"/>
                </a:lnTo>
                <a:lnTo>
                  <a:pt x="111477" y="76435"/>
                </a:lnTo>
                <a:lnTo>
                  <a:pt x="118134" y="74768"/>
                </a:lnTo>
                <a:lnTo>
                  <a:pt x="124476" y="72705"/>
                </a:lnTo>
                <a:lnTo>
                  <a:pt x="147055" y="69801"/>
                </a:lnTo>
                <a:lnTo>
                  <a:pt x="156139" y="68441"/>
                </a:lnTo>
                <a:lnTo>
                  <a:pt x="166006" y="66582"/>
                </a:lnTo>
                <a:lnTo>
                  <a:pt x="176393" y="64390"/>
                </a:lnTo>
                <a:lnTo>
                  <a:pt x="198095" y="61954"/>
                </a:lnTo>
                <a:lnTo>
                  <a:pt x="220440" y="59920"/>
                </a:lnTo>
                <a:lnTo>
                  <a:pt x="231733" y="58043"/>
                </a:lnTo>
                <a:lnTo>
                  <a:pt x="243071" y="55840"/>
                </a:lnTo>
                <a:lnTo>
                  <a:pt x="268369" y="53392"/>
                </a:lnTo>
                <a:lnTo>
                  <a:pt x="294535" y="51352"/>
                </a:lnTo>
                <a:lnTo>
                  <a:pt x="306847" y="49474"/>
                </a:lnTo>
                <a:lnTo>
                  <a:pt x="358533" y="39616"/>
                </a:lnTo>
                <a:lnTo>
                  <a:pt x="372372" y="37840"/>
                </a:lnTo>
                <a:lnTo>
                  <a:pt x="415556" y="34389"/>
                </a:lnTo>
                <a:lnTo>
                  <a:pt x="431343" y="32450"/>
                </a:lnTo>
                <a:lnTo>
                  <a:pt x="447582" y="30205"/>
                </a:lnTo>
                <a:lnTo>
                  <a:pt x="478325" y="27712"/>
                </a:lnTo>
                <a:lnTo>
                  <a:pt x="508817" y="25650"/>
                </a:lnTo>
                <a:lnTo>
                  <a:pt x="524949" y="23767"/>
                </a:lnTo>
                <a:lnTo>
                  <a:pt x="541419" y="21560"/>
                </a:lnTo>
                <a:lnTo>
                  <a:pt x="572418" y="19106"/>
                </a:lnTo>
                <a:lnTo>
                  <a:pt x="603023" y="17063"/>
                </a:lnTo>
                <a:lnTo>
                  <a:pt x="619186" y="15185"/>
                </a:lnTo>
                <a:lnTo>
                  <a:pt x="635676" y="12981"/>
                </a:lnTo>
                <a:lnTo>
                  <a:pt x="669238" y="10531"/>
                </a:lnTo>
                <a:lnTo>
                  <a:pt x="703204" y="8490"/>
                </a:lnTo>
                <a:lnTo>
                  <a:pt x="720263" y="6612"/>
                </a:lnTo>
                <a:lnTo>
                  <a:pt x="737351" y="4407"/>
                </a:lnTo>
                <a:lnTo>
                  <a:pt x="774117" y="1958"/>
                </a:lnTo>
                <a:lnTo>
                  <a:pt x="829761" y="579"/>
                </a:lnTo>
                <a:lnTo>
                  <a:pt x="1134543" y="0"/>
                </a:lnTo>
                <a:lnTo>
                  <a:pt x="1174484" y="2539"/>
                </a:lnTo>
                <a:lnTo>
                  <a:pt x="1194470" y="4549"/>
                </a:lnTo>
                <a:lnTo>
                  <a:pt x="1268561" y="8729"/>
                </a:lnTo>
                <a:lnTo>
                  <a:pt x="1287667" y="10582"/>
                </a:lnTo>
                <a:lnTo>
                  <a:pt x="1326677" y="15180"/>
                </a:lnTo>
                <a:lnTo>
                  <a:pt x="1366239" y="20398"/>
                </a:lnTo>
                <a:lnTo>
                  <a:pt x="1385171" y="22171"/>
                </a:lnTo>
                <a:lnTo>
                  <a:pt x="1421447" y="24140"/>
                </a:lnTo>
                <a:lnTo>
                  <a:pt x="1440074" y="25618"/>
                </a:lnTo>
                <a:lnTo>
                  <a:pt x="1478550" y="29800"/>
                </a:lnTo>
                <a:lnTo>
                  <a:pt x="1517877" y="32294"/>
                </a:lnTo>
                <a:lnTo>
                  <a:pt x="1577502" y="33698"/>
                </a:lnTo>
                <a:lnTo>
                  <a:pt x="1657382" y="34172"/>
                </a:lnTo>
                <a:lnTo>
                  <a:pt x="1697370" y="31697"/>
                </a:lnTo>
                <a:lnTo>
                  <a:pt x="1717368" y="29703"/>
                </a:lnTo>
                <a:lnTo>
                  <a:pt x="1781919" y="26898"/>
                </a:lnTo>
                <a:lnTo>
                  <a:pt x="1859263" y="25949"/>
                </a:lnTo>
                <a:lnTo>
                  <a:pt x="1953086" y="25747"/>
                </a:lnTo>
                <a:lnTo>
                  <a:pt x="1990718" y="23190"/>
                </a:lnTo>
                <a:lnTo>
                  <a:pt x="2044310" y="21475"/>
                </a:lnTo>
                <a:lnTo>
                  <a:pt x="2075395" y="23831"/>
                </a:lnTo>
                <a:lnTo>
                  <a:pt x="2119671" y="26110"/>
                </a:lnTo>
                <a:lnTo>
                  <a:pt x="2134157" y="27884"/>
                </a:lnTo>
                <a:lnTo>
                  <a:pt x="2148576" y="30019"/>
                </a:lnTo>
                <a:lnTo>
                  <a:pt x="2161047" y="32395"/>
                </a:lnTo>
                <a:lnTo>
                  <a:pt x="2172218" y="34931"/>
                </a:lnTo>
                <a:lnTo>
                  <a:pt x="2182523" y="37575"/>
                </a:lnTo>
                <a:lnTo>
                  <a:pt x="2201593" y="40512"/>
                </a:lnTo>
                <a:lnTo>
                  <a:pt x="2219594" y="42769"/>
                </a:lnTo>
                <a:lnTo>
                  <a:pt x="2228394" y="44705"/>
                </a:lnTo>
                <a:lnTo>
                  <a:pt x="2237119" y="46948"/>
                </a:lnTo>
                <a:lnTo>
                  <a:pt x="2244840" y="49395"/>
                </a:lnTo>
                <a:lnTo>
                  <a:pt x="2251893" y="51980"/>
                </a:lnTo>
                <a:lnTo>
                  <a:pt x="2258499" y="54655"/>
                </a:lnTo>
                <a:lnTo>
                  <a:pt x="2264809" y="56439"/>
                </a:lnTo>
                <a:lnTo>
                  <a:pt x="2283543" y="59301"/>
                </a:lnTo>
                <a:lnTo>
                  <a:pt x="2288858" y="60006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SMARTPenAnnotation177"/>
          <p:cNvSpPr/>
          <p:nvPr/>
        </p:nvSpPr>
        <p:spPr>
          <a:xfrm>
            <a:off x="3466252" y="4054792"/>
            <a:ext cx="33799" cy="291466"/>
          </a:xfrm>
          <a:custGeom>
            <a:avLst/>
            <a:gdLst/>
            <a:ahLst/>
            <a:cxnLst/>
            <a:rect l="0" t="0" r="0" b="0"/>
            <a:pathLst>
              <a:path w="33799" h="291466">
                <a:moveTo>
                  <a:pt x="8468" y="0"/>
                </a:moveTo>
                <a:lnTo>
                  <a:pt x="248" y="0"/>
                </a:lnTo>
                <a:lnTo>
                  <a:pt x="0" y="4551"/>
                </a:lnTo>
                <a:lnTo>
                  <a:pt x="917" y="6844"/>
                </a:lnTo>
                <a:lnTo>
                  <a:pt x="2482" y="9325"/>
                </a:lnTo>
                <a:lnTo>
                  <a:pt x="4477" y="11932"/>
                </a:lnTo>
                <a:lnTo>
                  <a:pt x="5807" y="14622"/>
                </a:lnTo>
                <a:lnTo>
                  <a:pt x="6694" y="17368"/>
                </a:lnTo>
                <a:lnTo>
                  <a:pt x="7285" y="20151"/>
                </a:lnTo>
                <a:lnTo>
                  <a:pt x="8632" y="23912"/>
                </a:lnTo>
                <a:lnTo>
                  <a:pt x="10482" y="28324"/>
                </a:lnTo>
                <a:lnTo>
                  <a:pt x="12668" y="33170"/>
                </a:lnTo>
                <a:lnTo>
                  <a:pt x="14126" y="38306"/>
                </a:lnTo>
                <a:lnTo>
                  <a:pt x="15097" y="43635"/>
                </a:lnTo>
                <a:lnTo>
                  <a:pt x="15744" y="49092"/>
                </a:lnTo>
                <a:lnTo>
                  <a:pt x="17129" y="54636"/>
                </a:lnTo>
                <a:lnTo>
                  <a:pt x="19004" y="60237"/>
                </a:lnTo>
                <a:lnTo>
                  <a:pt x="21207" y="65875"/>
                </a:lnTo>
                <a:lnTo>
                  <a:pt x="22676" y="72492"/>
                </a:lnTo>
                <a:lnTo>
                  <a:pt x="23655" y="79760"/>
                </a:lnTo>
                <a:lnTo>
                  <a:pt x="24307" y="87464"/>
                </a:lnTo>
                <a:lnTo>
                  <a:pt x="25694" y="94504"/>
                </a:lnTo>
                <a:lnTo>
                  <a:pt x="27573" y="101103"/>
                </a:lnTo>
                <a:lnTo>
                  <a:pt x="29777" y="107407"/>
                </a:lnTo>
                <a:lnTo>
                  <a:pt x="31246" y="114467"/>
                </a:lnTo>
                <a:lnTo>
                  <a:pt x="32225" y="122032"/>
                </a:lnTo>
                <a:lnTo>
                  <a:pt x="32878" y="129932"/>
                </a:lnTo>
                <a:lnTo>
                  <a:pt x="33314" y="138056"/>
                </a:lnTo>
                <a:lnTo>
                  <a:pt x="33798" y="154704"/>
                </a:lnTo>
                <a:lnTo>
                  <a:pt x="32975" y="163143"/>
                </a:lnTo>
                <a:lnTo>
                  <a:pt x="31473" y="171627"/>
                </a:lnTo>
                <a:lnTo>
                  <a:pt x="29519" y="180141"/>
                </a:lnTo>
                <a:lnTo>
                  <a:pt x="28217" y="188674"/>
                </a:lnTo>
                <a:lnTo>
                  <a:pt x="27349" y="197220"/>
                </a:lnTo>
                <a:lnTo>
                  <a:pt x="26770" y="205775"/>
                </a:lnTo>
                <a:lnTo>
                  <a:pt x="25432" y="213383"/>
                </a:lnTo>
                <a:lnTo>
                  <a:pt x="23587" y="220361"/>
                </a:lnTo>
                <a:lnTo>
                  <a:pt x="21405" y="226917"/>
                </a:lnTo>
                <a:lnTo>
                  <a:pt x="19949" y="234146"/>
                </a:lnTo>
                <a:lnTo>
                  <a:pt x="18980" y="241822"/>
                </a:lnTo>
                <a:lnTo>
                  <a:pt x="18333" y="249797"/>
                </a:lnTo>
                <a:lnTo>
                  <a:pt x="17902" y="257019"/>
                </a:lnTo>
                <a:lnTo>
                  <a:pt x="17424" y="270123"/>
                </a:lnTo>
                <a:lnTo>
                  <a:pt x="16343" y="275332"/>
                </a:lnTo>
                <a:lnTo>
                  <a:pt x="14670" y="279757"/>
                </a:lnTo>
                <a:lnTo>
                  <a:pt x="8468" y="291465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SMARTPenAnnotation178"/>
          <p:cNvSpPr/>
          <p:nvPr/>
        </p:nvSpPr>
        <p:spPr>
          <a:xfrm>
            <a:off x="3620849" y="4099247"/>
            <a:ext cx="136605" cy="221282"/>
          </a:xfrm>
          <a:custGeom>
            <a:avLst/>
            <a:gdLst/>
            <a:ahLst/>
            <a:cxnLst/>
            <a:rect l="0" t="0" r="0" b="0"/>
            <a:pathLst>
              <a:path w="136605" h="221282">
                <a:moveTo>
                  <a:pt x="59610" y="24125"/>
                </a:moveTo>
                <a:lnTo>
                  <a:pt x="59610" y="16744"/>
                </a:lnTo>
                <a:lnTo>
                  <a:pt x="58658" y="16347"/>
                </a:lnTo>
                <a:lnTo>
                  <a:pt x="55060" y="15906"/>
                </a:lnTo>
                <a:lnTo>
                  <a:pt x="51391" y="15584"/>
                </a:lnTo>
                <a:lnTo>
                  <a:pt x="39137" y="15556"/>
                </a:lnTo>
                <a:lnTo>
                  <a:pt x="36437" y="16507"/>
                </a:lnTo>
                <a:lnTo>
                  <a:pt x="33684" y="18094"/>
                </a:lnTo>
                <a:lnTo>
                  <a:pt x="30896" y="20105"/>
                </a:lnTo>
                <a:lnTo>
                  <a:pt x="28085" y="22397"/>
                </a:lnTo>
                <a:lnTo>
                  <a:pt x="25259" y="24878"/>
                </a:lnTo>
                <a:lnTo>
                  <a:pt x="22422" y="27485"/>
                </a:lnTo>
                <a:lnTo>
                  <a:pt x="16730" y="32921"/>
                </a:lnTo>
                <a:lnTo>
                  <a:pt x="4126" y="45332"/>
                </a:lnTo>
                <a:lnTo>
                  <a:pt x="2618" y="47788"/>
                </a:lnTo>
                <a:lnTo>
                  <a:pt x="943" y="53057"/>
                </a:lnTo>
                <a:lnTo>
                  <a:pt x="198" y="58574"/>
                </a:lnTo>
                <a:lnTo>
                  <a:pt x="0" y="61378"/>
                </a:lnTo>
                <a:lnTo>
                  <a:pt x="821" y="64201"/>
                </a:lnTo>
                <a:lnTo>
                  <a:pt x="4272" y="69876"/>
                </a:lnTo>
                <a:lnTo>
                  <a:pt x="6525" y="72723"/>
                </a:lnTo>
                <a:lnTo>
                  <a:pt x="8980" y="75574"/>
                </a:lnTo>
                <a:lnTo>
                  <a:pt x="11569" y="78427"/>
                </a:lnTo>
                <a:lnTo>
                  <a:pt x="14248" y="80329"/>
                </a:lnTo>
                <a:lnTo>
                  <a:pt x="16987" y="81597"/>
                </a:lnTo>
                <a:lnTo>
                  <a:pt x="19764" y="82442"/>
                </a:lnTo>
                <a:lnTo>
                  <a:pt x="22569" y="83958"/>
                </a:lnTo>
                <a:lnTo>
                  <a:pt x="25391" y="85921"/>
                </a:lnTo>
                <a:lnTo>
                  <a:pt x="28225" y="88183"/>
                </a:lnTo>
                <a:lnTo>
                  <a:pt x="31067" y="90642"/>
                </a:lnTo>
                <a:lnTo>
                  <a:pt x="33914" y="93235"/>
                </a:lnTo>
                <a:lnTo>
                  <a:pt x="36764" y="95916"/>
                </a:lnTo>
                <a:lnTo>
                  <a:pt x="40570" y="98656"/>
                </a:lnTo>
                <a:lnTo>
                  <a:pt x="45012" y="101435"/>
                </a:lnTo>
                <a:lnTo>
                  <a:pt x="49878" y="104240"/>
                </a:lnTo>
                <a:lnTo>
                  <a:pt x="54075" y="107062"/>
                </a:lnTo>
                <a:lnTo>
                  <a:pt x="57825" y="109897"/>
                </a:lnTo>
                <a:lnTo>
                  <a:pt x="61277" y="112738"/>
                </a:lnTo>
                <a:lnTo>
                  <a:pt x="65485" y="115586"/>
                </a:lnTo>
                <a:lnTo>
                  <a:pt x="70194" y="118437"/>
                </a:lnTo>
                <a:lnTo>
                  <a:pt x="75238" y="121289"/>
                </a:lnTo>
                <a:lnTo>
                  <a:pt x="79554" y="124144"/>
                </a:lnTo>
                <a:lnTo>
                  <a:pt x="83384" y="126999"/>
                </a:lnTo>
                <a:lnTo>
                  <a:pt x="86889" y="129855"/>
                </a:lnTo>
                <a:lnTo>
                  <a:pt x="90179" y="132712"/>
                </a:lnTo>
                <a:lnTo>
                  <a:pt x="93325" y="135569"/>
                </a:lnTo>
                <a:lnTo>
                  <a:pt x="96374" y="138426"/>
                </a:lnTo>
                <a:lnTo>
                  <a:pt x="99360" y="140331"/>
                </a:lnTo>
                <a:lnTo>
                  <a:pt x="102302" y="141601"/>
                </a:lnTo>
                <a:lnTo>
                  <a:pt x="105217" y="142447"/>
                </a:lnTo>
                <a:lnTo>
                  <a:pt x="108112" y="144917"/>
                </a:lnTo>
                <a:lnTo>
                  <a:pt x="110995" y="148468"/>
                </a:lnTo>
                <a:lnTo>
                  <a:pt x="113869" y="152740"/>
                </a:lnTo>
                <a:lnTo>
                  <a:pt x="116738" y="156541"/>
                </a:lnTo>
                <a:lnTo>
                  <a:pt x="119603" y="160027"/>
                </a:lnTo>
                <a:lnTo>
                  <a:pt x="122465" y="163304"/>
                </a:lnTo>
                <a:lnTo>
                  <a:pt x="124374" y="166441"/>
                </a:lnTo>
                <a:lnTo>
                  <a:pt x="126494" y="172467"/>
                </a:lnTo>
                <a:lnTo>
                  <a:pt x="129977" y="178320"/>
                </a:lnTo>
                <a:lnTo>
                  <a:pt x="132238" y="181214"/>
                </a:lnTo>
                <a:lnTo>
                  <a:pt x="134752" y="186970"/>
                </a:lnTo>
                <a:lnTo>
                  <a:pt x="135869" y="192703"/>
                </a:lnTo>
                <a:lnTo>
                  <a:pt x="136366" y="198426"/>
                </a:lnTo>
                <a:lnTo>
                  <a:pt x="135546" y="200333"/>
                </a:lnTo>
                <a:lnTo>
                  <a:pt x="134046" y="201605"/>
                </a:lnTo>
                <a:lnTo>
                  <a:pt x="132094" y="202453"/>
                </a:lnTo>
                <a:lnTo>
                  <a:pt x="130793" y="203970"/>
                </a:lnTo>
                <a:lnTo>
                  <a:pt x="129925" y="205934"/>
                </a:lnTo>
                <a:lnTo>
                  <a:pt x="129347" y="208196"/>
                </a:lnTo>
                <a:lnTo>
                  <a:pt x="127057" y="210657"/>
                </a:lnTo>
                <a:lnTo>
                  <a:pt x="123625" y="213250"/>
                </a:lnTo>
                <a:lnTo>
                  <a:pt x="119431" y="215931"/>
                </a:lnTo>
                <a:lnTo>
                  <a:pt x="115684" y="217718"/>
                </a:lnTo>
                <a:lnTo>
                  <a:pt x="112233" y="218909"/>
                </a:lnTo>
                <a:lnTo>
                  <a:pt x="108980" y="219704"/>
                </a:lnTo>
                <a:lnTo>
                  <a:pt x="105858" y="220233"/>
                </a:lnTo>
                <a:lnTo>
                  <a:pt x="102825" y="220586"/>
                </a:lnTo>
                <a:lnTo>
                  <a:pt x="99850" y="220822"/>
                </a:lnTo>
                <a:lnTo>
                  <a:pt x="96914" y="220979"/>
                </a:lnTo>
                <a:lnTo>
                  <a:pt x="91112" y="221153"/>
                </a:lnTo>
                <a:lnTo>
                  <a:pt x="73904" y="221281"/>
                </a:lnTo>
                <a:lnTo>
                  <a:pt x="70092" y="220332"/>
                </a:lnTo>
                <a:lnTo>
                  <a:pt x="65646" y="218747"/>
                </a:lnTo>
                <a:lnTo>
                  <a:pt x="60777" y="216738"/>
                </a:lnTo>
                <a:lnTo>
                  <a:pt x="56578" y="215399"/>
                </a:lnTo>
                <a:lnTo>
                  <a:pt x="52826" y="214506"/>
                </a:lnTo>
                <a:lnTo>
                  <a:pt x="49373" y="213911"/>
                </a:lnTo>
                <a:lnTo>
                  <a:pt x="47070" y="212561"/>
                </a:lnTo>
                <a:lnTo>
                  <a:pt x="45535" y="210709"/>
                </a:lnTo>
                <a:lnTo>
                  <a:pt x="44512" y="208522"/>
                </a:lnTo>
                <a:lnTo>
                  <a:pt x="42877" y="207064"/>
                </a:lnTo>
                <a:lnTo>
                  <a:pt x="40835" y="206092"/>
                </a:lnTo>
                <a:lnTo>
                  <a:pt x="38521" y="205444"/>
                </a:lnTo>
                <a:lnTo>
                  <a:pt x="36026" y="205012"/>
                </a:lnTo>
                <a:lnTo>
                  <a:pt x="33410" y="204724"/>
                </a:lnTo>
                <a:lnTo>
                  <a:pt x="30714" y="204532"/>
                </a:lnTo>
                <a:lnTo>
                  <a:pt x="28916" y="203451"/>
                </a:lnTo>
                <a:lnTo>
                  <a:pt x="27717" y="201778"/>
                </a:lnTo>
                <a:lnTo>
                  <a:pt x="26919" y="199711"/>
                </a:lnTo>
                <a:lnTo>
                  <a:pt x="25433" y="198332"/>
                </a:lnTo>
                <a:lnTo>
                  <a:pt x="23491" y="197413"/>
                </a:lnTo>
                <a:lnTo>
                  <a:pt x="21243" y="196800"/>
                </a:lnTo>
                <a:lnTo>
                  <a:pt x="19745" y="195440"/>
                </a:lnTo>
                <a:lnTo>
                  <a:pt x="18746" y="193580"/>
                </a:lnTo>
                <a:lnTo>
                  <a:pt x="17142" y="188302"/>
                </a:lnTo>
                <a:lnTo>
                  <a:pt x="19464" y="185040"/>
                </a:lnTo>
                <a:lnTo>
                  <a:pt x="23670" y="179463"/>
                </a:lnTo>
                <a:lnTo>
                  <a:pt x="26125" y="175309"/>
                </a:lnTo>
                <a:lnTo>
                  <a:pt x="28715" y="170634"/>
                </a:lnTo>
                <a:lnTo>
                  <a:pt x="31393" y="166565"/>
                </a:lnTo>
                <a:lnTo>
                  <a:pt x="34132" y="162900"/>
                </a:lnTo>
                <a:lnTo>
                  <a:pt x="36909" y="159505"/>
                </a:lnTo>
                <a:lnTo>
                  <a:pt x="39714" y="155335"/>
                </a:lnTo>
                <a:lnTo>
                  <a:pt x="42536" y="150651"/>
                </a:lnTo>
                <a:lnTo>
                  <a:pt x="45370" y="145623"/>
                </a:lnTo>
                <a:lnTo>
                  <a:pt x="49164" y="140367"/>
                </a:lnTo>
                <a:lnTo>
                  <a:pt x="53599" y="134957"/>
                </a:lnTo>
                <a:lnTo>
                  <a:pt x="58460" y="129446"/>
                </a:lnTo>
                <a:lnTo>
                  <a:pt x="62654" y="123866"/>
                </a:lnTo>
                <a:lnTo>
                  <a:pt x="66402" y="118242"/>
                </a:lnTo>
                <a:lnTo>
                  <a:pt x="69853" y="112587"/>
                </a:lnTo>
                <a:lnTo>
                  <a:pt x="74059" y="107865"/>
                </a:lnTo>
                <a:lnTo>
                  <a:pt x="78768" y="103764"/>
                </a:lnTo>
                <a:lnTo>
                  <a:pt x="83812" y="100078"/>
                </a:lnTo>
                <a:lnTo>
                  <a:pt x="88127" y="95715"/>
                </a:lnTo>
                <a:lnTo>
                  <a:pt x="91957" y="90902"/>
                </a:lnTo>
                <a:lnTo>
                  <a:pt x="95462" y="85788"/>
                </a:lnTo>
                <a:lnTo>
                  <a:pt x="99704" y="80474"/>
                </a:lnTo>
                <a:lnTo>
                  <a:pt x="104437" y="75026"/>
                </a:lnTo>
                <a:lnTo>
                  <a:pt x="113823" y="64845"/>
                </a:lnTo>
                <a:lnTo>
                  <a:pt x="121171" y="57145"/>
                </a:lnTo>
                <a:lnTo>
                  <a:pt x="124463" y="52806"/>
                </a:lnTo>
                <a:lnTo>
                  <a:pt x="127610" y="48008"/>
                </a:lnTo>
                <a:lnTo>
                  <a:pt x="130661" y="42905"/>
                </a:lnTo>
                <a:lnTo>
                  <a:pt x="132695" y="38550"/>
                </a:lnTo>
                <a:lnTo>
                  <a:pt x="134051" y="34694"/>
                </a:lnTo>
                <a:lnTo>
                  <a:pt x="135557" y="27870"/>
                </a:lnTo>
                <a:lnTo>
                  <a:pt x="136227" y="21662"/>
                </a:lnTo>
                <a:lnTo>
                  <a:pt x="136604" y="17363"/>
                </a:lnTo>
                <a:lnTo>
                  <a:pt x="134153" y="13817"/>
                </a:lnTo>
                <a:lnTo>
                  <a:pt x="129888" y="9066"/>
                </a:lnTo>
                <a:lnTo>
                  <a:pt x="124817" y="3780"/>
                </a:lnTo>
                <a:lnTo>
                  <a:pt x="121179" y="1989"/>
                </a:lnTo>
                <a:lnTo>
                  <a:pt x="116849" y="795"/>
                </a:lnTo>
                <a:lnTo>
                  <a:pt x="112057" y="0"/>
                </a:lnTo>
                <a:lnTo>
                  <a:pt x="107910" y="421"/>
                </a:lnTo>
                <a:lnTo>
                  <a:pt x="104193" y="1655"/>
                </a:lnTo>
                <a:lnTo>
                  <a:pt x="100762" y="3430"/>
                </a:lnTo>
                <a:lnTo>
                  <a:pt x="97522" y="5566"/>
                </a:lnTo>
                <a:lnTo>
                  <a:pt x="94410" y="7942"/>
                </a:lnTo>
                <a:lnTo>
                  <a:pt x="91383" y="10479"/>
                </a:lnTo>
                <a:lnTo>
                  <a:pt x="87459" y="12170"/>
                </a:lnTo>
                <a:lnTo>
                  <a:pt x="82939" y="13298"/>
                </a:lnTo>
                <a:lnTo>
                  <a:pt x="68183" y="15553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SMARTPenAnnotation179"/>
          <p:cNvSpPr/>
          <p:nvPr/>
        </p:nvSpPr>
        <p:spPr>
          <a:xfrm>
            <a:off x="4949190" y="3951922"/>
            <a:ext cx="188595" cy="8574"/>
          </a:xfrm>
          <a:custGeom>
            <a:avLst/>
            <a:gdLst/>
            <a:ahLst/>
            <a:cxnLst/>
            <a:rect l="0" t="0" r="0" b="0"/>
            <a:pathLst>
              <a:path w="188595" h="8574">
                <a:moveTo>
                  <a:pt x="0" y="8573"/>
                </a:moveTo>
                <a:lnTo>
                  <a:pt x="57340" y="8573"/>
                </a:lnTo>
                <a:lnTo>
                  <a:pt x="62992" y="7620"/>
                </a:lnTo>
                <a:lnTo>
                  <a:pt x="68664" y="6032"/>
                </a:lnTo>
                <a:lnTo>
                  <a:pt x="74351" y="4022"/>
                </a:lnTo>
                <a:lnTo>
                  <a:pt x="80047" y="2681"/>
                </a:lnTo>
                <a:lnTo>
                  <a:pt x="85749" y="1788"/>
                </a:lnTo>
                <a:lnTo>
                  <a:pt x="91456" y="1192"/>
                </a:lnTo>
                <a:lnTo>
                  <a:pt x="97166" y="795"/>
                </a:lnTo>
                <a:lnTo>
                  <a:pt x="102877" y="530"/>
                </a:lnTo>
                <a:lnTo>
                  <a:pt x="114303" y="235"/>
                </a:lnTo>
                <a:lnTo>
                  <a:pt x="188594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SMARTPenAnnotation180"/>
          <p:cNvSpPr/>
          <p:nvPr/>
        </p:nvSpPr>
        <p:spPr>
          <a:xfrm>
            <a:off x="4974907" y="3994785"/>
            <a:ext cx="197169" cy="42863"/>
          </a:xfrm>
          <a:custGeom>
            <a:avLst/>
            <a:gdLst/>
            <a:ahLst/>
            <a:cxnLst/>
            <a:rect l="0" t="0" r="0" b="0"/>
            <a:pathLst>
              <a:path w="197169" h="42863">
                <a:moveTo>
                  <a:pt x="0" y="42862"/>
                </a:moveTo>
                <a:lnTo>
                  <a:pt x="4551" y="38311"/>
                </a:lnTo>
                <a:lnTo>
                  <a:pt x="6844" y="36971"/>
                </a:lnTo>
                <a:lnTo>
                  <a:pt x="9325" y="36077"/>
                </a:lnTo>
                <a:lnTo>
                  <a:pt x="14622" y="35084"/>
                </a:lnTo>
                <a:lnTo>
                  <a:pt x="20152" y="34643"/>
                </a:lnTo>
                <a:lnTo>
                  <a:pt x="25784" y="34446"/>
                </a:lnTo>
                <a:lnTo>
                  <a:pt x="28619" y="34395"/>
                </a:lnTo>
                <a:lnTo>
                  <a:pt x="32414" y="33407"/>
                </a:lnTo>
                <a:lnTo>
                  <a:pt x="36850" y="31796"/>
                </a:lnTo>
                <a:lnTo>
                  <a:pt x="41711" y="29770"/>
                </a:lnTo>
                <a:lnTo>
                  <a:pt x="46858" y="28419"/>
                </a:lnTo>
                <a:lnTo>
                  <a:pt x="52194" y="27518"/>
                </a:lnTo>
                <a:lnTo>
                  <a:pt x="57655" y="26918"/>
                </a:lnTo>
                <a:lnTo>
                  <a:pt x="62249" y="25565"/>
                </a:lnTo>
                <a:lnTo>
                  <a:pt x="66265" y="23711"/>
                </a:lnTo>
                <a:lnTo>
                  <a:pt x="69894" y="21522"/>
                </a:lnTo>
                <a:lnTo>
                  <a:pt x="74219" y="20063"/>
                </a:lnTo>
                <a:lnTo>
                  <a:pt x="79007" y="19090"/>
                </a:lnTo>
                <a:lnTo>
                  <a:pt x="84103" y="18442"/>
                </a:lnTo>
                <a:lnTo>
                  <a:pt x="89406" y="17057"/>
                </a:lnTo>
                <a:lnTo>
                  <a:pt x="94847" y="15181"/>
                </a:lnTo>
                <a:lnTo>
                  <a:pt x="100379" y="12978"/>
                </a:lnTo>
                <a:lnTo>
                  <a:pt x="105972" y="11509"/>
                </a:lnTo>
                <a:lnTo>
                  <a:pt x="111605" y="10530"/>
                </a:lnTo>
                <a:lnTo>
                  <a:pt x="117266" y="9877"/>
                </a:lnTo>
                <a:lnTo>
                  <a:pt x="122945" y="9443"/>
                </a:lnTo>
                <a:lnTo>
                  <a:pt x="128636" y="9152"/>
                </a:lnTo>
                <a:lnTo>
                  <a:pt x="134335" y="8959"/>
                </a:lnTo>
                <a:lnTo>
                  <a:pt x="139087" y="7878"/>
                </a:lnTo>
                <a:lnTo>
                  <a:pt x="143207" y="6204"/>
                </a:lnTo>
                <a:lnTo>
                  <a:pt x="146907" y="4136"/>
                </a:lnTo>
                <a:lnTo>
                  <a:pt x="151278" y="2757"/>
                </a:lnTo>
                <a:lnTo>
                  <a:pt x="156097" y="1838"/>
                </a:lnTo>
                <a:lnTo>
                  <a:pt x="161215" y="1225"/>
                </a:lnTo>
                <a:lnTo>
                  <a:pt x="165579" y="817"/>
                </a:lnTo>
                <a:lnTo>
                  <a:pt x="169441" y="544"/>
                </a:lnTo>
                <a:lnTo>
                  <a:pt x="172968" y="363"/>
                </a:lnTo>
                <a:lnTo>
                  <a:pt x="179427" y="161"/>
                </a:lnTo>
                <a:lnTo>
                  <a:pt x="197168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SMARTPenAnnotation181"/>
          <p:cNvSpPr/>
          <p:nvPr/>
        </p:nvSpPr>
        <p:spPr>
          <a:xfrm>
            <a:off x="5360670" y="3754754"/>
            <a:ext cx="162878" cy="8574"/>
          </a:xfrm>
          <a:custGeom>
            <a:avLst/>
            <a:gdLst/>
            <a:ahLst/>
            <a:cxnLst/>
            <a:rect l="0" t="0" r="0" b="0"/>
            <a:pathLst>
              <a:path w="162878" h="8574">
                <a:moveTo>
                  <a:pt x="0" y="0"/>
                </a:moveTo>
                <a:lnTo>
                  <a:pt x="8219" y="0"/>
                </a:lnTo>
                <a:lnTo>
                  <a:pt x="9289" y="953"/>
                </a:lnTo>
                <a:lnTo>
                  <a:pt x="13018" y="4552"/>
                </a:lnTo>
                <a:lnTo>
                  <a:pt x="15346" y="5892"/>
                </a:lnTo>
                <a:lnTo>
                  <a:pt x="17851" y="6786"/>
                </a:lnTo>
                <a:lnTo>
                  <a:pt x="20473" y="7381"/>
                </a:lnTo>
                <a:lnTo>
                  <a:pt x="23173" y="7779"/>
                </a:lnTo>
                <a:lnTo>
                  <a:pt x="25926" y="8044"/>
                </a:lnTo>
                <a:lnTo>
                  <a:pt x="28714" y="8220"/>
                </a:lnTo>
                <a:lnTo>
                  <a:pt x="34352" y="8416"/>
                </a:lnTo>
                <a:lnTo>
                  <a:pt x="45420" y="8527"/>
                </a:lnTo>
                <a:lnTo>
                  <a:pt x="108702" y="8573"/>
                </a:lnTo>
                <a:lnTo>
                  <a:pt x="114378" y="7621"/>
                </a:lnTo>
                <a:lnTo>
                  <a:pt x="120067" y="6033"/>
                </a:lnTo>
                <a:lnTo>
                  <a:pt x="125765" y="4022"/>
                </a:lnTo>
                <a:lnTo>
                  <a:pt x="131468" y="2682"/>
                </a:lnTo>
                <a:lnTo>
                  <a:pt x="137175" y="1788"/>
                </a:lnTo>
                <a:lnTo>
                  <a:pt x="142885" y="1192"/>
                </a:lnTo>
                <a:lnTo>
                  <a:pt x="147644" y="795"/>
                </a:lnTo>
                <a:lnTo>
                  <a:pt x="151769" y="530"/>
                </a:lnTo>
                <a:lnTo>
                  <a:pt x="162877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SMARTPenAnnotation182"/>
          <p:cNvSpPr/>
          <p:nvPr/>
        </p:nvSpPr>
        <p:spPr>
          <a:xfrm>
            <a:off x="5574982" y="3566556"/>
            <a:ext cx="212970" cy="333932"/>
          </a:xfrm>
          <a:custGeom>
            <a:avLst/>
            <a:gdLst/>
            <a:ahLst/>
            <a:cxnLst/>
            <a:rect l="0" t="0" r="0" b="0"/>
            <a:pathLst>
              <a:path w="212970" h="333932">
                <a:moveTo>
                  <a:pt x="0" y="59611"/>
                </a:moveTo>
                <a:lnTo>
                  <a:pt x="4551" y="59611"/>
                </a:lnTo>
                <a:lnTo>
                  <a:pt x="5892" y="58659"/>
                </a:lnTo>
                <a:lnTo>
                  <a:pt x="6785" y="57071"/>
                </a:lnTo>
                <a:lnTo>
                  <a:pt x="8219" y="52230"/>
                </a:lnTo>
                <a:lnTo>
                  <a:pt x="13019" y="46841"/>
                </a:lnTo>
                <a:lnTo>
                  <a:pt x="20473" y="39212"/>
                </a:lnTo>
                <a:lnTo>
                  <a:pt x="24127" y="37439"/>
                </a:lnTo>
                <a:lnTo>
                  <a:pt x="28467" y="36257"/>
                </a:lnTo>
                <a:lnTo>
                  <a:pt x="33265" y="35469"/>
                </a:lnTo>
                <a:lnTo>
                  <a:pt x="38369" y="33992"/>
                </a:lnTo>
                <a:lnTo>
                  <a:pt x="43677" y="32054"/>
                </a:lnTo>
                <a:lnTo>
                  <a:pt x="49121" y="29810"/>
                </a:lnTo>
                <a:lnTo>
                  <a:pt x="54655" y="27361"/>
                </a:lnTo>
                <a:lnTo>
                  <a:pt x="65883" y="22100"/>
                </a:lnTo>
                <a:lnTo>
                  <a:pt x="82915" y="13783"/>
                </a:lnTo>
                <a:lnTo>
                  <a:pt x="89567" y="11914"/>
                </a:lnTo>
                <a:lnTo>
                  <a:pt x="96859" y="10668"/>
                </a:lnTo>
                <a:lnTo>
                  <a:pt x="104578" y="9838"/>
                </a:lnTo>
                <a:lnTo>
                  <a:pt x="111628" y="8331"/>
                </a:lnTo>
                <a:lnTo>
                  <a:pt x="118234" y="6375"/>
                </a:lnTo>
                <a:lnTo>
                  <a:pt x="124542" y="4118"/>
                </a:lnTo>
                <a:lnTo>
                  <a:pt x="130653" y="2613"/>
                </a:lnTo>
                <a:lnTo>
                  <a:pt x="136632" y="1610"/>
                </a:lnTo>
                <a:lnTo>
                  <a:pt x="142523" y="941"/>
                </a:lnTo>
                <a:lnTo>
                  <a:pt x="147403" y="495"/>
                </a:lnTo>
                <a:lnTo>
                  <a:pt x="151609" y="198"/>
                </a:lnTo>
                <a:lnTo>
                  <a:pt x="155365" y="0"/>
                </a:lnTo>
                <a:lnTo>
                  <a:pt x="159774" y="820"/>
                </a:lnTo>
                <a:lnTo>
                  <a:pt x="164619" y="2319"/>
                </a:lnTo>
                <a:lnTo>
                  <a:pt x="169753" y="4272"/>
                </a:lnTo>
                <a:lnTo>
                  <a:pt x="174129" y="5573"/>
                </a:lnTo>
                <a:lnTo>
                  <a:pt x="177999" y="6441"/>
                </a:lnTo>
                <a:lnTo>
                  <a:pt x="181530" y="7019"/>
                </a:lnTo>
                <a:lnTo>
                  <a:pt x="187995" y="10202"/>
                </a:lnTo>
                <a:lnTo>
                  <a:pt x="191053" y="12384"/>
                </a:lnTo>
                <a:lnTo>
                  <a:pt x="196990" y="19889"/>
                </a:lnTo>
                <a:lnTo>
                  <a:pt x="201851" y="28622"/>
                </a:lnTo>
                <a:lnTo>
                  <a:pt x="205540" y="39846"/>
                </a:lnTo>
                <a:lnTo>
                  <a:pt x="209779" y="49556"/>
                </a:lnTo>
                <a:lnTo>
                  <a:pt x="211290" y="55766"/>
                </a:lnTo>
                <a:lnTo>
                  <a:pt x="212298" y="62762"/>
                </a:lnTo>
                <a:lnTo>
                  <a:pt x="212969" y="70285"/>
                </a:lnTo>
                <a:lnTo>
                  <a:pt x="212465" y="77204"/>
                </a:lnTo>
                <a:lnTo>
                  <a:pt x="211176" y="83722"/>
                </a:lnTo>
                <a:lnTo>
                  <a:pt x="209364" y="89973"/>
                </a:lnTo>
                <a:lnTo>
                  <a:pt x="204811" y="104538"/>
                </a:lnTo>
                <a:lnTo>
                  <a:pt x="202263" y="112422"/>
                </a:lnTo>
                <a:lnTo>
                  <a:pt x="200565" y="120536"/>
                </a:lnTo>
                <a:lnTo>
                  <a:pt x="199432" y="128803"/>
                </a:lnTo>
                <a:lnTo>
                  <a:pt x="198677" y="137171"/>
                </a:lnTo>
                <a:lnTo>
                  <a:pt x="197221" y="145608"/>
                </a:lnTo>
                <a:lnTo>
                  <a:pt x="195299" y="154090"/>
                </a:lnTo>
                <a:lnTo>
                  <a:pt x="193064" y="162602"/>
                </a:lnTo>
                <a:lnTo>
                  <a:pt x="190622" y="171134"/>
                </a:lnTo>
                <a:lnTo>
                  <a:pt x="185368" y="188234"/>
                </a:lnTo>
                <a:lnTo>
                  <a:pt x="182634" y="195843"/>
                </a:lnTo>
                <a:lnTo>
                  <a:pt x="179859" y="202820"/>
                </a:lnTo>
                <a:lnTo>
                  <a:pt x="177056" y="209376"/>
                </a:lnTo>
                <a:lnTo>
                  <a:pt x="174234" y="216604"/>
                </a:lnTo>
                <a:lnTo>
                  <a:pt x="168560" y="232256"/>
                </a:lnTo>
                <a:lnTo>
                  <a:pt x="166666" y="239477"/>
                </a:lnTo>
                <a:lnTo>
                  <a:pt x="165403" y="246197"/>
                </a:lnTo>
                <a:lnTo>
                  <a:pt x="164561" y="252582"/>
                </a:lnTo>
                <a:lnTo>
                  <a:pt x="163047" y="258743"/>
                </a:lnTo>
                <a:lnTo>
                  <a:pt x="161086" y="264756"/>
                </a:lnTo>
                <a:lnTo>
                  <a:pt x="158826" y="270669"/>
                </a:lnTo>
                <a:lnTo>
                  <a:pt x="157319" y="276516"/>
                </a:lnTo>
                <a:lnTo>
                  <a:pt x="156314" y="282320"/>
                </a:lnTo>
                <a:lnTo>
                  <a:pt x="155644" y="288093"/>
                </a:lnTo>
                <a:lnTo>
                  <a:pt x="154900" y="297049"/>
                </a:lnTo>
                <a:lnTo>
                  <a:pt x="154481" y="307445"/>
                </a:lnTo>
                <a:lnTo>
                  <a:pt x="154315" y="323620"/>
                </a:lnTo>
                <a:lnTo>
                  <a:pt x="154305" y="333931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SMARTPenAnnotation183"/>
          <p:cNvSpPr/>
          <p:nvPr/>
        </p:nvSpPr>
        <p:spPr>
          <a:xfrm>
            <a:off x="5677852" y="3703320"/>
            <a:ext cx="162878" cy="8573"/>
          </a:xfrm>
          <a:custGeom>
            <a:avLst/>
            <a:gdLst/>
            <a:ahLst/>
            <a:cxnLst/>
            <a:rect l="0" t="0" r="0" b="0"/>
            <a:pathLst>
              <a:path w="162878" h="8573">
                <a:moveTo>
                  <a:pt x="0" y="8572"/>
                </a:moveTo>
                <a:lnTo>
                  <a:pt x="49953" y="8572"/>
                </a:lnTo>
                <a:lnTo>
                  <a:pt x="55210" y="7620"/>
                </a:lnTo>
                <a:lnTo>
                  <a:pt x="60619" y="6032"/>
                </a:lnTo>
                <a:lnTo>
                  <a:pt x="66130" y="4021"/>
                </a:lnTo>
                <a:lnTo>
                  <a:pt x="71709" y="2680"/>
                </a:lnTo>
                <a:lnTo>
                  <a:pt x="77333" y="1787"/>
                </a:lnTo>
                <a:lnTo>
                  <a:pt x="82988" y="1191"/>
                </a:lnTo>
                <a:lnTo>
                  <a:pt x="88663" y="794"/>
                </a:lnTo>
                <a:lnTo>
                  <a:pt x="94351" y="529"/>
                </a:lnTo>
                <a:lnTo>
                  <a:pt x="106704" y="235"/>
                </a:lnTo>
                <a:lnTo>
                  <a:pt x="162877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SMARTPenAnnotation184"/>
          <p:cNvSpPr/>
          <p:nvPr/>
        </p:nvSpPr>
        <p:spPr>
          <a:xfrm>
            <a:off x="5960745" y="3711892"/>
            <a:ext cx="171451" cy="1"/>
          </a:xfrm>
          <a:custGeom>
            <a:avLst/>
            <a:gdLst/>
            <a:ahLst/>
            <a:cxnLst/>
            <a:rect l="0" t="0" r="0" b="0"/>
            <a:pathLst>
              <a:path w="171451" h="1">
                <a:moveTo>
                  <a:pt x="0" y="0"/>
                </a:moveTo>
                <a:lnTo>
                  <a:pt x="171450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SMARTPenAnnotation185"/>
          <p:cNvSpPr/>
          <p:nvPr/>
        </p:nvSpPr>
        <p:spPr>
          <a:xfrm>
            <a:off x="6020752" y="3626167"/>
            <a:ext cx="25719" cy="197169"/>
          </a:xfrm>
          <a:custGeom>
            <a:avLst/>
            <a:gdLst/>
            <a:ahLst/>
            <a:cxnLst/>
            <a:rect l="0" t="0" r="0" b="0"/>
            <a:pathLst>
              <a:path w="25719" h="197169">
                <a:moveTo>
                  <a:pt x="0" y="0"/>
                </a:moveTo>
                <a:lnTo>
                  <a:pt x="0" y="7381"/>
                </a:lnTo>
                <a:lnTo>
                  <a:pt x="953" y="8731"/>
                </a:lnTo>
                <a:lnTo>
                  <a:pt x="2540" y="10583"/>
                </a:lnTo>
                <a:lnTo>
                  <a:pt x="4551" y="12770"/>
                </a:lnTo>
                <a:lnTo>
                  <a:pt x="5892" y="15181"/>
                </a:lnTo>
                <a:lnTo>
                  <a:pt x="6785" y="17741"/>
                </a:lnTo>
                <a:lnTo>
                  <a:pt x="7381" y="20400"/>
                </a:lnTo>
                <a:lnTo>
                  <a:pt x="7778" y="24077"/>
                </a:lnTo>
                <a:lnTo>
                  <a:pt x="8043" y="28434"/>
                </a:lnTo>
                <a:lnTo>
                  <a:pt x="8219" y="33244"/>
                </a:lnTo>
                <a:lnTo>
                  <a:pt x="9290" y="38355"/>
                </a:lnTo>
                <a:lnTo>
                  <a:pt x="10956" y="43667"/>
                </a:lnTo>
                <a:lnTo>
                  <a:pt x="13019" y="49114"/>
                </a:lnTo>
                <a:lnTo>
                  <a:pt x="14394" y="54650"/>
                </a:lnTo>
                <a:lnTo>
                  <a:pt x="15311" y="60246"/>
                </a:lnTo>
                <a:lnTo>
                  <a:pt x="15923" y="65882"/>
                </a:lnTo>
                <a:lnTo>
                  <a:pt x="16330" y="71544"/>
                </a:lnTo>
                <a:lnTo>
                  <a:pt x="16602" y="77223"/>
                </a:lnTo>
                <a:lnTo>
                  <a:pt x="16904" y="88614"/>
                </a:lnTo>
                <a:lnTo>
                  <a:pt x="17113" y="117162"/>
                </a:lnTo>
                <a:lnTo>
                  <a:pt x="18076" y="122875"/>
                </a:lnTo>
                <a:lnTo>
                  <a:pt x="19671" y="128589"/>
                </a:lnTo>
                <a:lnTo>
                  <a:pt x="21686" y="134304"/>
                </a:lnTo>
                <a:lnTo>
                  <a:pt x="23030" y="140019"/>
                </a:lnTo>
                <a:lnTo>
                  <a:pt x="23926" y="145733"/>
                </a:lnTo>
                <a:lnTo>
                  <a:pt x="24523" y="151448"/>
                </a:lnTo>
                <a:lnTo>
                  <a:pt x="24921" y="156211"/>
                </a:lnTo>
                <a:lnTo>
                  <a:pt x="25187" y="160338"/>
                </a:lnTo>
                <a:lnTo>
                  <a:pt x="25364" y="164042"/>
                </a:lnTo>
                <a:lnTo>
                  <a:pt x="25561" y="173238"/>
                </a:lnTo>
                <a:lnTo>
                  <a:pt x="25718" y="197168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SMARTPenAnnotation186"/>
          <p:cNvSpPr/>
          <p:nvPr/>
        </p:nvSpPr>
        <p:spPr>
          <a:xfrm>
            <a:off x="5900737" y="3840479"/>
            <a:ext cx="214314" cy="25719"/>
          </a:xfrm>
          <a:custGeom>
            <a:avLst/>
            <a:gdLst/>
            <a:ahLst/>
            <a:cxnLst/>
            <a:rect l="0" t="0" r="0" b="0"/>
            <a:pathLst>
              <a:path w="214314" h="25719">
                <a:moveTo>
                  <a:pt x="0" y="25718"/>
                </a:moveTo>
                <a:lnTo>
                  <a:pt x="4551" y="25718"/>
                </a:lnTo>
                <a:lnTo>
                  <a:pt x="6844" y="24766"/>
                </a:lnTo>
                <a:lnTo>
                  <a:pt x="9325" y="23178"/>
                </a:lnTo>
                <a:lnTo>
                  <a:pt x="11931" y="21167"/>
                </a:lnTo>
                <a:lnTo>
                  <a:pt x="15574" y="19827"/>
                </a:lnTo>
                <a:lnTo>
                  <a:pt x="19908" y="18933"/>
                </a:lnTo>
                <a:lnTo>
                  <a:pt x="24702" y="18337"/>
                </a:lnTo>
                <a:lnTo>
                  <a:pt x="28851" y="17940"/>
                </a:lnTo>
                <a:lnTo>
                  <a:pt x="32569" y="17675"/>
                </a:lnTo>
                <a:lnTo>
                  <a:pt x="36000" y="17499"/>
                </a:lnTo>
                <a:lnTo>
                  <a:pt x="44893" y="17302"/>
                </a:lnTo>
                <a:lnTo>
                  <a:pt x="49931" y="17250"/>
                </a:lnTo>
                <a:lnTo>
                  <a:pt x="55195" y="16263"/>
                </a:lnTo>
                <a:lnTo>
                  <a:pt x="60609" y="14652"/>
                </a:lnTo>
                <a:lnTo>
                  <a:pt x="66123" y="12626"/>
                </a:lnTo>
                <a:lnTo>
                  <a:pt x="71705" y="11275"/>
                </a:lnTo>
                <a:lnTo>
                  <a:pt x="77331" y="10374"/>
                </a:lnTo>
                <a:lnTo>
                  <a:pt x="82986" y="9774"/>
                </a:lnTo>
                <a:lnTo>
                  <a:pt x="87709" y="9373"/>
                </a:lnTo>
                <a:lnTo>
                  <a:pt x="91811" y="9107"/>
                </a:lnTo>
                <a:lnTo>
                  <a:pt x="95497" y="8929"/>
                </a:lnTo>
                <a:lnTo>
                  <a:pt x="100812" y="7858"/>
                </a:lnTo>
                <a:lnTo>
                  <a:pt x="107213" y="6192"/>
                </a:lnTo>
                <a:lnTo>
                  <a:pt x="114338" y="4128"/>
                </a:lnTo>
                <a:lnTo>
                  <a:pt x="120993" y="2752"/>
                </a:lnTo>
                <a:lnTo>
                  <a:pt x="127334" y="1835"/>
                </a:lnTo>
                <a:lnTo>
                  <a:pt x="133467" y="1223"/>
                </a:lnTo>
                <a:lnTo>
                  <a:pt x="139460" y="816"/>
                </a:lnTo>
                <a:lnTo>
                  <a:pt x="145362" y="544"/>
                </a:lnTo>
                <a:lnTo>
                  <a:pt x="156997" y="242"/>
                </a:lnTo>
                <a:lnTo>
                  <a:pt x="214313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SMARTPenAnnotation187"/>
          <p:cNvSpPr/>
          <p:nvPr/>
        </p:nvSpPr>
        <p:spPr>
          <a:xfrm>
            <a:off x="6303645" y="3677602"/>
            <a:ext cx="85726" cy="188230"/>
          </a:xfrm>
          <a:custGeom>
            <a:avLst/>
            <a:gdLst/>
            <a:ahLst/>
            <a:cxnLst/>
            <a:rect l="0" t="0" r="0" b="0"/>
            <a:pathLst>
              <a:path w="85726" h="188230">
                <a:moveTo>
                  <a:pt x="8572" y="0"/>
                </a:moveTo>
                <a:lnTo>
                  <a:pt x="8572" y="11932"/>
                </a:lnTo>
                <a:lnTo>
                  <a:pt x="7620" y="15575"/>
                </a:lnTo>
                <a:lnTo>
                  <a:pt x="6032" y="19908"/>
                </a:lnTo>
                <a:lnTo>
                  <a:pt x="4021" y="24702"/>
                </a:lnTo>
                <a:lnTo>
                  <a:pt x="2680" y="28851"/>
                </a:lnTo>
                <a:lnTo>
                  <a:pt x="1787" y="32569"/>
                </a:lnTo>
                <a:lnTo>
                  <a:pt x="1191" y="36000"/>
                </a:lnTo>
                <a:lnTo>
                  <a:pt x="794" y="40193"/>
                </a:lnTo>
                <a:lnTo>
                  <a:pt x="529" y="44893"/>
                </a:lnTo>
                <a:lnTo>
                  <a:pt x="235" y="54243"/>
                </a:lnTo>
                <a:lnTo>
                  <a:pt x="70" y="65814"/>
                </a:lnTo>
                <a:lnTo>
                  <a:pt x="0" y="147386"/>
                </a:lnTo>
                <a:lnTo>
                  <a:pt x="952" y="150645"/>
                </a:lnTo>
                <a:lnTo>
                  <a:pt x="2540" y="153770"/>
                </a:lnTo>
                <a:lnTo>
                  <a:pt x="4550" y="156806"/>
                </a:lnTo>
                <a:lnTo>
                  <a:pt x="5891" y="159782"/>
                </a:lnTo>
                <a:lnTo>
                  <a:pt x="7381" y="165630"/>
                </a:lnTo>
                <a:lnTo>
                  <a:pt x="8730" y="168522"/>
                </a:lnTo>
                <a:lnTo>
                  <a:pt x="10583" y="171403"/>
                </a:lnTo>
                <a:lnTo>
                  <a:pt x="12770" y="174276"/>
                </a:lnTo>
                <a:lnTo>
                  <a:pt x="15181" y="176192"/>
                </a:lnTo>
                <a:lnTo>
                  <a:pt x="17740" y="177469"/>
                </a:lnTo>
                <a:lnTo>
                  <a:pt x="24142" y="179518"/>
                </a:lnTo>
                <a:lnTo>
                  <a:pt x="25619" y="180639"/>
                </a:lnTo>
                <a:lnTo>
                  <a:pt x="27557" y="182338"/>
                </a:lnTo>
                <a:lnTo>
                  <a:pt x="32960" y="187359"/>
                </a:lnTo>
                <a:lnTo>
                  <a:pt x="34356" y="187771"/>
                </a:lnTo>
                <a:lnTo>
                  <a:pt x="36238" y="188046"/>
                </a:lnTo>
                <a:lnTo>
                  <a:pt x="38446" y="188229"/>
                </a:lnTo>
                <a:lnTo>
                  <a:pt x="40871" y="187398"/>
                </a:lnTo>
                <a:lnTo>
                  <a:pt x="43440" y="185892"/>
                </a:lnTo>
                <a:lnTo>
                  <a:pt x="46105" y="183936"/>
                </a:lnTo>
                <a:lnTo>
                  <a:pt x="48833" y="182631"/>
                </a:lnTo>
                <a:lnTo>
                  <a:pt x="51606" y="181762"/>
                </a:lnTo>
                <a:lnTo>
                  <a:pt x="54406" y="181182"/>
                </a:lnTo>
                <a:lnTo>
                  <a:pt x="57226" y="179843"/>
                </a:lnTo>
                <a:lnTo>
                  <a:pt x="60058" y="177998"/>
                </a:lnTo>
                <a:lnTo>
                  <a:pt x="62898" y="175815"/>
                </a:lnTo>
                <a:lnTo>
                  <a:pt x="64792" y="173408"/>
                </a:lnTo>
                <a:lnTo>
                  <a:pt x="66054" y="170850"/>
                </a:lnTo>
                <a:lnTo>
                  <a:pt x="66896" y="168193"/>
                </a:lnTo>
                <a:lnTo>
                  <a:pt x="69362" y="163563"/>
                </a:lnTo>
                <a:lnTo>
                  <a:pt x="72911" y="157620"/>
                </a:lnTo>
                <a:lnTo>
                  <a:pt x="85725" y="13716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SMARTPenAnnotation188"/>
          <p:cNvSpPr/>
          <p:nvPr/>
        </p:nvSpPr>
        <p:spPr>
          <a:xfrm>
            <a:off x="6277927" y="3574732"/>
            <a:ext cx="8574" cy="8573"/>
          </a:xfrm>
          <a:custGeom>
            <a:avLst/>
            <a:gdLst/>
            <a:ahLst/>
            <a:cxnLst/>
            <a:rect l="0" t="0" r="0" b="0"/>
            <a:pathLst>
              <a:path w="8574" h="8573">
                <a:moveTo>
                  <a:pt x="8573" y="8572"/>
                </a:moveTo>
                <a:lnTo>
                  <a:pt x="8573" y="1192"/>
                </a:lnTo>
                <a:lnTo>
                  <a:pt x="7620" y="795"/>
                </a:lnTo>
                <a:lnTo>
                  <a:pt x="6033" y="530"/>
                </a:lnTo>
                <a:lnTo>
                  <a:pt x="0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SMARTPenAnnotation189"/>
          <p:cNvSpPr/>
          <p:nvPr/>
        </p:nvSpPr>
        <p:spPr>
          <a:xfrm>
            <a:off x="6449408" y="3489007"/>
            <a:ext cx="522893" cy="368577"/>
          </a:xfrm>
          <a:custGeom>
            <a:avLst/>
            <a:gdLst/>
            <a:ahLst/>
            <a:cxnLst/>
            <a:rect l="0" t="0" r="0" b="0"/>
            <a:pathLst>
              <a:path w="522893" h="368577">
                <a:moveTo>
                  <a:pt x="8542" y="265747"/>
                </a:moveTo>
                <a:lnTo>
                  <a:pt x="322" y="273967"/>
                </a:lnTo>
                <a:lnTo>
                  <a:pt x="16" y="283599"/>
                </a:lnTo>
                <a:lnTo>
                  <a:pt x="0" y="286221"/>
                </a:lnTo>
                <a:lnTo>
                  <a:pt x="942" y="287969"/>
                </a:lnTo>
                <a:lnTo>
                  <a:pt x="2523" y="289134"/>
                </a:lnTo>
                <a:lnTo>
                  <a:pt x="4529" y="289911"/>
                </a:lnTo>
                <a:lnTo>
                  <a:pt x="5867" y="292334"/>
                </a:lnTo>
                <a:lnTo>
                  <a:pt x="7353" y="300106"/>
                </a:lnTo>
                <a:lnTo>
                  <a:pt x="8189" y="310641"/>
                </a:lnTo>
                <a:lnTo>
                  <a:pt x="9259" y="313774"/>
                </a:lnTo>
                <a:lnTo>
                  <a:pt x="14363" y="322735"/>
                </a:lnTo>
                <a:lnTo>
                  <a:pt x="17251" y="331422"/>
                </a:lnTo>
                <a:lnTo>
                  <a:pt x="23717" y="340028"/>
                </a:lnTo>
                <a:lnTo>
                  <a:pt x="28938" y="345751"/>
                </a:lnTo>
                <a:lnTo>
                  <a:pt x="31665" y="347658"/>
                </a:lnTo>
                <a:lnTo>
                  <a:pt x="40052" y="351295"/>
                </a:lnTo>
                <a:lnTo>
                  <a:pt x="45724" y="355521"/>
                </a:lnTo>
                <a:lnTo>
                  <a:pt x="47617" y="357982"/>
                </a:lnTo>
                <a:lnTo>
                  <a:pt x="48879" y="360575"/>
                </a:lnTo>
                <a:lnTo>
                  <a:pt x="50905" y="367029"/>
                </a:lnTo>
                <a:lnTo>
                  <a:pt x="52024" y="367559"/>
                </a:lnTo>
                <a:lnTo>
                  <a:pt x="58149" y="368304"/>
                </a:lnTo>
                <a:lnTo>
                  <a:pt x="66991" y="368576"/>
                </a:lnTo>
                <a:lnTo>
                  <a:pt x="67511" y="367638"/>
                </a:lnTo>
                <a:lnTo>
                  <a:pt x="68087" y="364055"/>
                </a:lnTo>
                <a:lnTo>
                  <a:pt x="68458" y="353993"/>
                </a:lnTo>
                <a:lnTo>
                  <a:pt x="68549" y="256660"/>
                </a:lnTo>
                <a:lnTo>
                  <a:pt x="69502" y="248259"/>
                </a:lnTo>
                <a:lnTo>
                  <a:pt x="71090" y="239801"/>
                </a:lnTo>
                <a:lnTo>
                  <a:pt x="73100" y="231305"/>
                </a:lnTo>
                <a:lnTo>
                  <a:pt x="74441" y="223736"/>
                </a:lnTo>
                <a:lnTo>
                  <a:pt x="75334" y="216785"/>
                </a:lnTo>
                <a:lnTo>
                  <a:pt x="75930" y="210246"/>
                </a:lnTo>
                <a:lnTo>
                  <a:pt x="77279" y="203029"/>
                </a:lnTo>
                <a:lnTo>
                  <a:pt x="79133" y="195360"/>
                </a:lnTo>
                <a:lnTo>
                  <a:pt x="81319" y="187390"/>
                </a:lnTo>
                <a:lnTo>
                  <a:pt x="82777" y="179219"/>
                </a:lnTo>
                <a:lnTo>
                  <a:pt x="83750" y="170914"/>
                </a:lnTo>
                <a:lnTo>
                  <a:pt x="84398" y="162520"/>
                </a:lnTo>
                <a:lnTo>
                  <a:pt x="84830" y="155020"/>
                </a:lnTo>
                <a:lnTo>
                  <a:pt x="85310" y="141605"/>
                </a:lnTo>
                <a:lnTo>
                  <a:pt x="85580" y="118792"/>
                </a:lnTo>
                <a:lnTo>
                  <a:pt x="86571" y="111580"/>
                </a:lnTo>
                <a:lnTo>
                  <a:pt x="88183" y="104867"/>
                </a:lnTo>
                <a:lnTo>
                  <a:pt x="90212" y="98486"/>
                </a:lnTo>
                <a:lnTo>
                  <a:pt x="92464" y="88857"/>
                </a:lnTo>
                <a:lnTo>
                  <a:pt x="93466" y="80449"/>
                </a:lnTo>
                <a:lnTo>
                  <a:pt x="93911" y="70363"/>
                </a:lnTo>
                <a:lnTo>
                  <a:pt x="94982" y="65959"/>
                </a:lnTo>
                <a:lnTo>
                  <a:pt x="98712" y="58525"/>
                </a:lnTo>
                <a:lnTo>
                  <a:pt x="106167" y="48985"/>
                </a:lnTo>
                <a:lnTo>
                  <a:pt x="107915" y="45992"/>
                </a:lnTo>
                <a:lnTo>
                  <a:pt x="111328" y="37228"/>
                </a:lnTo>
                <a:lnTo>
                  <a:pt x="115502" y="31468"/>
                </a:lnTo>
                <a:lnTo>
                  <a:pt x="117949" y="29551"/>
                </a:lnTo>
                <a:lnTo>
                  <a:pt x="120532" y="28274"/>
                </a:lnTo>
                <a:lnTo>
                  <a:pt x="123207" y="27421"/>
                </a:lnTo>
                <a:lnTo>
                  <a:pt x="136073" y="26223"/>
                </a:lnTo>
                <a:lnTo>
                  <a:pt x="146502" y="23402"/>
                </a:lnTo>
                <a:lnTo>
                  <a:pt x="157487" y="19926"/>
                </a:lnTo>
                <a:lnTo>
                  <a:pt x="168719" y="18381"/>
                </a:lnTo>
                <a:lnTo>
                  <a:pt x="182602" y="17694"/>
                </a:lnTo>
                <a:lnTo>
                  <a:pt x="198297" y="16437"/>
                </a:lnTo>
                <a:lnTo>
                  <a:pt x="206483" y="14768"/>
                </a:lnTo>
                <a:lnTo>
                  <a:pt x="214797" y="12703"/>
                </a:lnTo>
                <a:lnTo>
                  <a:pt x="223197" y="11326"/>
                </a:lnTo>
                <a:lnTo>
                  <a:pt x="231656" y="10408"/>
                </a:lnTo>
                <a:lnTo>
                  <a:pt x="240152" y="9796"/>
                </a:lnTo>
                <a:lnTo>
                  <a:pt x="248673" y="9389"/>
                </a:lnTo>
                <a:lnTo>
                  <a:pt x="265762" y="8935"/>
                </a:lnTo>
                <a:lnTo>
                  <a:pt x="275272" y="7862"/>
                </a:lnTo>
                <a:lnTo>
                  <a:pt x="285421" y="6194"/>
                </a:lnTo>
                <a:lnTo>
                  <a:pt x="295998" y="4129"/>
                </a:lnTo>
                <a:lnTo>
                  <a:pt x="306860" y="2753"/>
                </a:lnTo>
                <a:lnTo>
                  <a:pt x="317910" y="1835"/>
                </a:lnTo>
                <a:lnTo>
                  <a:pt x="329087" y="1224"/>
                </a:lnTo>
                <a:lnTo>
                  <a:pt x="349126" y="544"/>
                </a:lnTo>
                <a:lnTo>
                  <a:pt x="379013" y="161"/>
                </a:lnTo>
                <a:lnTo>
                  <a:pt x="522892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SMARTPenAnnotation190"/>
          <p:cNvSpPr/>
          <p:nvPr/>
        </p:nvSpPr>
        <p:spPr>
          <a:xfrm>
            <a:off x="6637972" y="3643322"/>
            <a:ext cx="128158" cy="205686"/>
          </a:xfrm>
          <a:custGeom>
            <a:avLst/>
            <a:gdLst/>
            <a:ahLst/>
            <a:cxnLst/>
            <a:rect l="0" t="0" r="0" b="0"/>
            <a:pathLst>
              <a:path w="128158" h="205686">
                <a:moveTo>
                  <a:pt x="0" y="25707"/>
                </a:moveTo>
                <a:lnTo>
                  <a:pt x="12770" y="12937"/>
                </a:lnTo>
                <a:lnTo>
                  <a:pt x="16134" y="11479"/>
                </a:lnTo>
                <a:lnTo>
                  <a:pt x="20281" y="10507"/>
                </a:lnTo>
                <a:lnTo>
                  <a:pt x="24950" y="9859"/>
                </a:lnTo>
                <a:lnTo>
                  <a:pt x="29017" y="8474"/>
                </a:lnTo>
                <a:lnTo>
                  <a:pt x="32679" y="6599"/>
                </a:lnTo>
                <a:lnTo>
                  <a:pt x="36074" y="4396"/>
                </a:lnTo>
                <a:lnTo>
                  <a:pt x="40242" y="2927"/>
                </a:lnTo>
                <a:lnTo>
                  <a:pt x="44925" y="1948"/>
                </a:lnTo>
                <a:lnTo>
                  <a:pt x="49953" y="1295"/>
                </a:lnTo>
                <a:lnTo>
                  <a:pt x="55210" y="860"/>
                </a:lnTo>
                <a:lnTo>
                  <a:pt x="60619" y="570"/>
                </a:lnTo>
                <a:lnTo>
                  <a:pt x="74794" y="162"/>
                </a:lnTo>
                <a:lnTo>
                  <a:pt x="100876" y="5"/>
                </a:lnTo>
                <a:lnTo>
                  <a:pt x="104398" y="0"/>
                </a:lnTo>
                <a:lnTo>
                  <a:pt x="107699" y="1902"/>
                </a:lnTo>
                <a:lnTo>
                  <a:pt x="110852" y="5075"/>
                </a:lnTo>
                <a:lnTo>
                  <a:pt x="113906" y="9095"/>
                </a:lnTo>
                <a:lnTo>
                  <a:pt x="115942" y="12728"/>
                </a:lnTo>
                <a:lnTo>
                  <a:pt x="117300" y="16102"/>
                </a:lnTo>
                <a:lnTo>
                  <a:pt x="118205" y="19304"/>
                </a:lnTo>
                <a:lnTo>
                  <a:pt x="117855" y="23343"/>
                </a:lnTo>
                <a:lnTo>
                  <a:pt x="116670" y="27941"/>
                </a:lnTo>
                <a:lnTo>
                  <a:pt x="114928" y="32912"/>
                </a:lnTo>
                <a:lnTo>
                  <a:pt x="112814" y="38130"/>
                </a:lnTo>
                <a:lnTo>
                  <a:pt x="110451" y="43514"/>
                </a:lnTo>
                <a:lnTo>
                  <a:pt x="105287" y="54577"/>
                </a:lnTo>
                <a:lnTo>
                  <a:pt x="99817" y="65843"/>
                </a:lnTo>
                <a:lnTo>
                  <a:pt x="96072" y="70562"/>
                </a:lnTo>
                <a:lnTo>
                  <a:pt x="91671" y="74661"/>
                </a:lnTo>
                <a:lnTo>
                  <a:pt x="86831" y="78345"/>
                </a:lnTo>
                <a:lnTo>
                  <a:pt x="82653" y="81754"/>
                </a:lnTo>
                <a:lnTo>
                  <a:pt x="78914" y="84980"/>
                </a:lnTo>
                <a:lnTo>
                  <a:pt x="75470" y="88082"/>
                </a:lnTo>
                <a:lnTo>
                  <a:pt x="69102" y="94070"/>
                </a:lnTo>
                <a:lnTo>
                  <a:pt x="51536" y="111333"/>
                </a:lnTo>
                <a:lnTo>
                  <a:pt x="51449" y="111420"/>
                </a:lnTo>
                <a:lnTo>
                  <a:pt x="55989" y="106878"/>
                </a:lnTo>
                <a:lnTo>
                  <a:pt x="58282" y="105539"/>
                </a:lnTo>
                <a:lnTo>
                  <a:pt x="60762" y="104646"/>
                </a:lnTo>
                <a:lnTo>
                  <a:pt x="63368" y="104051"/>
                </a:lnTo>
                <a:lnTo>
                  <a:pt x="66058" y="103654"/>
                </a:lnTo>
                <a:lnTo>
                  <a:pt x="68803" y="103389"/>
                </a:lnTo>
                <a:lnTo>
                  <a:pt x="71586" y="103213"/>
                </a:lnTo>
                <a:lnTo>
                  <a:pt x="79759" y="103017"/>
                </a:lnTo>
                <a:lnTo>
                  <a:pt x="84606" y="102965"/>
                </a:lnTo>
                <a:lnTo>
                  <a:pt x="88788" y="103882"/>
                </a:lnTo>
                <a:lnTo>
                  <a:pt x="92530" y="105447"/>
                </a:lnTo>
                <a:lnTo>
                  <a:pt x="95976" y="107442"/>
                </a:lnTo>
                <a:lnTo>
                  <a:pt x="100180" y="108772"/>
                </a:lnTo>
                <a:lnTo>
                  <a:pt x="104886" y="109659"/>
                </a:lnTo>
                <a:lnTo>
                  <a:pt x="109930" y="110250"/>
                </a:lnTo>
                <a:lnTo>
                  <a:pt x="113291" y="111597"/>
                </a:lnTo>
                <a:lnTo>
                  <a:pt x="115532" y="113447"/>
                </a:lnTo>
                <a:lnTo>
                  <a:pt x="118976" y="118043"/>
                </a:lnTo>
                <a:lnTo>
                  <a:pt x="121227" y="120602"/>
                </a:lnTo>
                <a:lnTo>
                  <a:pt x="123681" y="123260"/>
                </a:lnTo>
                <a:lnTo>
                  <a:pt x="125316" y="125985"/>
                </a:lnTo>
                <a:lnTo>
                  <a:pt x="127133" y="131553"/>
                </a:lnTo>
                <a:lnTo>
                  <a:pt x="127618" y="135324"/>
                </a:lnTo>
                <a:lnTo>
                  <a:pt x="127942" y="139743"/>
                </a:lnTo>
                <a:lnTo>
                  <a:pt x="128157" y="144594"/>
                </a:lnTo>
                <a:lnTo>
                  <a:pt x="127348" y="148780"/>
                </a:lnTo>
                <a:lnTo>
                  <a:pt x="125857" y="152523"/>
                </a:lnTo>
                <a:lnTo>
                  <a:pt x="123909" y="155972"/>
                </a:lnTo>
                <a:lnTo>
                  <a:pt x="119206" y="164883"/>
                </a:lnTo>
                <a:lnTo>
                  <a:pt x="116618" y="169926"/>
                </a:lnTo>
                <a:lnTo>
                  <a:pt x="113940" y="174241"/>
                </a:lnTo>
                <a:lnTo>
                  <a:pt x="111203" y="178069"/>
                </a:lnTo>
                <a:lnTo>
                  <a:pt x="108426" y="181575"/>
                </a:lnTo>
                <a:lnTo>
                  <a:pt x="105621" y="184864"/>
                </a:lnTo>
                <a:lnTo>
                  <a:pt x="102799" y="188010"/>
                </a:lnTo>
                <a:lnTo>
                  <a:pt x="99966" y="191059"/>
                </a:lnTo>
                <a:lnTo>
                  <a:pt x="98076" y="194044"/>
                </a:lnTo>
                <a:lnTo>
                  <a:pt x="95977" y="199901"/>
                </a:lnTo>
                <a:lnTo>
                  <a:pt x="93512" y="201844"/>
                </a:lnTo>
                <a:lnTo>
                  <a:pt x="89964" y="203140"/>
                </a:lnTo>
                <a:lnTo>
                  <a:pt x="79683" y="205218"/>
                </a:lnTo>
                <a:lnTo>
                  <a:pt x="75737" y="205503"/>
                </a:lnTo>
                <a:lnTo>
                  <a:pt x="69994" y="205685"/>
                </a:lnTo>
                <a:lnTo>
                  <a:pt x="66669" y="203170"/>
                </a:lnTo>
                <a:lnTo>
                  <a:pt x="60008" y="197157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SMARTPenAnnotation191"/>
          <p:cNvSpPr/>
          <p:nvPr/>
        </p:nvSpPr>
        <p:spPr>
          <a:xfrm>
            <a:off x="6843712" y="3600450"/>
            <a:ext cx="171451" cy="77153"/>
          </a:xfrm>
          <a:custGeom>
            <a:avLst/>
            <a:gdLst/>
            <a:ahLst/>
            <a:cxnLst/>
            <a:rect l="0" t="0" r="0" b="0"/>
            <a:pathLst>
              <a:path w="171451" h="77153">
                <a:moveTo>
                  <a:pt x="0" y="0"/>
                </a:moveTo>
                <a:lnTo>
                  <a:pt x="8468" y="0"/>
                </a:lnTo>
                <a:lnTo>
                  <a:pt x="8503" y="952"/>
                </a:lnTo>
                <a:lnTo>
                  <a:pt x="8541" y="4550"/>
                </a:lnTo>
                <a:lnTo>
                  <a:pt x="9504" y="6844"/>
                </a:lnTo>
                <a:lnTo>
                  <a:pt x="11099" y="9325"/>
                </a:lnTo>
                <a:lnTo>
                  <a:pt x="13114" y="11931"/>
                </a:lnTo>
                <a:lnTo>
                  <a:pt x="14458" y="14621"/>
                </a:lnTo>
                <a:lnTo>
                  <a:pt x="15353" y="17368"/>
                </a:lnTo>
                <a:lnTo>
                  <a:pt x="15950" y="20151"/>
                </a:lnTo>
                <a:lnTo>
                  <a:pt x="15397" y="23911"/>
                </a:lnTo>
                <a:lnTo>
                  <a:pt x="14074" y="28323"/>
                </a:lnTo>
                <a:lnTo>
                  <a:pt x="12240" y="33170"/>
                </a:lnTo>
                <a:lnTo>
                  <a:pt x="11017" y="37353"/>
                </a:lnTo>
                <a:lnTo>
                  <a:pt x="10203" y="41094"/>
                </a:lnTo>
                <a:lnTo>
                  <a:pt x="9659" y="44541"/>
                </a:lnTo>
                <a:lnTo>
                  <a:pt x="9297" y="47792"/>
                </a:lnTo>
                <a:lnTo>
                  <a:pt x="9055" y="50911"/>
                </a:lnTo>
                <a:lnTo>
                  <a:pt x="8895" y="53943"/>
                </a:lnTo>
                <a:lnTo>
                  <a:pt x="8716" y="59852"/>
                </a:lnTo>
                <a:lnTo>
                  <a:pt x="8585" y="70354"/>
                </a:lnTo>
                <a:lnTo>
                  <a:pt x="8575" y="75809"/>
                </a:lnTo>
                <a:lnTo>
                  <a:pt x="9527" y="76257"/>
                </a:lnTo>
                <a:lnTo>
                  <a:pt x="14464" y="76887"/>
                </a:lnTo>
                <a:lnTo>
                  <a:pt x="19155" y="77100"/>
                </a:lnTo>
                <a:lnTo>
                  <a:pt x="171450" y="77152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SMARTPenAnnotation192"/>
          <p:cNvSpPr/>
          <p:nvPr/>
        </p:nvSpPr>
        <p:spPr>
          <a:xfrm>
            <a:off x="6972300" y="3600450"/>
            <a:ext cx="17145" cy="231458"/>
          </a:xfrm>
          <a:custGeom>
            <a:avLst/>
            <a:gdLst/>
            <a:ahLst/>
            <a:cxnLst/>
            <a:rect l="0" t="0" r="0" b="0"/>
            <a:pathLst>
              <a:path w="17145" h="231458">
                <a:moveTo>
                  <a:pt x="0" y="0"/>
                </a:moveTo>
                <a:lnTo>
                  <a:pt x="0" y="49092"/>
                </a:lnTo>
                <a:lnTo>
                  <a:pt x="952" y="54635"/>
                </a:lnTo>
                <a:lnTo>
                  <a:pt x="2540" y="60236"/>
                </a:lnTo>
                <a:lnTo>
                  <a:pt x="4550" y="65875"/>
                </a:lnTo>
                <a:lnTo>
                  <a:pt x="5891" y="72491"/>
                </a:lnTo>
                <a:lnTo>
                  <a:pt x="6784" y="79760"/>
                </a:lnTo>
                <a:lnTo>
                  <a:pt x="7380" y="87463"/>
                </a:lnTo>
                <a:lnTo>
                  <a:pt x="7778" y="95456"/>
                </a:lnTo>
                <a:lnTo>
                  <a:pt x="8219" y="111957"/>
                </a:lnTo>
                <a:lnTo>
                  <a:pt x="8572" y="229645"/>
                </a:lnTo>
                <a:lnTo>
                  <a:pt x="9525" y="230249"/>
                </a:lnTo>
                <a:lnTo>
                  <a:pt x="11112" y="230652"/>
                </a:lnTo>
                <a:lnTo>
                  <a:pt x="17144" y="231457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SMARTPenAnnotation193"/>
          <p:cNvSpPr/>
          <p:nvPr/>
        </p:nvSpPr>
        <p:spPr>
          <a:xfrm>
            <a:off x="7066597" y="3540590"/>
            <a:ext cx="176026" cy="299890"/>
          </a:xfrm>
          <a:custGeom>
            <a:avLst/>
            <a:gdLst/>
            <a:ahLst/>
            <a:cxnLst/>
            <a:rect l="0" t="0" r="0" b="0"/>
            <a:pathLst>
              <a:path w="176026" h="299890">
                <a:moveTo>
                  <a:pt x="0" y="68432"/>
                </a:moveTo>
                <a:lnTo>
                  <a:pt x="0" y="55414"/>
                </a:lnTo>
                <a:lnTo>
                  <a:pt x="953" y="53085"/>
                </a:lnTo>
                <a:lnTo>
                  <a:pt x="4551" y="47959"/>
                </a:lnTo>
                <a:lnTo>
                  <a:pt x="7796" y="46211"/>
                </a:lnTo>
                <a:lnTo>
                  <a:pt x="11865" y="45046"/>
                </a:lnTo>
                <a:lnTo>
                  <a:pt x="16483" y="44269"/>
                </a:lnTo>
                <a:lnTo>
                  <a:pt x="20513" y="42798"/>
                </a:lnTo>
                <a:lnTo>
                  <a:pt x="24153" y="40865"/>
                </a:lnTo>
                <a:lnTo>
                  <a:pt x="27532" y="38624"/>
                </a:lnTo>
                <a:lnTo>
                  <a:pt x="32642" y="36178"/>
                </a:lnTo>
                <a:lnTo>
                  <a:pt x="38907" y="33594"/>
                </a:lnTo>
                <a:lnTo>
                  <a:pt x="45940" y="30919"/>
                </a:lnTo>
                <a:lnTo>
                  <a:pt x="52535" y="28184"/>
                </a:lnTo>
                <a:lnTo>
                  <a:pt x="58836" y="25407"/>
                </a:lnTo>
                <a:lnTo>
                  <a:pt x="64941" y="22604"/>
                </a:lnTo>
                <a:lnTo>
                  <a:pt x="71869" y="19782"/>
                </a:lnTo>
                <a:lnTo>
                  <a:pt x="79345" y="16949"/>
                </a:lnTo>
                <a:lnTo>
                  <a:pt x="87187" y="14108"/>
                </a:lnTo>
                <a:lnTo>
                  <a:pt x="94320" y="11261"/>
                </a:lnTo>
                <a:lnTo>
                  <a:pt x="100980" y="8410"/>
                </a:lnTo>
                <a:lnTo>
                  <a:pt x="107325" y="5557"/>
                </a:lnTo>
                <a:lnTo>
                  <a:pt x="113460" y="3656"/>
                </a:lnTo>
                <a:lnTo>
                  <a:pt x="119455" y="2388"/>
                </a:lnTo>
                <a:lnTo>
                  <a:pt x="125357" y="1543"/>
                </a:lnTo>
                <a:lnTo>
                  <a:pt x="131196" y="979"/>
                </a:lnTo>
                <a:lnTo>
                  <a:pt x="136994" y="603"/>
                </a:lnTo>
                <a:lnTo>
                  <a:pt x="147564" y="186"/>
                </a:lnTo>
                <a:lnTo>
                  <a:pt x="155437" y="0"/>
                </a:lnTo>
                <a:lnTo>
                  <a:pt x="158870" y="903"/>
                </a:lnTo>
                <a:lnTo>
                  <a:pt x="162110" y="2458"/>
                </a:lnTo>
                <a:lnTo>
                  <a:pt x="165224" y="4447"/>
                </a:lnTo>
                <a:lnTo>
                  <a:pt x="167299" y="6725"/>
                </a:lnTo>
                <a:lnTo>
                  <a:pt x="168683" y="9197"/>
                </a:lnTo>
                <a:lnTo>
                  <a:pt x="169605" y="11797"/>
                </a:lnTo>
                <a:lnTo>
                  <a:pt x="173171" y="17226"/>
                </a:lnTo>
                <a:lnTo>
                  <a:pt x="175454" y="20007"/>
                </a:lnTo>
                <a:lnTo>
                  <a:pt x="176025" y="24719"/>
                </a:lnTo>
                <a:lnTo>
                  <a:pt x="175452" y="30717"/>
                </a:lnTo>
                <a:lnTo>
                  <a:pt x="174119" y="37574"/>
                </a:lnTo>
                <a:lnTo>
                  <a:pt x="173229" y="44050"/>
                </a:lnTo>
                <a:lnTo>
                  <a:pt x="172636" y="50272"/>
                </a:lnTo>
                <a:lnTo>
                  <a:pt x="172240" y="56326"/>
                </a:lnTo>
                <a:lnTo>
                  <a:pt x="171024" y="63219"/>
                </a:lnTo>
                <a:lnTo>
                  <a:pt x="169262" y="70672"/>
                </a:lnTo>
                <a:lnTo>
                  <a:pt x="167133" y="78498"/>
                </a:lnTo>
                <a:lnTo>
                  <a:pt x="162229" y="94813"/>
                </a:lnTo>
                <a:lnTo>
                  <a:pt x="159588" y="103165"/>
                </a:lnTo>
                <a:lnTo>
                  <a:pt x="154113" y="122604"/>
                </a:lnTo>
                <a:lnTo>
                  <a:pt x="151320" y="133121"/>
                </a:lnTo>
                <a:lnTo>
                  <a:pt x="147552" y="142991"/>
                </a:lnTo>
                <a:lnTo>
                  <a:pt x="143136" y="152428"/>
                </a:lnTo>
                <a:lnTo>
                  <a:pt x="138286" y="161577"/>
                </a:lnTo>
                <a:lnTo>
                  <a:pt x="134101" y="170533"/>
                </a:lnTo>
                <a:lnTo>
                  <a:pt x="130358" y="179362"/>
                </a:lnTo>
                <a:lnTo>
                  <a:pt x="126910" y="188106"/>
                </a:lnTo>
                <a:lnTo>
                  <a:pt x="123659" y="195840"/>
                </a:lnTo>
                <a:lnTo>
                  <a:pt x="117507" y="209513"/>
                </a:lnTo>
                <a:lnTo>
                  <a:pt x="114533" y="216778"/>
                </a:lnTo>
                <a:lnTo>
                  <a:pt x="111598" y="224480"/>
                </a:lnTo>
                <a:lnTo>
                  <a:pt x="108689" y="232471"/>
                </a:lnTo>
                <a:lnTo>
                  <a:pt x="105796" y="239704"/>
                </a:lnTo>
                <a:lnTo>
                  <a:pt x="102916" y="246431"/>
                </a:lnTo>
                <a:lnTo>
                  <a:pt x="100043" y="252821"/>
                </a:lnTo>
                <a:lnTo>
                  <a:pt x="97176" y="258033"/>
                </a:lnTo>
                <a:lnTo>
                  <a:pt x="94312" y="262460"/>
                </a:lnTo>
                <a:lnTo>
                  <a:pt x="89542" y="269919"/>
                </a:lnTo>
                <a:lnTo>
                  <a:pt x="87422" y="276409"/>
                </a:lnTo>
                <a:lnTo>
                  <a:pt x="86227" y="285419"/>
                </a:lnTo>
                <a:lnTo>
                  <a:pt x="85792" y="293080"/>
                </a:lnTo>
                <a:lnTo>
                  <a:pt x="85725" y="299889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SMARTPenAnnotation194"/>
          <p:cNvSpPr/>
          <p:nvPr/>
        </p:nvSpPr>
        <p:spPr>
          <a:xfrm>
            <a:off x="7100887" y="3660457"/>
            <a:ext cx="248604" cy="34291"/>
          </a:xfrm>
          <a:custGeom>
            <a:avLst/>
            <a:gdLst/>
            <a:ahLst/>
            <a:cxnLst/>
            <a:rect l="0" t="0" r="0" b="0"/>
            <a:pathLst>
              <a:path w="248604" h="34291">
                <a:moveTo>
                  <a:pt x="0" y="34290"/>
                </a:moveTo>
                <a:lnTo>
                  <a:pt x="4551" y="34290"/>
                </a:lnTo>
                <a:lnTo>
                  <a:pt x="6845" y="33338"/>
                </a:lnTo>
                <a:lnTo>
                  <a:pt x="9326" y="31750"/>
                </a:lnTo>
                <a:lnTo>
                  <a:pt x="11932" y="29739"/>
                </a:lnTo>
                <a:lnTo>
                  <a:pt x="15574" y="28399"/>
                </a:lnTo>
                <a:lnTo>
                  <a:pt x="19908" y="27505"/>
                </a:lnTo>
                <a:lnTo>
                  <a:pt x="24702" y="26909"/>
                </a:lnTo>
                <a:lnTo>
                  <a:pt x="28851" y="26512"/>
                </a:lnTo>
                <a:lnTo>
                  <a:pt x="36000" y="26071"/>
                </a:lnTo>
                <a:lnTo>
                  <a:pt x="41145" y="25000"/>
                </a:lnTo>
                <a:lnTo>
                  <a:pt x="47432" y="23335"/>
                </a:lnTo>
                <a:lnTo>
                  <a:pt x="54482" y="21272"/>
                </a:lnTo>
                <a:lnTo>
                  <a:pt x="62039" y="19896"/>
                </a:lnTo>
                <a:lnTo>
                  <a:pt x="69934" y="18979"/>
                </a:lnTo>
                <a:lnTo>
                  <a:pt x="78056" y="18368"/>
                </a:lnTo>
                <a:lnTo>
                  <a:pt x="87279" y="17008"/>
                </a:lnTo>
                <a:lnTo>
                  <a:pt x="97239" y="15148"/>
                </a:lnTo>
                <a:lnTo>
                  <a:pt x="107688" y="12956"/>
                </a:lnTo>
                <a:lnTo>
                  <a:pt x="117512" y="11495"/>
                </a:lnTo>
                <a:lnTo>
                  <a:pt x="126919" y="10521"/>
                </a:lnTo>
                <a:lnTo>
                  <a:pt x="136048" y="9872"/>
                </a:lnTo>
                <a:lnTo>
                  <a:pt x="144991" y="8486"/>
                </a:lnTo>
                <a:lnTo>
                  <a:pt x="153811" y="6610"/>
                </a:lnTo>
                <a:lnTo>
                  <a:pt x="162548" y="4407"/>
                </a:lnTo>
                <a:lnTo>
                  <a:pt x="171231" y="2938"/>
                </a:lnTo>
                <a:lnTo>
                  <a:pt x="179877" y="1958"/>
                </a:lnTo>
                <a:lnTo>
                  <a:pt x="188498" y="1306"/>
                </a:lnTo>
                <a:lnTo>
                  <a:pt x="197103" y="871"/>
                </a:lnTo>
                <a:lnTo>
                  <a:pt x="214285" y="387"/>
                </a:lnTo>
                <a:lnTo>
                  <a:pt x="238521" y="51"/>
                </a:lnTo>
                <a:lnTo>
                  <a:pt x="248603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SMARTPenAnnotation195"/>
          <p:cNvSpPr/>
          <p:nvPr/>
        </p:nvSpPr>
        <p:spPr>
          <a:xfrm>
            <a:off x="5600700" y="3934777"/>
            <a:ext cx="1534478" cy="93945"/>
          </a:xfrm>
          <a:custGeom>
            <a:avLst/>
            <a:gdLst/>
            <a:ahLst/>
            <a:cxnLst/>
            <a:rect l="0" t="0" r="0" b="0"/>
            <a:pathLst>
              <a:path w="1534478" h="93945">
                <a:moveTo>
                  <a:pt x="0" y="85725"/>
                </a:moveTo>
                <a:lnTo>
                  <a:pt x="4550" y="90276"/>
                </a:lnTo>
                <a:lnTo>
                  <a:pt x="6843" y="91616"/>
                </a:lnTo>
                <a:lnTo>
                  <a:pt x="11931" y="93106"/>
                </a:lnTo>
                <a:lnTo>
                  <a:pt x="20151" y="93944"/>
                </a:lnTo>
                <a:lnTo>
                  <a:pt x="28323" y="91601"/>
                </a:lnTo>
                <a:lnTo>
                  <a:pt x="33170" y="89642"/>
                </a:lnTo>
                <a:lnTo>
                  <a:pt x="53643" y="86886"/>
                </a:lnTo>
                <a:lnTo>
                  <a:pt x="61479" y="85546"/>
                </a:lnTo>
                <a:lnTo>
                  <a:pt x="69561" y="83701"/>
                </a:lnTo>
                <a:lnTo>
                  <a:pt x="77806" y="81518"/>
                </a:lnTo>
                <a:lnTo>
                  <a:pt x="94588" y="79093"/>
                </a:lnTo>
                <a:lnTo>
                  <a:pt x="112524" y="77063"/>
                </a:lnTo>
                <a:lnTo>
                  <a:pt x="122640" y="75187"/>
                </a:lnTo>
                <a:lnTo>
                  <a:pt x="144042" y="70564"/>
                </a:lnTo>
                <a:lnTo>
                  <a:pt x="166253" y="65335"/>
                </a:lnTo>
                <a:lnTo>
                  <a:pt x="178463" y="63559"/>
                </a:lnTo>
                <a:lnTo>
                  <a:pt x="204729" y="61586"/>
                </a:lnTo>
                <a:lnTo>
                  <a:pt x="218401" y="60107"/>
                </a:lnTo>
                <a:lnTo>
                  <a:pt x="232278" y="58169"/>
                </a:lnTo>
                <a:lnTo>
                  <a:pt x="260397" y="53476"/>
                </a:lnTo>
                <a:lnTo>
                  <a:pt x="288769" y="48215"/>
                </a:lnTo>
                <a:lnTo>
                  <a:pt x="303955" y="46430"/>
                </a:lnTo>
                <a:lnTo>
                  <a:pt x="336068" y="44448"/>
                </a:lnTo>
                <a:lnTo>
                  <a:pt x="351680" y="42967"/>
                </a:lnTo>
                <a:lnTo>
                  <a:pt x="366851" y="41027"/>
                </a:lnTo>
                <a:lnTo>
                  <a:pt x="434520" y="31070"/>
                </a:lnTo>
                <a:lnTo>
                  <a:pt x="452557" y="29286"/>
                </a:lnTo>
                <a:lnTo>
                  <a:pt x="487839" y="27304"/>
                </a:lnTo>
                <a:lnTo>
                  <a:pt x="505249" y="25823"/>
                </a:lnTo>
                <a:lnTo>
                  <a:pt x="522569" y="23883"/>
                </a:lnTo>
                <a:lnTo>
                  <a:pt x="539832" y="21637"/>
                </a:lnTo>
                <a:lnTo>
                  <a:pt x="576793" y="19142"/>
                </a:lnTo>
                <a:lnTo>
                  <a:pt x="615445" y="17080"/>
                </a:lnTo>
                <a:lnTo>
                  <a:pt x="635086" y="15197"/>
                </a:lnTo>
                <a:lnTo>
                  <a:pt x="654848" y="12989"/>
                </a:lnTo>
                <a:lnTo>
                  <a:pt x="694586" y="10535"/>
                </a:lnTo>
                <a:lnTo>
                  <a:pt x="734472" y="8493"/>
                </a:lnTo>
                <a:lnTo>
                  <a:pt x="754443" y="6614"/>
                </a:lnTo>
                <a:lnTo>
                  <a:pt x="774424" y="4410"/>
                </a:lnTo>
                <a:lnTo>
                  <a:pt x="811866" y="1960"/>
                </a:lnTo>
                <a:lnTo>
                  <a:pt x="848509" y="871"/>
                </a:lnTo>
                <a:lnTo>
                  <a:pt x="985994" y="51"/>
                </a:lnTo>
                <a:lnTo>
                  <a:pt x="1284639" y="0"/>
                </a:lnTo>
                <a:lnTo>
                  <a:pt x="1317076" y="2540"/>
                </a:lnTo>
                <a:lnTo>
                  <a:pt x="1332393" y="4551"/>
                </a:lnTo>
                <a:lnTo>
                  <a:pt x="1372153" y="7381"/>
                </a:lnTo>
                <a:lnTo>
                  <a:pt x="1418769" y="9290"/>
                </a:lnTo>
                <a:lnTo>
                  <a:pt x="1428763" y="10956"/>
                </a:lnTo>
                <a:lnTo>
                  <a:pt x="1438284" y="13019"/>
                </a:lnTo>
                <a:lnTo>
                  <a:pt x="1447489" y="15347"/>
                </a:lnTo>
                <a:lnTo>
                  <a:pt x="1456482" y="17851"/>
                </a:lnTo>
                <a:lnTo>
                  <a:pt x="1465335" y="20473"/>
                </a:lnTo>
                <a:lnTo>
                  <a:pt x="1480253" y="23387"/>
                </a:lnTo>
                <a:lnTo>
                  <a:pt x="1493232" y="25634"/>
                </a:lnTo>
                <a:lnTo>
                  <a:pt x="1499361" y="27567"/>
                </a:lnTo>
                <a:lnTo>
                  <a:pt x="1505351" y="29808"/>
                </a:lnTo>
                <a:lnTo>
                  <a:pt x="1514547" y="32298"/>
                </a:lnTo>
                <a:lnTo>
                  <a:pt x="1518333" y="32962"/>
                </a:lnTo>
                <a:lnTo>
                  <a:pt x="1520857" y="34357"/>
                </a:lnTo>
                <a:lnTo>
                  <a:pt x="1522540" y="36240"/>
                </a:lnTo>
                <a:lnTo>
                  <a:pt x="1523661" y="38447"/>
                </a:lnTo>
                <a:lnTo>
                  <a:pt x="1525361" y="39919"/>
                </a:lnTo>
                <a:lnTo>
                  <a:pt x="1527447" y="40900"/>
                </a:lnTo>
                <a:lnTo>
                  <a:pt x="1534477" y="42863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SMARTPenAnnotation196"/>
          <p:cNvSpPr/>
          <p:nvPr/>
        </p:nvSpPr>
        <p:spPr>
          <a:xfrm>
            <a:off x="5969349" y="4114800"/>
            <a:ext cx="34259" cy="180023"/>
          </a:xfrm>
          <a:custGeom>
            <a:avLst/>
            <a:gdLst/>
            <a:ahLst/>
            <a:cxnLst/>
            <a:rect l="0" t="0" r="0" b="0"/>
            <a:pathLst>
              <a:path w="34259" h="180023">
                <a:moveTo>
                  <a:pt x="34258" y="0"/>
                </a:moveTo>
                <a:lnTo>
                  <a:pt x="17175" y="0"/>
                </a:lnTo>
                <a:lnTo>
                  <a:pt x="17113" y="65853"/>
                </a:lnTo>
                <a:lnTo>
                  <a:pt x="16161" y="72477"/>
                </a:lnTo>
                <a:lnTo>
                  <a:pt x="14573" y="79750"/>
                </a:lnTo>
                <a:lnTo>
                  <a:pt x="12563" y="87457"/>
                </a:lnTo>
                <a:lnTo>
                  <a:pt x="11221" y="94499"/>
                </a:lnTo>
                <a:lnTo>
                  <a:pt x="10328" y="101100"/>
                </a:lnTo>
                <a:lnTo>
                  <a:pt x="9732" y="107405"/>
                </a:lnTo>
                <a:lnTo>
                  <a:pt x="9335" y="113513"/>
                </a:lnTo>
                <a:lnTo>
                  <a:pt x="9070" y="119490"/>
                </a:lnTo>
                <a:lnTo>
                  <a:pt x="8894" y="125380"/>
                </a:lnTo>
                <a:lnTo>
                  <a:pt x="7824" y="131212"/>
                </a:lnTo>
                <a:lnTo>
                  <a:pt x="6158" y="137004"/>
                </a:lnTo>
                <a:lnTo>
                  <a:pt x="4094" y="142771"/>
                </a:lnTo>
                <a:lnTo>
                  <a:pt x="2719" y="147568"/>
                </a:lnTo>
                <a:lnTo>
                  <a:pt x="1802" y="151719"/>
                </a:lnTo>
                <a:lnTo>
                  <a:pt x="1191" y="155438"/>
                </a:lnTo>
                <a:lnTo>
                  <a:pt x="783" y="158870"/>
                </a:lnTo>
                <a:lnTo>
                  <a:pt x="512" y="162111"/>
                </a:lnTo>
                <a:lnTo>
                  <a:pt x="330" y="165224"/>
                </a:lnTo>
                <a:lnTo>
                  <a:pt x="129" y="171223"/>
                </a:lnTo>
                <a:lnTo>
                  <a:pt x="0" y="178284"/>
                </a:lnTo>
                <a:lnTo>
                  <a:pt x="942" y="178863"/>
                </a:lnTo>
                <a:lnTo>
                  <a:pt x="2522" y="179249"/>
                </a:lnTo>
                <a:lnTo>
                  <a:pt x="8541" y="180022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SMARTPenAnnotation197"/>
          <p:cNvSpPr/>
          <p:nvPr/>
        </p:nvSpPr>
        <p:spPr>
          <a:xfrm>
            <a:off x="6115094" y="4054792"/>
            <a:ext cx="111249" cy="205694"/>
          </a:xfrm>
          <a:custGeom>
            <a:avLst/>
            <a:gdLst/>
            <a:ahLst/>
            <a:cxnLst/>
            <a:rect l="0" t="0" r="0" b="0"/>
            <a:pathLst>
              <a:path w="111249" h="205694">
                <a:moveTo>
                  <a:pt x="68535" y="17145"/>
                </a:moveTo>
                <a:lnTo>
                  <a:pt x="63985" y="17145"/>
                </a:lnTo>
                <a:lnTo>
                  <a:pt x="62644" y="16193"/>
                </a:lnTo>
                <a:lnTo>
                  <a:pt x="61750" y="14605"/>
                </a:lnTo>
                <a:lnTo>
                  <a:pt x="61154" y="12595"/>
                </a:lnTo>
                <a:lnTo>
                  <a:pt x="59805" y="12207"/>
                </a:lnTo>
                <a:lnTo>
                  <a:pt x="57953" y="12900"/>
                </a:lnTo>
                <a:lnTo>
                  <a:pt x="55765" y="14315"/>
                </a:lnTo>
                <a:lnTo>
                  <a:pt x="53355" y="15259"/>
                </a:lnTo>
                <a:lnTo>
                  <a:pt x="50795" y="15887"/>
                </a:lnTo>
                <a:lnTo>
                  <a:pt x="44394" y="16897"/>
                </a:lnTo>
                <a:lnTo>
                  <a:pt x="41963" y="17932"/>
                </a:lnTo>
                <a:lnTo>
                  <a:pt x="34183" y="21622"/>
                </a:lnTo>
                <a:lnTo>
                  <a:pt x="30394" y="23940"/>
                </a:lnTo>
                <a:lnTo>
                  <a:pt x="26915" y="26437"/>
                </a:lnTo>
                <a:lnTo>
                  <a:pt x="23644" y="29055"/>
                </a:lnTo>
                <a:lnTo>
                  <a:pt x="20510" y="31753"/>
                </a:lnTo>
                <a:lnTo>
                  <a:pt x="17469" y="34504"/>
                </a:lnTo>
                <a:lnTo>
                  <a:pt x="14489" y="37290"/>
                </a:lnTo>
                <a:lnTo>
                  <a:pt x="11549" y="41052"/>
                </a:lnTo>
                <a:lnTo>
                  <a:pt x="8638" y="45466"/>
                </a:lnTo>
                <a:lnTo>
                  <a:pt x="1671" y="57135"/>
                </a:lnTo>
                <a:lnTo>
                  <a:pt x="718" y="61271"/>
                </a:lnTo>
                <a:lnTo>
                  <a:pt x="295" y="66284"/>
                </a:lnTo>
                <a:lnTo>
                  <a:pt x="106" y="71687"/>
                </a:lnTo>
                <a:lnTo>
                  <a:pt x="0" y="75533"/>
                </a:lnTo>
                <a:lnTo>
                  <a:pt x="2516" y="78973"/>
                </a:lnTo>
                <a:lnTo>
                  <a:pt x="4520" y="81224"/>
                </a:lnTo>
                <a:lnTo>
                  <a:pt x="6808" y="82724"/>
                </a:lnTo>
                <a:lnTo>
                  <a:pt x="9287" y="83725"/>
                </a:lnTo>
                <a:lnTo>
                  <a:pt x="11891" y="84391"/>
                </a:lnTo>
                <a:lnTo>
                  <a:pt x="15533" y="85788"/>
                </a:lnTo>
                <a:lnTo>
                  <a:pt x="19865" y="87672"/>
                </a:lnTo>
                <a:lnTo>
                  <a:pt x="24659" y="89881"/>
                </a:lnTo>
                <a:lnTo>
                  <a:pt x="28807" y="91353"/>
                </a:lnTo>
                <a:lnTo>
                  <a:pt x="32524" y="92335"/>
                </a:lnTo>
                <a:lnTo>
                  <a:pt x="35956" y="92989"/>
                </a:lnTo>
                <a:lnTo>
                  <a:pt x="40148" y="94377"/>
                </a:lnTo>
                <a:lnTo>
                  <a:pt x="44848" y="96256"/>
                </a:lnTo>
                <a:lnTo>
                  <a:pt x="49886" y="98461"/>
                </a:lnTo>
                <a:lnTo>
                  <a:pt x="60565" y="103450"/>
                </a:lnTo>
                <a:lnTo>
                  <a:pt x="66079" y="106115"/>
                </a:lnTo>
                <a:lnTo>
                  <a:pt x="70708" y="108843"/>
                </a:lnTo>
                <a:lnTo>
                  <a:pt x="74746" y="111615"/>
                </a:lnTo>
                <a:lnTo>
                  <a:pt x="78391" y="114415"/>
                </a:lnTo>
                <a:lnTo>
                  <a:pt x="80821" y="118187"/>
                </a:lnTo>
                <a:lnTo>
                  <a:pt x="82441" y="122606"/>
                </a:lnTo>
                <a:lnTo>
                  <a:pt x="83521" y="127457"/>
                </a:lnTo>
                <a:lnTo>
                  <a:pt x="85193" y="131644"/>
                </a:lnTo>
                <a:lnTo>
                  <a:pt x="87261" y="135388"/>
                </a:lnTo>
                <a:lnTo>
                  <a:pt x="89591" y="138836"/>
                </a:lnTo>
                <a:lnTo>
                  <a:pt x="92181" y="145207"/>
                </a:lnTo>
                <a:lnTo>
                  <a:pt x="92872" y="148240"/>
                </a:lnTo>
                <a:lnTo>
                  <a:pt x="93332" y="152167"/>
                </a:lnTo>
                <a:lnTo>
                  <a:pt x="93639" y="156690"/>
                </a:lnTo>
                <a:lnTo>
                  <a:pt x="93844" y="161610"/>
                </a:lnTo>
                <a:lnTo>
                  <a:pt x="93028" y="166795"/>
                </a:lnTo>
                <a:lnTo>
                  <a:pt x="91531" y="172157"/>
                </a:lnTo>
                <a:lnTo>
                  <a:pt x="89581" y="177636"/>
                </a:lnTo>
                <a:lnTo>
                  <a:pt x="88281" y="182242"/>
                </a:lnTo>
                <a:lnTo>
                  <a:pt x="87414" y="186265"/>
                </a:lnTo>
                <a:lnTo>
                  <a:pt x="86836" y="189899"/>
                </a:lnTo>
                <a:lnTo>
                  <a:pt x="84546" y="193274"/>
                </a:lnTo>
                <a:lnTo>
                  <a:pt x="81114" y="196477"/>
                </a:lnTo>
                <a:lnTo>
                  <a:pt x="76921" y="199565"/>
                </a:lnTo>
                <a:lnTo>
                  <a:pt x="73174" y="201623"/>
                </a:lnTo>
                <a:lnTo>
                  <a:pt x="69723" y="202996"/>
                </a:lnTo>
                <a:lnTo>
                  <a:pt x="66469" y="203910"/>
                </a:lnTo>
                <a:lnTo>
                  <a:pt x="63348" y="204520"/>
                </a:lnTo>
                <a:lnTo>
                  <a:pt x="60315" y="204927"/>
                </a:lnTo>
                <a:lnTo>
                  <a:pt x="57340" y="205198"/>
                </a:lnTo>
                <a:lnTo>
                  <a:pt x="54404" y="205379"/>
                </a:lnTo>
                <a:lnTo>
                  <a:pt x="48603" y="205580"/>
                </a:lnTo>
                <a:lnTo>
                  <a:pt x="39981" y="205693"/>
                </a:lnTo>
                <a:lnTo>
                  <a:pt x="37117" y="204756"/>
                </a:lnTo>
                <a:lnTo>
                  <a:pt x="34255" y="203179"/>
                </a:lnTo>
                <a:lnTo>
                  <a:pt x="31394" y="201175"/>
                </a:lnTo>
                <a:lnTo>
                  <a:pt x="28534" y="199839"/>
                </a:lnTo>
                <a:lnTo>
                  <a:pt x="25676" y="198949"/>
                </a:lnTo>
                <a:lnTo>
                  <a:pt x="22817" y="198355"/>
                </a:lnTo>
                <a:lnTo>
                  <a:pt x="19959" y="197007"/>
                </a:lnTo>
                <a:lnTo>
                  <a:pt x="17101" y="195155"/>
                </a:lnTo>
                <a:lnTo>
                  <a:pt x="14244" y="192969"/>
                </a:lnTo>
                <a:lnTo>
                  <a:pt x="12338" y="190558"/>
                </a:lnTo>
                <a:lnTo>
                  <a:pt x="11068" y="187999"/>
                </a:lnTo>
                <a:lnTo>
                  <a:pt x="9657" y="182615"/>
                </a:lnTo>
                <a:lnTo>
                  <a:pt x="9030" y="177047"/>
                </a:lnTo>
                <a:lnTo>
                  <a:pt x="8751" y="171398"/>
                </a:lnTo>
                <a:lnTo>
                  <a:pt x="8677" y="168558"/>
                </a:lnTo>
                <a:lnTo>
                  <a:pt x="9580" y="165712"/>
                </a:lnTo>
                <a:lnTo>
                  <a:pt x="11134" y="162862"/>
                </a:lnTo>
                <a:lnTo>
                  <a:pt x="13123" y="160010"/>
                </a:lnTo>
                <a:lnTo>
                  <a:pt x="14449" y="156203"/>
                </a:lnTo>
                <a:lnTo>
                  <a:pt x="15333" y="151761"/>
                </a:lnTo>
                <a:lnTo>
                  <a:pt x="15922" y="146894"/>
                </a:lnTo>
                <a:lnTo>
                  <a:pt x="18220" y="141744"/>
                </a:lnTo>
                <a:lnTo>
                  <a:pt x="21657" y="136406"/>
                </a:lnTo>
                <a:lnTo>
                  <a:pt x="25853" y="130943"/>
                </a:lnTo>
                <a:lnTo>
                  <a:pt x="29603" y="124443"/>
                </a:lnTo>
                <a:lnTo>
                  <a:pt x="33056" y="117252"/>
                </a:lnTo>
                <a:lnTo>
                  <a:pt x="36310" y="109600"/>
                </a:lnTo>
                <a:lnTo>
                  <a:pt x="40384" y="103547"/>
                </a:lnTo>
                <a:lnTo>
                  <a:pt x="45005" y="98559"/>
                </a:lnTo>
                <a:lnTo>
                  <a:pt x="49991" y="94281"/>
                </a:lnTo>
                <a:lnTo>
                  <a:pt x="55220" y="89524"/>
                </a:lnTo>
                <a:lnTo>
                  <a:pt x="66110" y="79158"/>
                </a:lnTo>
                <a:lnTo>
                  <a:pt x="70729" y="73727"/>
                </a:lnTo>
                <a:lnTo>
                  <a:pt x="74760" y="68202"/>
                </a:lnTo>
                <a:lnTo>
                  <a:pt x="78400" y="62613"/>
                </a:lnTo>
                <a:lnTo>
                  <a:pt x="81779" y="56982"/>
                </a:lnTo>
                <a:lnTo>
                  <a:pt x="84985" y="51323"/>
                </a:lnTo>
                <a:lnTo>
                  <a:pt x="88074" y="45645"/>
                </a:lnTo>
                <a:lnTo>
                  <a:pt x="91086" y="40908"/>
                </a:lnTo>
                <a:lnTo>
                  <a:pt x="94047" y="36797"/>
                </a:lnTo>
                <a:lnTo>
                  <a:pt x="96973" y="33104"/>
                </a:lnTo>
                <a:lnTo>
                  <a:pt x="99877" y="29689"/>
                </a:lnTo>
                <a:lnTo>
                  <a:pt x="102765" y="26460"/>
                </a:lnTo>
                <a:lnTo>
                  <a:pt x="105642" y="23355"/>
                </a:lnTo>
                <a:lnTo>
                  <a:pt x="107561" y="20333"/>
                </a:lnTo>
                <a:lnTo>
                  <a:pt x="109693" y="14434"/>
                </a:lnTo>
                <a:lnTo>
                  <a:pt x="110640" y="8638"/>
                </a:lnTo>
                <a:lnTo>
                  <a:pt x="111248" y="1706"/>
                </a:lnTo>
                <a:lnTo>
                  <a:pt x="110346" y="1137"/>
                </a:lnTo>
                <a:lnTo>
                  <a:pt x="108791" y="758"/>
                </a:lnTo>
                <a:lnTo>
                  <a:pt x="104004" y="150"/>
                </a:lnTo>
                <a:lnTo>
                  <a:pt x="100809" y="67"/>
                </a:lnTo>
                <a:lnTo>
                  <a:pt x="94253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1" name="Group 90"/>
          <p:cNvGrpSpPr/>
          <p:nvPr/>
        </p:nvGrpSpPr>
        <p:grpSpPr>
          <a:xfrm>
            <a:off x="5214947" y="3240405"/>
            <a:ext cx="3634731" cy="1258319"/>
            <a:chOff x="5214947" y="3240405"/>
            <a:chExt cx="3634731" cy="1258319"/>
          </a:xfrm>
        </p:grpSpPr>
        <p:sp>
          <p:nvSpPr>
            <p:cNvPr id="84" name="SMARTPenAnnotation198"/>
            <p:cNvSpPr/>
            <p:nvPr/>
          </p:nvSpPr>
          <p:spPr>
            <a:xfrm>
              <a:off x="7872412" y="3514728"/>
              <a:ext cx="857251" cy="402870"/>
            </a:xfrm>
            <a:custGeom>
              <a:avLst/>
              <a:gdLst/>
              <a:ahLst/>
              <a:cxnLst/>
              <a:rect l="0" t="0" r="0" b="0"/>
              <a:pathLst>
                <a:path w="857251" h="402870">
                  <a:moveTo>
                    <a:pt x="0" y="240026"/>
                  </a:moveTo>
                  <a:lnTo>
                    <a:pt x="0" y="247407"/>
                  </a:lnTo>
                  <a:lnTo>
                    <a:pt x="6844" y="255208"/>
                  </a:lnTo>
                  <a:lnTo>
                    <a:pt x="15601" y="264169"/>
                  </a:lnTo>
                  <a:lnTo>
                    <a:pt x="21239" y="274379"/>
                  </a:lnTo>
                  <a:lnTo>
                    <a:pt x="28942" y="289470"/>
                  </a:lnTo>
                  <a:lnTo>
                    <a:pt x="36993" y="300418"/>
                  </a:lnTo>
                  <a:lnTo>
                    <a:pt x="45969" y="311635"/>
                  </a:lnTo>
                  <a:lnTo>
                    <a:pt x="53133" y="322970"/>
                  </a:lnTo>
                  <a:lnTo>
                    <a:pt x="59492" y="334358"/>
                  </a:lnTo>
                  <a:lnTo>
                    <a:pt x="68428" y="351479"/>
                  </a:lnTo>
                  <a:lnTo>
                    <a:pt x="74228" y="361951"/>
                  </a:lnTo>
                  <a:lnTo>
                    <a:pt x="82848" y="373202"/>
                  </a:lnTo>
                  <a:lnTo>
                    <a:pt x="94293" y="385537"/>
                  </a:lnTo>
                  <a:lnTo>
                    <a:pt x="97152" y="388468"/>
                  </a:lnTo>
                  <a:lnTo>
                    <a:pt x="100011" y="390423"/>
                  </a:lnTo>
                  <a:lnTo>
                    <a:pt x="105727" y="392595"/>
                  </a:lnTo>
                  <a:lnTo>
                    <a:pt x="107632" y="394126"/>
                  </a:lnTo>
                  <a:lnTo>
                    <a:pt x="108903" y="396099"/>
                  </a:lnTo>
                  <a:lnTo>
                    <a:pt x="109749" y="398368"/>
                  </a:lnTo>
                  <a:lnTo>
                    <a:pt x="111265" y="399880"/>
                  </a:lnTo>
                  <a:lnTo>
                    <a:pt x="113230" y="400888"/>
                  </a:lnTo>
                  <a:lnTo>
                    <a:pt x="118674" y="402506"/>
                  </a:lnTo>
                  <a:lnTo>
                    <a:pt x="124689" y="402825"/>
                  </a:lnTo>
                  <a:lnTo>
                    <a:pt x="122727" y="402869"/>
                  </a:lnTo>
                  <a:lnTo>
                    <a:pt x="121824" y="401928"/>
                  </a:lnTo>
                  <a:lnTo>
                    <a:pt x="121221" y="400349"/>
                  </a:lnTo>
                  <a:lnTo>
                    <a:pt x="120372" y="393574"/>
                  </a:lnTo>
                  <a:lnTo>
                    <a:pt x="120121" y="382995"/>
                  </a:lnTo>
                  <a:lnTo>
                    <a:pt x="120021" y="345592"/>
                  </a:lnTo>
                  <a:lnTo>
                    <a:pt x="119067" y="338979"/>
                  </a:lnTo>
                  <a:lnTo>
                    <a:pt x="117478" y="331712"/>
                  </a:lnTo>
                  <a:lnTo>
                    <a:pt x="115466" y="324010"/>
                  </a:lnTo>
                  <a:lnTo>
                    <a:pt x="114125" y="316018"/>
                  </a:lnTo>
                  <a:lnTo>
                    <a:pt x="113231" y="307833"/>
                  </a:lnTo>
                  <a:lnTo>
                    <a:pt x="112634" y="299518"/>
                  </a:lnTo>
                  <a:lnTo>
                    <a:pt x="112237" y="291117"/>
                  </a:lnTo>
                  <a:lnTo>
                    <a:pt x="111796" y="274164"/>
                  </a:lnTo>
                  <a:lnTo>
                    <a:pt x="111444" y="153110"/>
                  </a:lnTo>
                  <a:lnTo>
                    <a:pt x="112395" y="145887"/>
                  </a:lnTo>
                  <a:lnTo>
                    <a:pt x="113983" y="139167"/>
                  </a:lnTo>
                  <a:lnTo>
                    <a:pt x="117334" y="127573"/>
                  </a:lnTo>
                  <a:lnTo>
                    <a:pt x="118825" y="119245"/>
                  </a:lnTo>
                  <a:lnTo>
                    <a:pt x="122025" y="109828"/>
                  </a:lnTo>
                  <a:lnTo>
                    <a:pt x="125671" y="100246"/>
                  </a:lnTo>
                  <a:lnTo>
                    <a:pt x="127292" y="92812"/>
                  </a:lnTo>
                  <a:lnTo>
                    <a:pt x="130552" y="86333"/>
                  </a:lnTo>
                  <a:lnTo>
                    <a:pt x="132755" y="83272"/>
                  </a:lnTo>
                  <a:lnTo>
                    <a:pt x="135175" y="81231"/>
                  </a:lnTo>
                  <a:lnTo>
                    <a:pt x="137742" y="79870"/>
                  </a:lnTo>
                  <a:lnTo>
                    <a:pt x="140406" y="78963"/>
                  </a:lnTo>
                  <a:lnTo>
                    <a:pt x="145905" y="75416"/>
                  </a:lnTo>
                  <a:lnTo>
                    <a:pt x="148706" y="73136"/>
                  </a:lnTo>
                  <a:lnTo>
                    <a:pt x="152477" y="71616"/>
                  </a:lnTo>
                  <a:lnTo>
                    <a:pt x="169678" y="69177"/>
                  </a:lnTo>
                  <a:lnTo>
                    <a:pt x="173127" y="68977"/>
                  </a:lnTo>
                  <a:lnTo>
                    <a:pt x="198239" y="62764"/>
                  </a:lnTo>
                  <a:lnTo>
                    <a:pt x="217593" y="59869"/>
                  </a:lnTo>
                  <a:lnTo>
                    <a:pt x="241002" y="54355"/>
                  </a:lnTo>
                  <a:lnTo>
                    <a:pt x="266988" y="51345"/>
                  </a:lnTo>
                  <a:lnTo>
                    <a:pt x="287571" y="47266"/>
                  </a:lnTo>
                  <a:lnTo>
                    <a:pt x="309420" y="42278"/>
                  </a:lnTo>
                  <a:lnTo>
                    <a:pt x="331829" y="37838"/>
                  </a:lnTo>
                  <a:lnTo>
                    <a:pt x="354491" y="35865"/>
                  </a:lnTo>
                  <a:lnTo>
                    <a:pt x="379801" y="32448"/>
                  </a:lnTo>
                  <a:lnTo>
                    <a:pt x="405973" y="28707"/>
                  </a:lnTo>
                  <a:lnTo>
                    <a:pt x="430305" y="27044"/>
                  </a:lnTo>
                  <a:lnTo>
                    <a:pt x="456359" y="23765"/>
                  </a:lnTo>
                  <a:lnTo>
                    <a:pt x="482861" y="19133"/>
                  </a:lnTo>
                  <a:lnTo>
                    <a:pt x="507340" y="13899"/>
                  </a:lnTo>
                  <a:lnTo>
                    <a:pt x="533459" y="10938"/>
                  </a:lnTo>
                  <a:lnTo>
                    <a:pt x="547092" y="10149"/>
                  </a:lnTo>
                  <a:lnTo>
                    <a:pt x="560943" y="8670"/>
                  </a:lnTo>
                  <a:lnTo>
                    <a:pt x="574939" y="6731"/>
                  </a:lnTo>
                  <a:lnTo>
                    <a:pt x="589033" y="4487"/>
                  </a:lnTo>
                  <a:lnTo>
                    <a:pt x="603191" y="2990"/>
                  </a:lnTo>
                  <a:lnTo>
                    <a:pt x="617393" y="1992"/>
                  </a:lnTo>
                  <a:lnTo>
                    <a:pt x="644920" y="883"/>
                  </a:lnTo>
                  <a:lnTo>
                    <a:pt x="681837" y="260"/>
                  </a:lnTo>
                  <a:lnTo>
                    <a:pt x="788509" y="0"/>
                  </a:lnTo>
                  <a:lnTo>
                    <a:pt x="803203" y="2538"/>
                  </a:lnTo>
                  <a:lnTo>
                    <a:pt x="823608" y="7378"/>
                  </a:lnTo>
                  <a:lnTo>
                    <a:pt x="838286" y="8216"/>
                  </a:lnTo>
                  <a:lnTo>
                    <a:pt x="842702" y="9286"/>
                  </a:lnTo>
                  <a:lnTo>
                    <a:pt x="857065" y="17034"/>
                  </a:lnTo>
                  <a:lnTo>
                    <a:pt x="857250" y="25714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5" name="SMARTPenAnnotation199"/>
            <p:cNvSpPr/>
            <p:nvPr/>
          </p:nvSpPr>
          <p:spPr>
            <a:xfrm>
              <a:off x="8086725" y="3660458"/>
              <a:ext cx="204004" cy="231309"/>
            </a:xfrm>
            <a:custGeom>
              <a:avLst/>
              <a:gdLst/>
              <a:ahLst/>
              <a:cxnLst/>
              <a:rect l="0" t="0" r="0" b="0"/>
              <a:pathLst>
                <a:path w="204004" h="231309">
                  <a:moveTo>
                    <a:pt x="0" y="17144"/>
                  </a:moveTo>
                  <a:lnTo>
                    <a:pt x="21239" y="17144"/>
                  </a:lnTo>
                  <a:lnTo>
                    <a:pt x="23684" y="16192"/>
                  </a:lnTo>
                  <a:lnTo>
                    <a:pt x="28941" y="12593"/>
                  </a:lnTo>
                  <a:lnTo>
                    <a:pt x="34452" y="10359"/>
                  </a:lnTo>
                  <a:lnTo>
                    <a:pt x="37255" y="9763"/>
                  </a:lnTo>
                  <a:lnTo>
                    <a:pt x="41030" y="8414"/>
                  </a:lnTo>
                  <a:lnTo>
                    <a:pt x="45450" y="6561"/>
                  </a:lnTo>
                  <a:lnTo>
                    <a:pt x="50303" y="4374"/>
                  </a:lnTo>
                  <a:lnTo>
                    <a:pt x="54490" y="2916"/>
                  </a:lnTo>
                  <a:lnTo>
                    <a:pt x="58235" y="1944"/>
                  </a:lnTo>
                  <a:lnTo>
                    <a:pt x="61683" y="1296"/>
                  </a:lnTo>
                  <a:lnTo>
                    <a:pt x="65887" y="863"/>
                  </a:lnTo>
                  <a:lnTo>
                    <a:pt x="70594" y="575"/>
                  </a:lnTo>
                  <a:lnTo>
                    <a:pt x="80905" y="255"/>
                  </a:lnTo>
                  <a:lnTo>
                    <a:pt x="114379" y="22"/>
                  </a:lnTo>
                  <a:lnTo>
                    <a:pt x="152641" y="0"/>
                  </a:lnTo>
                  <a:lnTo>
                    <a:pt x="156054" y="952"/>
                  </a:lnTo>
                  <a:lnTo>
                    <a:pt x="158328" y="2540"/>
                  </a:lnTo>
                  <a:lnTo>
                    <a:pt x="159845" y="4550"/>
                  </a:lnTo>
                  <a:lnTo>
                    <a:pt x="160856" y="6843"/>
                  </a:lnTo>
                  <a:lnTo>
                    <a:pt x="161978" y="11931"/>
                  </a:lnTo>
                  <a:lnTo>
                    <a:pt x="161325" y="15574"/>
                  </a:lnTo>
                  <a:lnTo>
                    <a:pt x="159938" y="19907"/>
                  </a:lnTo>
                  <a:lnTo>
                    <a:pt x="158060" y="24701"/>
                  </a:lnTo>
                  <a:lnTo>
                    <a:pt x="155855" y="29802"/>
                  </a:lnTo>
                  <a:lnTo>
                    <a:pt x="150867" y="40550"/>
                  </a:lnTo>
                  <a:lnTo>
                    <a:pt x="147250" y="47036"/>
                  </a:lnTo>
                  <a:lnTo>
                    <a:pt x="142934" y="54217"/>
                  </a:lnTo>
                  <a:lnTo>
                    <a:pt x="138152" y="61862"/>
                  </a:lnTo>
                  <a:lnTo>
                    <a:pt x="134011" y="68863"/>
                  </a:lnTo>
                  <a:lnTo>
                    <a:pt x="130298" y="75436"/>
                  </a:lnTo>
                  <a:lnTo>
                    <a:pt x="126870" y="81723"/>
                  </a:lnTo>
                  <a:lnTo>
                    <a:pt x="122680" y="86867"/>
                  </a:lnTo>
                  <a:lnTo>
                    <a:pt x="117981" y="91248"/>
                  </a:lnTo>
                  <a:lnTo>
                    <a:pt x="112944" y="95122"/>
                  </a:lnTo>
                  <a:lnTo>
                    <a:pt x="108633" y="99609"/>
                  </a:lnTo>
                  <a:lnTo>
                    <a:pt x="104808" y="104506"/>
                  </a:lnTo>
                  <a:lnTo>
                    <a:pt x="101304" y="109675"/>
                  </a:lnTo>
                  <a:lnTo>
                    <a:pt x="98016" y="113122"/>
                  </a:lnTo>
                  <a:lnTo>
                    <a:pt x="94871" y="115419"/>
                  </a:lnTo>
                  <a:lnTo>
                    <a:pt x="88837" y="118924"/>
                  </a:lnTo>
                  <a:lnTo>
                    <a:pt x="82980" y="123657"/>
                  </a:lnTo>
                  <a:lnTo>
                    <a:pt x="80085" y="125300"/>
                  </a:lnTo>
                  <a:lnTo>
                    <a:pt x="74328" y="127126"/>
                  </a:lnTo>
                  <a:lnTo>
                    <a:pt x="68623" y="128575"/>
                  </a:lnTo>
                  <a:lnTo>
                    <a:pt x="80516" y="116654"/>
                  </a:lnTo>
                  <a:lnTo>
                    <a:pt x="83204" y="114916"/>
                  </a:lnTo>
                  <a:lnTo>
                    <a:pt x="88732" y="112986"/>
                  </a:lnTo>
                  <a:lnTo>
                    <a:pt x="106301" y="107348"/>
                  </a:lnTo>
                  <a:lnTo>
                    <a:pt x="111824" y="105855"/>
                  </a:lnTo>
                  <a:lnTo>
                    <a:pt x="116460" y="104860"/>
                  </a:lnTo>
                  <a:lnTo>
                    <a:pt x="120502" y="104196"/>
                  </a:lnTo>
                  <a:lnTo>
                    <a:pt x="125103" y="102801"/>
                  </a:lnTo>
                  <a:lnTo>
                    <a:pt x="130074" y="100919"/>
                  </a:lnTo>
                  <a:lnTo>
                    <a:pt x="135293" y="98712"/>
                  </a:lnTo>
                  <a:lnTo>
                    <a:pt x="140678" y="98192"/>
                  </a:lnTo>
                  <a:lnTo>
                    <a:pt x="146173" y="98799"/>
                  </a:lnTo>
                  <a:lnTo>
                    <a:pt x="151741" y="100156"/>
                  </a:lnTo>
                  <a:lnTo>
                    <a:pt x="157358" y="101060"/>
                  </a:lnTo>
                  <a:lnTo>
                    <a:pt x="163008" y="101663"/>
                  </a:lnTo>
                  <a:lnTo>
                    <a:pt x="168680" y="102065"/>
                  </a:lnTo>
                  <a:lnTo>
                    <a:pt x="173413" y="103285"/>
                  </a:lnTo>
                  <a:lnTo>
                    <a:pt x="177521" y="105052"/>
                  </a:lnTo>
                  <a:lnTo>
                    <a:pt x="181212" y="107182"/>
                  </a:lnTo>
                  <a:lnTo>
                    <a:pt x="184625" y="109554"/>
                  </a:lnTo>
                  <a:lnTo>
                    <a:pt x="190958" y="114730"/>
                  </a:lnTo>
                  <a:lnTo>
                    <a:pt x="196947" y="120206"/>
                  </a:lnTo>
                  <a:lnTo>
                    <a:pt x="199878" y="122999"/>
                  </a:lnTo>
                  <a:lnTo>
                    <a:pt x="201832" y="125814"/>
                  </a:lnTo>
                  <a:lnTo>
                    <a:pt x="204003" y="131482"/>
                  </a:lnTo>
                  <a:lnTo>
                    <a:pt x="203629" y="135279"/>
                  </a:lnTo>
                  <a:lnTo>
                    <a:pt x="202427" y="139716"/>
                  </a:lnTo>
                  <a:lnTo>
                    <a:pt x="200673" y="144579"/>
                  </a:lnTo>
                  <a:lnTo>
                    <a:pt x="199505" y="149725"/>
                  </a:lnTo>
                  <a:lnTo>
                    <a:pt x="198726" y="155062"/>
                  </a:lnTo>
                  <a:lnTo>
                    <a:pt x="198206" y="160524"/>
                  </a:lnTo>
                  <a:lnTo>
                    <a:pt x="196908" y="166071"/>
                  </a:lnTo>
                  <a:lnTo>
                    <a:pt x="195089" y="171673"/>
                  </a:lnTo>
                  <a:lnTo>
                    <a:pt x="192925" y="177313"/>
                  </a:lnTo>
                  <a:lnTo>
                    <a:pt x="189576" y="182026"/>
                  </a:lnTo>
                  <a:lnTo>
                    <a:pt x="185439" y="186121"/>
                  </a:lnTo>
                  <a:lnTo>
                    <a:pt x="180775" y="189803"/>
                  </a:lnTo>
                  <a:lnTo>
                    <a:pt x="176714" y="193210"/>
                  </a:lnTo>
                  <a:lnTo>
                    <a:pt x="173055" y="196434"/>
                  </a:lnTo>
                  <a:lnTo>
                    <a:pt x="169662" y="199535"/>
                  </a:lnTo>
                  <a:lnTo>
                    <a:pt x="165496" y="202556"/>
                  </a:lnTo>
                  <a:lnTo>
                    <a:pt x="160812" y="205522"/>
                  </a:lnTo>
                  <a:lnTo>
                    <a:pt x="155786" y="208452"/>
                  </a:lnTo>
                  <a:lnTo>
                    <a:pt x="151483" y="211357"/>
                  </a:lnTo>
                  <a:lnTo>
                    <a:pt x="147660" y="214247"/>
                  </a:lnTo>
                  <a:lnTo>
                    <a:pt x="144160" y="217126"/>
                  </a:lnTo>
                  <a:lnTo>
                    <a:pt x="140875" y="219998"/>
                  </a:lnTo>
                  <a:lnTo>
                    <a:pt x="134683" y="225729"/>
                  </a:lnTo>
                  <a:lnTo>
                    <a:pt x="131698" y="227638"/>
                  </a:lnTo>
                  <a:lnTo>
                    <a:pt x="125842" y="229759"/>
                  </a:lnTo>
                  <a:lnTo>
                    <a:pt x="120065" y="230702"/>
                  </a:lnTo>
                  <a:lnTo>
                    <a:pt x="114322" y="231121"/>
                  </a:lnTo>
                  <a:lnTo>
                    <a:pt x="108594" y="231308"/>
                  </a:lnTo>
                  <a:lnTo>
                    <a:pt x="105733" y="230405"/>
                  </a:lnTo>
                  <a:lnTo>
                    <a:pt x="100015" y="226862"/>
                  </a:lnTo>
                  <a:lnTo>
                    <a:pt x="95991" y="224063"/>
                  </a:lnTo>
                  <a:lnTo>
                    <a:pt x="92509" y="223408"/>
                  </a:lnTo>
                  <a:lnTo>
                    <a:pt x="85725" y="222884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6" name="SMARTPenAnnotation200"/>
            <p:cNvSpPr/>
            <p:nvPr/>
          </p:nvSpPr>
          <p:spPr>
            <a:xfrm>
              <a:off x="8335443" y="3643312"/>
              <a:ext cx="154190" cy="118780"/>
            </a:xfrm>
            <a:custGeom>
              <a:avLst/>
              <a:gdLst/>
              <a:ahLst/>
              <a:cxnLst/>
              <a:rect l="0" t="0" r="0" b="0"/>
              <a:pathLst>
                <a:path w="154190" h="118780">
                  <a:moveTo>
                    <a:pt x="17029" y="0"/>
                  </a:moveTo>
                  <a:lnTo>
                    <a:pt x="25248" y="0"/>
                  </a:lnTo>
                  <a:lnTo>
                    <a:pt x="25445" y="2540"/>
                  </a:lnTo>
                  <a:lnTo>
                    <a:pt x="25570" y="7381"/>
                  </a:lnTo>
                  <a:lnTo>
                    <a:pt x="25601" y="53111"/>
                  </a:lnTo>
                  <a:lnTo>
                    <a:pt x="24649" y="57315"/>
                  </a:lnTo>
                  <a:lnTo>
                    <a:pt x="23062" y="62023"/>
                  </a:lnTo>
                  <a:lnTo>
                    <a:pt x="21050" y="67066"/>
                  </a:lnTo>
                  <a:lnTo>
                    <a:pt x="18757" y="71381"/>
                  </a:lnTo>
                  <a:lnTo>
                    <a:pt x="16277" y="75210"/>
                  </a:lnTo>
                  <a:lnTo>
                    <a:pt x="13670" y="78715"/>
                  </a:lnTo>
                  <a:lnTo>
                    <a:pt x="11931" y="82004"/>
                  </a:lnTo>
                  <a:lnTo>
                    <a:pt x="10773" y="85149"/>
                  </a:lnTo>
                  <a:lnTo>
                    <a:pt x="10001" y="88199"/>
                  </a:lnTo>
                  <a:lnTo>
                    <a:pt x="8534" y="91184"/>
                  </a:lnTo>
                  <a:lnTo>
                    <a:pt x="6603" y="94127"/>
                  </a:lnTo>
                  <a:lnTo>
                    <a:pt x="4363" y="97041"/>
                  </a:lnTo>
                  <a:lnTo>
                    <a:pt x="2871" y="99937"/>
                  </a:lnTo>
                  <a:lnTo>
                    <a:pt x="1875" y="102820"/>
                  </a:lnTo>
                  <a:lnTo>
                    <a:pt x="0" y="110938"/>
                  </a:lnTo>
                  <a:lnTo>
                    <a:pt x="2476" y="113758"/>
                  </a:lnTo>
                  <a:lnTo>
                    <a:pt x="7275" y="118779"/>
                  </a:lnTo>
                  <a:lnTo>
                    <a:pt x="9574" y="118239"/>
                  </a:lnTo>
                  <a:lnTo>
                    <a:pt x="13012" y="116926"/>
                  </a:lnTo>
                  <a:lnTo>
                    <a:pt x="23115" y="112526"/>
                  </a:lnTo>
                  <a:lnTo>
                    <a:pt x="27036" y="111924"/>
                  </a:lnTo>
                  <a:lnTo>
                    <a:pt x="29416" y="111764"/>
                  </a:lnTo>
                  <a:lnTo>
                    <a:pt x="37140" y="111585"/>
                  </a:lnTo>
                  <a:lnTo>
                    <a:pt x="53069" y="111471"/>
                  </a:lnTo>
                  <a:lnTo>
                    <a:pt x="56296" y="110509"/>
                  </a:lnTo>
                  <a:lnTo>
                    <a:pt x="59400" y="108915"/>
                  </a:lnTo>
                  <a:lnTo>
                    <a:pt x="62421" y="106900"/>
                  </a:lnTo>
                  <a:lnTo>
                    <a:pt x="66341" y="105557"/>
                  </a:lnTo>
                  <a:lnTo>
                    <a:pt x="70858" y="104661"/>
                  </a:lnTo>
                  <a:lnTo>
                    <a:pt x="75776" y="104064"/>
                  </a:lnTo>
                  <a:lnTo>
                    <a:pt x="80958" y="102713"/>
                  </a:lnTo>
                  <a:lnTo>
                    <a:pt x="86318" y="100861"/>
                  </a:lnTo>
                  <a:lnTo>
                    <a:pt x="91798" y="98673"/>
                  </a:lnTo>
                  <a:lnTo>
                    <a:pt x="96402" y="97215"/>
                  </a:lnTo>
                  <a:lnTo>
                    <a:pt x="100425" y="96243"/>
                  </a:lnTo>
                  <a:lnTo>
                    <a:pt x="104058" y="95594"/>
                  </a:lnTo>
                  <a:lnTo>
                    <a:pt x="108386" y="95162"/>
                  </a:lnTo>
                  <a:lnTo>
                    <a:pt x="113176" y="94874"/>
                  </a:lnTo>
                  <a:lnTo>
                    <a:pt x="122626" y="94554"/>
                  </a:lnTo>
                  <a:lnTo>
                    <a:pt x="134254" y="94373"/>
                  </a:lnTo>
                  <a:lnTo>
                    <a:pt x="154189" y="94298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7" name="SMARTPenAnnotation201"/>
            <p:cNvSpPr/>
            <p:nvPr/>
          </p:nvSpPr>
          <p:spPr>
            <a:xfrm>
              <a:off x="8464019" y="3677602"/>
              <a:ext cx="8469" cy="222886"/>
            </a:xfrm>
            <a:custGeom>
              <a:avLst/>
              <a:gdLst/>
              <a:ahLst/>
              <a:cxnLst/>
              <a:rect l="0" t="0" r="0" b="0"/>
              <a:pathLst>
                <a:path w="8469" h="222886">
                  <a:moveTo>
                    <a:pt x="8468" y="0"/>
                  </a:moveTo>
                  <a:lnTo>
                    <a:pt x="8468" y="168488"/>
                  </a:lnTo>
                  <a:lnTo>
                    <a:pt x="7516" y="174238"/>
                  </a:lnTo>
                  <a:lnTo>
                    <a:pt x="5929" y="179976"/>
                  </a:lnTo>
                  <a:lnTo>
                    <a:pt x="3917" y="185707"/>
                  </a:lnTo>
                  <a:lnTo>
                    <a:pt x="2577" y="190480"/>
                  </a:lnTo>
                  <a:lnTo>
                    <a:pt x="1683" y="194614"/>
                  </a:lnTo>
                  <a:lnTo>
                    <a:pt x="1088" y="198323"/>
                  </a:lnTo>
                  <a:lnTo>
                    <a:pt x="690" y="201748"/>
                  </a:lnTo>
                  <a:lnTo>
                    <a:pt x="425" y="204983"/>
                  </a:lnTo>
                  <a:lnTo>
                    <a:pt x="249" y="208093"/>
                  </a:lnTo>
                  <a:lnTo>
                    <a:pt x="52" y="214088"/>
                  </a:lnTo>
                  <a:lnTo>
                    <a:pt x="0" y="217021"/>
                  </a:lnTo>
                  <a:lnTo>
                    <a:pt x="918" y="218976"/>
                  </a:lnTo>
                  <a:lnTo>
                    <a:pt x="2482" y="220279"/>
                  </a:lnTo>
                  <a:lnTo>
                    <a:pt x="8468" y="222885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8" name="SMARTPenAnnotation202"/>
            <p:cNvSpPr/>
            <p:nvPr/>
          </p:nvSpPr>
          <p:spPr>
            <a:xfrm>
              <a:off x="8558212" y="3643316"/>
              <a:ext cx="187253" cy="240027"/>
            </a:xfrm>
            <a:custGeom>
              <a:avLst/>
              <a:gdLst/>
              <a:ahLst/>
              <a:cxnLst/>
              <a:rect l="0" t="0" r="0" b="0"/>
              <a:pathLst>
                <a:path w="187253" h="240027">
                  <a:moveTo>
                    <a:pt x="0" y="34286"/>
                  </a:moveTo>
                  <a:lnTo>
                    <a:pt x="8220" y="34286"/>
                  </a:lnTo>
                  <a:lnTo>
                    <a:pt x="13019" y="29735"/>
                  </a:lnTo>
                  <a:lnTo>
                    <a:pt x="15923" y="26905"/>
                  </a:lnTo>
                  <a:lnTo>
                    <a:pt x="19141" y="26243"/>
                  </a:lnTo>
                  <a:lnTo>
                    <a:pt x="23748" y="25949"/>
                  </a:lnTo>
                  <a:lnTo>
                    <a:pt x="28970" y="25818"/>
                  </a:lnTo>
                  <a:lnTo>
                    <a:pt x="50306" y="25723"/>
                  </a:lnTo>
                  <a:lnTo>
                    <a:pt x="54493" y="24767"/>
                  </a:lnTo>
                  <a:lnTo>
                    <a:pt x="58236" y="23178"/>
                  </a:lnTo>
                  <a:lnTo>
                    <a:pt x="61684" y="21165"/>
                  </a:lnTo>
                  <a:lnTo>
                    <a:pt x="65887" y="18872"/>
                  </a:lnTo>
                  <a:lnTo>
                    <a:pt x="80905" y="11092"/>
                  </a:lnTo>
                  <a:lnTo>
                    <a:pt x="91839" y="5563"/>
                  </a:lnTo>
                  <a:lnTo>
                    <a:pt x="98374" y="3707"/>
                  </a:lnTo>
                  <a:lnTo>
                    <a:pt x="105587" y="2470"/>
                  </a:lnTo>
                  <a:lnTo>
                    <a:pt x="113254" y="1646"/>
                  </a:lnTo>
                  <a:lnTo>
                    <a:pt x="119318" y="1096"/>
                  </a:lnTo>
                  <a:lnTo>
                    <a:pt x="124313" y="729"/>
                  </a:lnTo>
                  <a:lnTo>
                    <a:pt x="128595" y="485"/>
                  </a:lnTo>
                  <a:lnTo>
                    <a:pt x="138433" y="213"/>
                  </a:lnTo>
                  <a:lnTo>
                    <a:pt x="174182" y="0"/>
                  </a:lnTo>
                  <a:lnTo>
                    <a:pt x="176129" y="951"/>
                  </a:lnTo>
                  <a:lnTo>
                    <a:pt x="177426" y="2538"/>
                  </a:lnTo>
                  <a:lnTo>
                    <a:pt x="179822" y="7793"/>
                  </a:lnTo>
                  <a:lnTo>
                    <a:pt x="184061" y="16479"/>
                  </a:lnTo>
                  <a:lnTo>
                    <a:pt x="185572" y="20509"/>
                  </a:lnTo>
                  <a:lnTo>
                    <a:pt x="187252" y="27528"/>
                  </a:lnTo>
                  <a:lnTo>
                    <a:pt x="186747" y="31686"/>
                  </a:lnTo>
                  <a:lnTo>
                    <a:pt x="185458" y="36363"/>
                  </a:lnTo>
                  <a:lnTo>
                    <a:pt x="183646" y="41385"/>
                  </a:lnTo>
                  <a:lnTo>
                    <a:pt x="182438" y="46639"/>
                  </a:lnTo>
                  <a:lnTo>
                    <a:pt x="181633" y="52046"/>
                  </a:lnTo>
                  <a:lnTo>
                    <a:pt x="181096" y="57556"/>
                  </a:lnTo>
                  <a:lnTo>
                    <a:pt x="179786" y="63134"/>
                  </a:lnTo>
                  <a:lnTo>
                    <a:pt x="177960" y="68758"/>
                  </a:lnTo>
                  <a:lnTo>
                    <a:pt x="175791" y="74413"/>
                  </a:lnTo>
                  <a:lnTo>
                    <a:pt x="174344" y="80087"/>
                  </a:lnTo>
                  <a:lnTo>
                    <a:pt x="173379" y="85775"/>
                  </a:lnTo>
                  <a:lnTo>
                    <a:pt x="172736" y="91472"/>
                  </a:lnTo>
                  <a:lnTo>
                    <a:pt x="171355" y="97175"/>
                  </a:lnTo>
                  <a:lnTo>
                    <a:pt x="169482" y="102882"/>
                  </a:lnTo>
                  <a:lnTo>
                    <a:pt x="167280" y="108592"/>
                  </a:lnTo>
                  <a:lnTo>
                    <a:pt x="165813" y="114303"/>
                  </a:lnTo>
                  <a:lnTo>
                    <a:pt x="164834" y="120016"/>
                  </a:lnTo>
                  <a:lnTo>
                    <a:pt x="164182" y="125729"/>
                  </a:lnTo>
                  <a:lnTo>
                    <a:pt x="162795" y="131443"/>
                  </a:lnTo>
                  <a:lnTo>
                    <a:pt x="160917" y="137158"/>
                  </a:lnTo>
                  <a:lnTo>
                    <a:pt x="158714" y="142872"/>
                  </a:lnTo>
                  <a:lnTo>
                    <a:pt x="157245" y="148587"/>
                  </a:lnTo>
                  <a:lnTo>
                    <a:pt x="156264" y="154302"/>
                  </a:lnTo>
                  <a:lnTo>
                    <a:pt x="155611" y="160016"/>
                  </a:lnTo>
                  <a:lnTo>
                    <a:pt x="155176" y="164779"/>
                  </a:lnTo>
                  <a:lnTo>
                    <a:pt x="154886" y="168906"/>
                  </a:lnTo>
                  <a:lnTo>
                    <a:pt x="154692" y="172610"/>
                  </a:lnTo>
                  <a:lnTo>
                    <a:pt x="153610" y="176985"/>
                  </a:lnTo>
                  <a:lnTo>
                    <a:pt x="151937" y="181806"/>
                  </a:lnTo>
                  <a:lnTo>
                    <a:pt x="149869" y="186925"/>
                  </a:lnTo>
                  <a:lnTo>
                    <a:pt x="148490" y="191291"/>
                  </a:lnTo>
                  <a:lnTo>
                    <a:pt x="146958" y="198681"/>
                  </a:lnTo>
                  <a:lnTo>
                    <a:pt x="146278" y="205140"/>
                  </a:lnTo>
                  <a:lnTo>
                    <a:pt x="145976" y="211187"/>
                  </a:lnTo>
                  <a:lnTo>
                    <a:pt x="145841" y="217048"/>
                  </a:lnTo>
                  <a:lnTo>
                    <a:pt x="145765" y="225704"/>
                  </a:lnTo>
                  <a:lnTo>
                    <a:pt x="144801" y="228573"/>
                  </a:lnTo>
                  <a:lnTo>
                    <a:pt x="141192" y="234301"/>
                  </a:lnTo>
                  <a:lnTo>
                    <a:pt x="137160" y="240026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9" name="SMARTPenAnnotation203"/>
            <p:cNvSpPr/>
            <p:nvPr/>
          </p:nvSpPr>
          <p:spPr>
            <a:xfrm>
              <a:off x="8609751" y="3771900"/>
              <a:ext cx="239927" cy="8572"/>
            </a:xfrm>
            <a:custGeom>
              <a:avLst/>
              <a:gdLst/>
              <a:ahLst/>
              <a:cxnLst/>
              <a:rect l="0" t="0" r="0" b="0"/>
              <a:pathLst>
                <a:path w="239927" h="8572">
                  <a:moveTo>
                    <a:pt x="8468" y="0"/>
                  </a:moveTo>
                  <a:lnTo>
                    <a:pt x="0" y="0"/>
                  </a:lnTo>
                  <a:lnTo>
                    <a:pt x="4479" y="0"/>
                  </a:lnTo>
                  <a:lnTo>
                    <a:pt x="6761" y="952"/>
                  </a:lnTo>
                  <a:lnTo>
                    <a:pt x="9236" y="2540"/>
                  </a:lnTo>
                  <a:lnTo>
                    <a:pt x="11837" y="4550"/>
                  </a:lnTo>
                  <a:lnTo>
                    <a:pt x="14524" y="5891"/>
                  </a:lnTo>
                  <a:lnTo>
                    <a:pt x="17268" y="6785"/>
                  </a:lnTo>
                  <a:lnTo>
                    <a:pt x="20050" y="7380"/>
                  </a:lnTo>
                  <a:lnTo>
                    <a:pt x="23809" y="7778"/>
                  </a:lnTo>
                  <a:lnTo>
                    <a:pt x="28221" y="8042"/>
                  </a:lnTo>
                  <a:lnTo>
                    <a:pt x="37250" y="8337"/>
                  </a:lnTo>
                  <a:lnTo>
                    <a:pt x="44438" y="8468"/>
                  </a:lnTo>
                  <a:lnTo>
                    <a:pt x="124365" y="8571"/>
                  </a:lnTo>
                  <a:lnTo>
                    <a:pt x="131452" y="7619"/>
                  </a:lnTo>
                  <a:lnTo>
                    <a:pt x="139036" y="6032"/>
                  </a:lnTo>
                  <a:lnTo>
                    <a:pt x="146948" y="4021"/>
                  </a:lnTo>
                  <a:lnTo>
                    <a:pt x="154129" y="2681"/>
                  </a:lnTo>
                  <a:lnTo>
                    <a:pt x="160820" y="1787"/>
                  </a:lnTo>
                  <a:lnTo>
                    <a:pt x="167186" y="1191"/>
                  </a:lnTo>
                  <a:lnTo>
                    <a:pt x="174288" y="794"/>
                  </a:lnTo>
                  <a:lnTo>
                    <a:pt x="189799" y="353"/>
                  </a:lnTo>
                  <a:lnTo>
                    <a:pt x="239926" y="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0" name="SMARTPenAnnotation204"/>
            <p:cNvSpPr/>
            <p:nvPr/>
          </p:nvSpPr>
          <p:spPr>
            <a:xfrm>
              <a:off x="5214947" y="3240405"/>
              <a:ext cx="2374539" cy="1258319"/>
            </a:xfrm>
            <a:custGeom>
              <a:avLst/>
              <a:gdLst/>
              <a:ahLst/>
              <a:cxnLst/>
              <a:rect l="0" t="0" r="0" b="0"/>
              <a:pathLst>
                <a:path w="2374539" h="1258319">
                  <a:moveTo>
                    <a:pt x="77143" y="274320"/>
                  </a:moveTo>
                  <a:lnTo>
                    <a:pt x="72592" y="283421"/>
                  </a:lnTo>
                  <a:lnTo>
                    <a:pt x="70357" y="292970"/>
                  </a:lnTo>
                  <a:lnTo>
                    <a:pt x="67687" y="328531"/>
                  </a:lnTo>
                  <a:lnTo>
                    <a:pt x="61799" y="360593"/>
                  </a:lnTo>
                  <a:lnTo>
                    <a:pt x="60353" y="398994"/>
                  </a:lnTo>
                  <a:lnTo>
                    <a:pt x="54177" y="437377"/>
                  </a:lnTo>
                  <a:lnTo>
                    <a:pt x="51288" y="468577"/>
                  </a:lnTo>
                  <a:lnTo>
                    <a:pt x="44801" y="507742"/>
                  </a:lnTo>
                  <a:lnTo>
                    <a:pt x="43430" y="540649"/>
                  </a:lnTo>
                  <a:lnTo>
                    <a:pt x="40484" y="574530"/>
                  </a:lnTo>
                  <a:lnTo>
                    <a:pt x="36118" y="608698"/>
                  </a:lnTo>
                  <a:lnTo>
                    <a:pt x="32285" y="642952"/>
                  </a:lnTo>
                  <a:lnTo>
                    <a:pt x="25116" y="677231"/>
                  </a:lnTo>
                  <a:lnTo>
                    <a:pt x="16960" y="714059"/>
                  </a:lnTo>
                  <a:lnTo>
                    <a:pt x="11051" y="750052"/>
                  </a:lnTo>
                  <a:lnTo>
                    <a:pt x="6760" y="781355"/>
                  </a:lnTo>
                  <a:lnTo>
                    <a:pt x="1996" y="814760"/>
                  </a:lnTo>
                  <a:lnTo>
                    <a:pt x="585" y="846248"/>
                  </a:lnTo>
                  <a:lnTo>
                    <a:pt x="108" y="882487"/>
                  </a:lnTo>
                  <a:lnTo>
                    <a:pt x="0" y="934360"/>
                  </a:lnTo>
                  <a:lnTo>
                    <a:pt x="2534" y="948988"/>
                  </a:lnTo>
                  <a:lnTo>
                    <a:pt x="5883" y="961840"/>
                  </a:lnTo>
                  <a:lnTo>
                    <a:pt x="8721" y="979785"/>
                  </a:lnTo>
                  <a:lnTo>
                    <a:pt x="12761" y="991402"/>
                  </a:lnTo>
                  <a:lnTo>
                    <a:pt x="20271" y="1002916"/>
                  </a:lnTo>
                  <a:lnTo>
                    <a:pt x="32669" y="1020107"/>
                  </a:lnTo>
                  <a:lnTo>
                    <a:pt x="36064" y="1025829"/>
                  </a:lnTo>
                  <a:lnTo>
                    <a:pt x="44916" y="1034726"/>
                  </a:lnTo>
                  <a:lnTo>
                    <a:pt x="94544" y="1073702"/>
                  </a:lnTo>
                  <a:lnTo>
                    <a:pt x="146323" y="1103855"/>
                  </a:lnTo>
                  <a:lnTo>
                    <a:pt x="215279" y="1128634"/>
                  </a:lnTo>
                  <a:lnTo>
                    <a:pt x="280362" y="1150789"/>
                  </a:lnTo>
                  <a:lnTo>
                    <a:pt x="325812" y="1161084"/>
                  </a:lnTo>
                  <a:lnTo>
                    <a:pt x="396871" y="1182585"/>
                  </a:lnTo>
                  <a:lnTo>
                    <a:pt x="487106" y="1202983"/>
                  </a:lnTo>
                  <a:lnTo>
                    <a:pt x="564164" y="1210506"/>
                  </a:lnTo>
                  <a:lnTo>
                    <a:pt x="627158" y="1220504"/>
                  </a:lnTo>
                  <a:lnTo>
                    <a:pt x="704903" y="1227701"/>
                  </a:lnTo>
                  <a:lnTo>
                    <a:pt x="771904" y="1237660"/>
                  </a:lnTo>
                  <a:lnTo>
                    <a:pt x="857291" y="1244847"/>
                  </a:lnTo>
                  <a:lnTo>
                    <a:pt x="925830" y="1250254"/>
                  </a:lnTo>
                  <a:lnTo>
                    <a:pt x="981809" y="1251190"/>
                  </a:lnTo>
                  <a:lnTo>
                    <a:pt x="1073563" y="1258318"/>
                  </a:lnTo>
                  <a:lnTo>
                    <a:pt x="1147409" y="1255243"/>
                  </a:lnTo>
                  <a:lnTo>
                    <a:pt x="1217029" y="1252307"/>
                  </a:lnTo>
                  <a:lnTo>
                    <a:pt x="1361816" y="1251613"/>
                  </a:lnTo>
                  <a:lnTo>
                    <a:pt x="1418647" y="1247042"/>
                  </a:lnTo>
                  <a:lnTo>
                    <a:pt x="1484849" y="1242856"/>
                  </a:lnTo>
                  <a:lnTo>
                    <a:pt x="1551971" y="1233844"/>
                  </a:lnTo>
                  <a:lnTo>
                    <a:pt x="1620264" y="1227443"/>
                  </a:lnTo>
                  <a:lnTo>
                    <a:pt x="1681943" y="1219335"/>
                  </a:lnTo>
                  <a:lnTo>
                    <a:pt x="1754348" y="1205757"/>
                  </a:lnTo>
                  <a:lnTo>
                    <a:pt x="1840207" y="1188710"/>
                  </a:lnTo>
                  <a:lnTo>
                    <a:pt x="1904871" y="1167646"/>
                  </a:lnTo>
                  <a:lnTo>
                    <a:pt x="1967914" y="1150855"/>
                  </a:lnTo>
                  <a:lnTo>
                    <a:pt x="2011811" y="1130863"/>
                  </a:lnTo>
                  <a:lnTo>
                    <a:pt x="2078927" y="1091523"/>
                  </a:lnTo>
                  <a:lnTo>
                    <a:pt x="2103035" y="1074407"/>
                  </a:lnTo>
                  <a:lnTo>
                    <a:pt x="2143482" y="1036518"/>
                  </a:lnTo>
                  <a:lnTo>
                    <a:pt x="2172927" y="1002833"/>
                  </a:lnTo>
                  <a:lnTo>
                    <a:pt x="2220349" y="937075"/>
                  </a:lnTo>
                  <a:lnTo>
                    <a:pt x="2245437" y="898100"/>
                  </a:lnTo>
                  <a:lnTo>
                    <a:pt x="2260427" y="865226"/>
                  </a:lnTo>
                  <a:lnTo>
                    <a:pt x="2273442" y="831356"/>
                  </a:lnTo>
                  <a:lnTo>
                    <a:pt x="2289363" y="794650"/>
                  </a:lnTo>
                  <a:lnTo>
                    <a:pt x="2303605" y="756151"/>
                  </a:lnTo>
                  <a:lnTo>
                    <a:pt x="2316398" y="718075"/>
                  </a:lnTo>
                  <a:lnTo>
                    <a:pt x="2325857" y="690619"/>
                  </a:lnTo>
                  <a:lnTo>
                    <a:pt x="2333236" y="662542"/>
                  </a:lnTo>
                  <a:lnTo>
                    <a:pt x="2342746" y="624510"/>
                  </a:lnTo>
                  <a:lnTo>
                    <a:pt x="2348680" y="598235"/>
                  </a:lnTo>
                  <a:lnTo>
                    <a:pt x="2357376" y="559207"/>
                  </a:lnTo>
                  <a:lnTo>
                    <a:pt x="2363445" y="520973"/>
                  </a:lnTo>
                  <a:lnTo>
                    <a:pt x="2367783" y="482022"/>
                  </a:lnTo>
                  <a:lnTo>
                    <a:pt x="2372561" y="446351"/>
                  </a:lnTo>
                  <a:lnTo>
                    <a:pt x="2373977" y="414192"/>
                  </a:lnTo>
                  <a:lnTo>
                    <a:pt x="2374396" y="384026"/>
                  </a:lnTo>
                  <a:lnTo>
                    <a:pt x="2374538" y="339699"/>
                  </a:lnTo>
                  <a:lnTo>
                    <a:pt x="2370011" y="305651"/>
                  </a:lnTo>
                  <a:lnTo>
                    <a:pt x="2365840" y="266856"/>
                  </a:lnTo>
                  <a:lnTo>
                    <a:pt x="2356831" y="231676"/>
                  </a:lnTo>
                  <a:lnTo>
                    <a:pt x="2350495" y="214409"/>
                  </a:lnTo>
                  <a:lnTo>
                    <a:pt x="2336218" y="189576"/>
                  </a:lnTo>
                  <a:lnTo>
                    <a:pt x="2320875" y="168777"/>
                  </a:lnTo>
                  <a:lnTo>
                    <a:pt x="2304135" y="139172"/>
                  </a:lnTo>
                  <a:lnTo>
                    <a:pt x="2271539" y="103046"/>
                  </a:lnTo>
                  <a:lnTo>
                    <a:pt x="2251970" y="85777"/>
                  </a:lnTo>
                  <a:lnTo>
                    <a:pt x="2198950" y="50273"/>
                  </a:lnTo>
                  <a:lnTo>
                    <a:pt x="2167055" y="37482"/>
                  </a:lnTo>
                  <a:lnTo>
                    <a:pt x="2136027" y="29626"/>
                  </a:lnTo>
                  <a:lnTo>
                    <a:pt x="2067748" y="19216"/>
                  </a:lnTo>
                  <a:lnTo>
                    <a:pt x="2004273" y="10162"/>
                  </a:lnTo>
                  <a:lnTo>
                    <a:pt x="1930071" y="4161"/>
                  </a:lnTo>
                  <a:lnTo>
                    <a:pt x="1860013" y="548"/>
                  </a:lnTo>
                  <a:lnTo>
                    <a:pt x="1087543" y="0"/>
                  </a:lnTo>
                  <a:lnTo>
                    <a:pt x="1019589" y="6785"/>
                  </a:lnTo>
                  <a:lnTo>
                    <a:pt x="954502" y="14228"/>
                  </a:lnTo>
                  <a:lnTo>
                    <a:pt x="890004" y="21311"/>
                  </a:lnTo>
                  <a:lnTo>
                    <a:pt x="824913" y="34462"/>
                  </a:lnTo>
                  <a:lnTo>
                    <a:pt x="700465" y="62868"/>
                  </a:lnTo>
                  <a:lnTo>
                    <a:pt x="631532" y="72629"/>
                  </a:lnTo>
                  <a:lnTo>
                    <a:pt x="557381" y="91509"/>
                  </a:lnTo>
                  <a:lnTo>
                    <a:pt x="489218" y="111446"/>
                  </a:lnTo>
                  <a:lnTo>
                    <a:pt x="420066" y="135255"/>
                  </a:lnTo>
                  <a:lnTo>
                    <a:pt x="342890" y="174248"/>
                  </a:lnTo>
                  <a:lnTo>
                    <a:pt x="282882" y="206321"/>
                  </a:lnTo>
                  <a:lnTo>
                    <a:pt x="257165" y="220517"/>
                  </a:lnTo>
                  <a:lnTo>
                    <a:pt x="240973" y="228500"/>
                  </a:lnTo>
                  <a:lnTo>
                    <a:pt x="180888" y="268518"/>
                  </a:lnTo>
                  <a:lnTo>
                    <a:pt x="157731" y="287396"/>
                  </a:lnTo>
                  <a:lnTo>
                    <a:pt x="145723" y="291465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17.) x2 - x + 12 = 0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18.) 12x2 + 6x + 1 = 0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19.) 3x2 + 9x + 7 = 0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20.) 12x2 + 5x + 3 = 0</a:t>
            </a:r>
            <a:endParaRPr lang="en-US"/>
          </a:p>
        </p:txBody>
      </p:sp>
      <p:sp>
        <p:nvSpPr>
          <p:cNvPr id="3" name="SMARTPenAnnotation40"/>
          <p:cNvSpPr/>
          <p:nvPr/>
        </p:nvSpPr>
        <p:spPr>
          <a:xfrm>
            <a:off x="529413" y="2357437"/>
            <a:ext cx="244970" cy="240031"/>
          </a:xfrm>
          <a:custGeom>
            <a:avLst/>
            <a:gdLst/>
            <a:ahLst/>
            <a:cxnLst/>
            <a:rect l="0" t="0" r="0" b="0"/>
            <a:pathLst>
              <a:path w="244970" h="240031">
                <a:moveTo>
                  <a:pt x="4939" y="0"/>
                </a:moveTo>
                <a:lnTo>
                  <a:pt x="0" y="0"/>
                </a:lnTo>
                <a:lnTo>
                  <a:pt x="2109" y="0"/>
                </a:lnTo>
                <a:lnTo>
                  <a:pt x="3052" y="953"/>
                </a:lnTo>
                <a:lnTo>
                  <a:pt x="3681" y="2540"/>
                </a:lnTo>
                <a:lnTo>
                  <a:pt x="4100" y="4551"/>
                </a:lnTo>
                <a:lnTo>
                  <a:pt x="7106" y="9325"/>
                </a:lnTo>
                <a:lnTo>
                  <a:pt x="11617" y="14622"/>
                </a:lnTo>
                <a:lnTo>
                  <a:pt x="20517" y="24068"/>
                </a:lnTo>
                <a:lnTo>
                  <a:pt x="23928" y="30064"/>
                </a:lnTo>
                <a:lnTo>
                  <a:pt x="26171" y="34331"/>
                </a:lnTo>
                <a:lnTo>
                  <a:pt x="33743" y="41610"/>
                </a:lnTo>
                <a:lnTo>
                  <a:pt x="38429" y="44885"/>
                </a:lnTo>
                <a:lnTo>
                  <a:pt x="42506" y="48974"/>
                </a:lnTo>
                <a:lnTo>
                  <a:pt x="46176" y="53604"/>
                </a:lnTo>
                <a:lnTo>
                  <a:pt x="49575" y="58596"/>
                </a:lnTo>
                <a:lnTo>
                  <a:pt x="54699" y="62877"/>
                </a:lnTo>
                <a:lnTo>
                  <a:pt x="60972" y="66683"/>
                </a:lnTo>
                <a:lnTo>
                  <a:pt x="68012" y="70173"/>
                </a:lnTo>
                <a:lnTo>
                  <a:pt x="74610" y="74404"/>
                </a:lnTo>
                <a:lnTo>
                  <a:pt x="80914" y="79130"/>
                </a:lnTo>
                <a:lnTo>
                  <a:pt x="87021" y="84186"/>
                </a:lnTo>
                <a:lnTo>
                  <a:pt x="92998" y="90414"/>
                </a:lnTo>
                <a:lnTo>
                  <a:pt x="98888" y="97424"/>
                </a:lnTo>
                <a:lnTo>
                  <a:pt x="104719" y="104954"/>
                </a:lnTo>
                <a:lnTo>
                  <a:pt x="110511" y="111879"/>
                </a:lnTo>
                <a:lnTo>
                  <a:pt x="116278" y="118401"/>
                </a:lnTo>
                <a:lnTo>
                  <a:pt x="122028" y="124654"/>
                </a:lnTo>
                <a:lnTo>
                  <a:pt x="127765" y="129776"/>
                </a:lnTo>
                <a:lnTo>
                  <a:pt x="133496" y="134142"/>
                </a:lnTo>
                <a:lnTo>
                  <a:pt x="139221" y="138005"/>
                </a:lnTo>
                <a:lnTo>
                  <a:pt x="144943" y="142486"/>
                </a:lnTo>
                <a:lnTo>
                  <a:pt x="150662" y="147378"/>
                </a:lnTo>
                <a:lnTo>
                  <a:pt x="156380" y="152545"/>
                </a:lnTo>
                <a:lnTo>
                  <a:pt x="167814" y="163365"/>
                </a:lnTo>
                <a:lnTo>
                  <a:pt x="173530" y="168918"/>
                </a:lnTo>
                <a:lnTo>
                  <a:pt x="177340" y="173572"/>
                </a:lnTo>
                <a:lnTo>
                  <a:pt x="179881" y="177627"/>
                </a:lnTo>
                <a:lnTo>
                  <a:pt x="181574" y="181283"/>
                </a:lnTo>
                <a:lnTo>
                  <a:pt x="184608" y="184673"/>
                </a:lnTo>
                <a:lnTo>
                  <a:pt x="188536" y="187885"/>
                </a:lnTo>
                <a:lnTo>
                  <a:pt x="193059" y="190979"/>
                </a:lnTo>
                <a:lnTo>
                  <a:pt x="200626" y="196957"/>
                </a:lnTo>
                <a:lnTo>
                  <a:pt x="207163" y="202789"/>
                </a:lnTo>
                <a:lnTo>
                  <a:pt x="213244" y="208556"/>
                </a:lnTo>
                <a:lnTo>
                  <a:pt x="230656" y="225739"/>
                </a:lnTo>
                <a:lnTo>
                  <a:pt x="233522" y="227645"/>
                </a:lnTo>
                <a:lnTo>
                  <a:pt x="239246" y="229763"/>
                </a:lnTo>
                <a:lnTo>
                  <a:pt x="241154" y="231280"/>
                </a:lnTo>
                <a:lnTo>
                  <a:pt x="242426" y="233245"/>
                </a:lnTo>
                <a:lnTo>
                  <a:pt x="244969" y="24003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MARTPenAnnotation41"/>
          <p:cNvSpPr/>
          <p:nvPr/>
        </p:nvSpPr>
        <p:spPr>
          <a:xfrm>
            <a:off x="500062" y="2383155"/>
            <a:ext cx="265748" cy="214313"/>
          </a:xfrm>
          <a:custGeom>
            <a:avLst/>
            <a:gdLst/>
            <a:ahLst/>
            <a:cxnLst/>
            <a:rect l="0" t="0" r="0" b="0"/>
            <a:pathLst>
              <a:path w="265748" h="214313">
                <a:moveTo>
                  <a:pt x="265747" y="0"/>
                </a:moveTo>
                <a:lnTo>
                  <a:pt x="245348" y="0"/>
                </a:lnTo>
                <a:lnTo>
                  <a:pt x="242623" y="952"/>
                </a:lnTo>
                <a:lnTo>
                  <a:pt x="237055" y="4551"/>
                </a:lnTo>
                <a:lnTo>
                  <a:pt x="233284" y="7796"/>
                </a:lnTo>
                <a:lnTo>
                  <a:pt x="228865" y="11865"/>
                </a:lnTo>
                <a:lnTo>
                  <a:pt x="216084" y="24153"/>
                </a:lnTo>
                <a:lnTo>
                  <a:pt x="212636" y="27532"/>
                </a:lnTo>
                <a:lnTo>
                  <a:pt x="207480" y="31689"/>
                </a:lnTo>
                <a:lnTo>
                  <a:pt x="201185" y="36366"/>
                </a:lnTo>
                <a:lnTo>
                  <a:pt x="194131" y="41389"/>
                </a:lnTo>
                <a:lnTo>
                  <a:pt x="187523" y="46643"/>
                </a:lnTo>
                <a:lnTo>
                  <a:pt x="181213" y="52050"/>
                </a:lnTo>
                <a:lnTo>
                  <a:pt x="175101" y="57560"/>
                </a:lnTo>
                <a:lnTo>
                  <a:pt x="168169" y="63138"/>
                </a:lnTo>
                <a:lnTo>
                  <a:pt x="160690" y="68762"/>
                </a:lnTo>
                <a:lnTo>
                  <a:pt x="152847" y="74416"/>
                </a:lnTo>
                <a:lnTo>
                  <a:pt x="145713" y="81043"/>
                </a:lnTo>
                <a:lnTo>
                  <a:pt x="139052" y="88319"/>
                </a:lnTo>
                <a:lnTo>
                  <a:pt x="132706" y="96026"/>
                </a:lnTo>
                <a:lnTo>
                  <a:pt x="125618" y="103070"/>
                </a:lnTo>
                <a:lnTo>
                  <a:pt x="118036" y="109671"/>
                </a:lnTo>
                <a:lnTo>
                  <a:pt x="110123" y="115976"/>
                </a:lnTo>
                <a:lnTo>
                  <a:pt x="102943" y="122085"/>
                </a:lnTo>
                <a:lnTo>
                  <a:pt x="96251" y="128062"/>
                </a:lnTo>
                <a:lnTo>
                  <a:pt x="83736" y="139784"/>
                </a:lnTo>
                <a:lnTo>
                  <a:pt x="71823" y="151343"/>
                </a:lnTo>
                <a:lnTo>
                  <a:pt x="65980" y="156140"/>
                </a:lnTo>
                <a:lnTo>
                  <a:pt x="60179" y="160291"/>
                </a:lnTo>
                <a:lnTo>
                  <a:pt x="54407" y="164011"/>
                </a:lnTo>
                <a:lnTo>
                  <a:pt x="48654" y="168395"/>
                </a:lnTo>
                <a:lnTo>
                  <a:pt x="42913" y="173223"/>
                </a:lnTo>
                <a:lnTo>
                  <a:pt x="32407" y="182715"/>
                </a:lnTo>
                <a:lnTo>
                  <a:pt x="24563" y="190109"/>
                </a:lnTo>
                <a:lnTo>
                  <a:pt x="20185" y="193414"/>
                </a:lnTo>
                <a:lnTo>
                  <a:pt x="15362" y="196570"/>
                </a:lnTo>
                <a:lnTo>
                  <a:pt x="3034" y="203928"/>
                </a:lnTo>
                <a:lnTo>
                  <a:pt x="2023" y="205485"/>
                </a:lnTo>
                <a:lnTo>
                  <a:pt x="599" y="211273"/>
                </a:lnTo>
                <a:lnTo>
                  <a:pt x="0" y="214312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42"/>
          <p:cNvSpPr/>
          <p:nvPr/>
        </p:nvSpPr>
        <p:spPr>
          <a:xfrm>
            <a:off x="817244" y="2443162"/>
            <a:ext cx="257176" cy="34291"/>
          </a:xfrm>
          <a:custGeom>
            <a:avLst/>
            <a:gdLst/>
            <a:ahLst/>
            <a:cxnLst/>
            <a:rect l="0" t="0" r="0" b="0"/>
            <a:pathLst>
              <a:path w="257176" h="34291">
                <a:moveTo>
                  <a:pt x="0" y="34290"/>
                </a:moveTo>
                <a:lnTo>
                  <a:pt x="7381" y="26909"/>
                </a:lnTo>
                <a:lnTo>
                  <a:pt x="10583" y="26247"/>
                </a:lnTo>
                <a:lnTo>
                  <a:pt x="12771" y="26071"/>
                </a:lnTo>
                <a:lnTo>
                  <a:pt x="16134" y="25000"/>
                </a:lnTo>
                <a:lnTo>
                  <a:pt x="20281" y="23334"/>
                </a:lnTo>
                <a:lnTo>
                  <a:pt x="24951" y="21271"/>
                </a:lnTo>
                <a:lnTo>
                  <a:pt x="29969" y="19896"/>
                </a:lnTo>
                <a:lnTo>
                  <a:pt x="35220" y="18979"/>
                </a:lnTo>
                <a:lnTo>
                  <a:pt x="40625" y="18367"/>
                </a:lnTo>
                <a:lnTo>
                  <a:pt x="46133" y="17960"/>
                </a:lnTo>
                <a:lnTo>
                  <a:pt x="51711" y="17688"/>
                </a:lnTo>
                <a:lnTo>
                  <a:pt x="57334" y="17507"/>
                </a:lnTo>
                <a:lnTo>
                  <a:pt x="64893" y="16434"/>
                </a:lnTo>
                <a:lnTo>
                  <a:pt x="73742" y="14766"/>
                </a:lnTo>
                <a:lnTo>
                  <a:pt x="83451" y="12702"/>
                </a:lnTo>
                <a:lnTo>
                  <a:pt x="91829" y="11325"/>
                </a:lnTo>
                <a:lnTo>
                  <a:pt x="99320" y="10408"/>
                </a:lnTo>
                <a:lnTo>
                  <a:pt x="106218" y="9796"/>
                </a:lnTo>
                <a:lnTo>
                  <a:pt x="113675" y="9388"/>
                </a:lnTo>
                <a:lnTo>
                  <a:pt x="129580" y="8935"/>
                </a:lnTo>
                <a:lnTo>
                  <a:pt x="136869" y="7862"/>
                </a:lnTo>
                <a:lnTo>
                  <a:pt x="143634" y="6194"/>
                </a:lnTo>
                <a:lnTo>
                  <a:pt x="150048" y="4129"/>
                </a:lnTo>
                <a:lnTo>
                  <a:pt x="157182" y="2753"/>
                </a:lnTo>
                <a:lnTo>
                  <a:pt x="164796" y="1835"/>
                </a:lnTo>
                <a:lnTo>
                  <a:pt x="172729" y="1224"/>
                </a:lnTo>
                <a:lnTo>
                  <a:pt x="180875" y="816"/>
                </a:lnTo>
                <a:lnTo>
                  <a:pt x="197547" y="363"/>
                </a:lnTo>
                <a:lnTo>
                  <a:pt x="239070" y="14"/>
                </a:lnTo>
                <a:lnTo>
                  <a:pt x="257175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43"/>
          <p:cNvSpPr/>
          <p:nvPr/>
        </p:nvSpPr>
        <p:spPr>
          <a:xfrm>
            <a:off x="889528" y="2520314"/>
            <a:ext cx="244900" cy="17147"/>
          </a:xfrm>
          <a:custGeom>
            <a:avLst/>
            <a:gdLst/>
            <a:ahLst/>
            <a:cxnLst/>
            <a:rect l="0" t="0" r="0" b="0"/>
            <a:pathLst>
              <a:path w="244900" h="17147">
                <a:moveTo>
                  <a:pt x="13441" y="0"/>
                </a:moveTo>
                <a:lnTo>
                  <a:pt x="8891" y="0"/>
                </a:lnTo>
                <a:lnTo>
                  <a:pt x="7550" y="953"/>
                </a:lnTo>
                <a:lnTo>
                  <a:pt x="6656" y="2541"/>
                </a:lnTo>
                <a:lnTo>
                  <a:pt x="5222" y="7381"/>
                </a:lnTo>
                <a:lnTo>
                  <a:pt x="4152" y="7779"/>
                </a:lnTo>
                <a:lnTo>
                  <a:pt x="423" y="8220"/>
                </a:lnTo>
                <a:lnTo>
                  <a:pt x="0" y="8338"/>
                </a:lnTo>
                <a:lnTo>
                  <a:pt x="2070" y="8468"/>
                </a:lnTo>
                <a:lnTo>
                  <a:pt x="3003" y="9456"/>
                </a:lnTo>
                <a:lnTo>
                  <a:pt x="3625" y="11066"/>
                </a:lnTo>
                <a:lnTo>
                  <a:pt x="4040" y="13093"/>
                </a:lnTo>
                <a:lnTo>
                  <a:pt x="5269" y="14444"/>
                </a:lnTo>
                <a:lnTo>
                  <a:pt x="7040" y="15344"/>
                </a:lnTo>
                <a:lnTo>
                  <a:pt x="9174" y="15945"/>
                </a:lnTo>
                <a:lnTo>
                  <a:pt x="11549" y="16345"/>
                </a:lnTo>
                <a:lnTo>
                  <a:pt x="16728" y="16790"/>
                </a:lnTo>
                <a:lnTo>
                  <a:pt x="24745" y="16988"/>
                </a:lnTo>
                <a:lnTo>
                  <a:pt x="120839" y="17145"/>
                </a:lnTo>
                <a:lnTo>
                  <a:pt x="126950" y="16193"/>
                </a:lnTo>
                <a:lnTo>
                  <a:pt x="132929" y="14606"/>
                </a:lnTo>
                <a:lnTo>
                  <a:pt x="138820" y="12595"/>
                </a:lnTo>
                <a:lnTo>
                  <a:pt x="144652" y="11254"/>
                </a:lnTo>
                <a:lnTo>
                  <a:pt x="150445" y="10360"/>
                </a:lnTo>
                <a:lnTo>
                  <a:pt x="156212" y="9765"/>
                </a:lnTo>
                <a:lnTo>
                  <a:pt x="161962" y="9368"/>
                </a:lnTo>
                <a:lnTo>
                  <a:pt x="167700" y="9103"/>
                </a:lnTo>
                <a:lnTo>
                  <a:pt x="179156" y="8808"/>
                </a:lnTo>
                <a:lnTo>
                  <a:pt x="224896" y="8582"/>
                </a:lnTo>
                <a:lnTo>
                  <a:pt x="229658" y="9532"/>
                </a:lnTo>
                <a:lnTo>
                  <a:pt x="233786" y="11117"/>
                </a:lnTo>
                <a:lnTo>
                  <a:pt x="244899" y="17146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44"/>
          <p:cNvSpPr/>
          <p:nvPr/>
        </p:nvSpPr>
        <p:spPr>
          <a:xfrm>
            <a:off x="1348739" y="2468880"/>
            <a:ext cx="188596" cy="17146"/>
          </a:xfrm>
          <a:custGeom>
            <a:avLst/>
            <a:gdLst/>
            <a:ahLst/>
            <a:cxnLst/>
            <a:rect l="0" t="0" r="0" b="0"/>
            <a:pathLst>
              <a:path w="188596" h="17146">
                <a:moveTo>
                  <a:pt x="0" y="17145"/>
                </a:moveTo>
                <a:lnTo>
                  <a:pt x="41712" y="17145"/>
                </a:lnTo>
                <a:lnTo>
                  <a:pt x="46858" y="16192"/>
                </a:lnTo>
                <a:lnTo>
                  <a:pt x="52194" y="14605"/>
                </a:lnTo>
                <a:lnTo>
                  <a:pt x="57656" y="12594"/>
                </a:lnTo>
                <a:lnTo>
                  <a:pt x="63202" y="11253"/>
                </a:lnTo>
                <a:lnTo>
                  <a:pt x="68805" y="10359"/>
                </a:lnTo>
                <a:lnTo>
                  <a:pt x="74445" y="9764"/>
                </a:lnTo>
                <a:lnTo>
                  <a:pt x="80110" y="9366"/>
                </a:lnTo>
                <a:lnTo>
                  <a:pt x="85792" y="9102"/>
                </a:lnTo>
                <a:lnTo>
                  <a:pt x="98138" y="8807"/>
                </a:lnTo>
                <a:lnTo>
                  <a:pt x="113149" y="8677"/>
                </a:lnTo>
                <a:lnTo>
                  <a:pt x="120201" y="7689"/>
                </a:lnTo>
                <a:lnTo>
                  <a:pt x="126806" y="6079"/>
                </a:lnTo>
                <a:lnTo>
                  <a:pt x="133115" y="4052"/>
                </a:lnTo>
                <a:lnTo>
                  <a:pt x="140179" y="2701"/>
                </a:lnTo>
                <a:lnTo>
                  <a:pt x="147745" y="1801"/>
                </a:lnTo>
                <a:lnTo>
                  <a:pt x="161867" y="800"/>
                </a:lnTo>
                <a:lnTo>
                  <a:pt x="171319" y="355"/>
                </a:lnTo>
                <a:lnTo>
                  <a:pt x="178694" y="158"/>
                </a:lnTo>
                <a:lnTo>
                  <a:pt x="188595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45"/>
          <p:cNvSpPr/>
          <p:nvPr/>
        </p:nvSpPr>
        <p:spPr>
          <a:xfrm>
            <a:off x="1631632" y="2331729"/>
            <a:ext cx="263550" cy="247250"/>
          </a:xfrm>
          <a:custGeom>
            <a:avLst/>
            <a:gdLst/>
            <a:ahLst/>
            <a:cxnLst/>
            <a:rect l="0" t="0" r="0" b="0"/>
            <a:pathLst>
              <a:path w="263550" h="247250">
                <a:moveTo>
                  <a:pt x="154305" y="8563"/>
                </a:moveTo>
                <a:lnTo>
                  <a:pt x="162847" y="8563"/>
                </a:lnTo>
                <a:lnTo>
                  <a:pt x="45725" y="8563"/>
                </a:lnTo>
                <a:lnTo>
                  <a:pt x="40961" y="7610"/>
                </a:lnTo>
                <a:lnTo>
                  <a:pt x="29705" y="2672"/>
                </a:lnTo>
                <a:lnTo>
                  <a:pt x="23362" y="1182"/>
                </a:lnTo>
                <a:lnTo>
                  <a:pt x="17420" y="226"/>
                </a:lnTo>
                <a:lnTo>
                  <a:pt x="9926" y="22"/>
                </a:lnTo>
                <a:lnTo>
                  <a:pt x="4423" y="0"/>
                </a:lnTo>
                <a:lnTo>
                  <a:pt x="2948" y="949"/>
                </a:lnTo>
                <a:lnTo>
                  <a:pt x="1966" y="2535"/>
                </a:lnTo>
                <a:lnTo>
                  <a:pt x="388" y="7372"/>
                </a:lnTo>
                <a:lnTo>
                  <a:pt x="115" y="12761"/>
                </a:lnTo>
                <a:lnTo>
                  <a:pt x="23" y="24068"/>
                </a:lnTo>
                <a:lnTo>
                  <a:pt x="0" y="88460"/>
                </a:lnTo>
                <a:lnTo>
                  <a:pt x="953" y="91355"/>
                </a:lnTo>
                <a:lnTo>
                  <a:pt x="5891" y="99028"/>
                </a:lnTo>
                <a:lnTo>
                  <a:pt x="10583" y="104643"/>
                </a:lnTo>
                <a:lnTo>
                  <a:pt x="12770" y="106907"/>
                </a:lnTo>
                <a:lnTo>
                  <a:pt x="15181" y="108415"/>
                </a:lnTo>
                <a:lnTo>
                  <a:pt x="20400" y="110092"/>
                </a:lnTo>
                <a:lnTo>
                  <a:pt x="25894" y="110837"/>
                </a:lnTo>
                <a:lnTo>
                  <a:pt x="28693" y="111036"/>
                </a:lnTo>
                <a:lnTo>
                  <a:pt x="33416" y="110216"/>
                </a:lnTo>
                <a:lnTo>
                  <a:pt x="39422" y="108716"/>
                </a:lnTo>
                <a:lnTo>
                  <a:pt x="46284" y="106764"/>
                </a:lnTo>
                <a:lnTo>
                  <a:pt x="51811" y="104511"/>
                </a:lnTo>
                <a:lnTo>
                  <a:pt x="56448" y="102055"/>
                </a:lnTo>
                <a:lnTo>
                  <a:pt x="60492" y="99466"/>
                </a:lnTo>
                <a:lnTo>
                  <a:pt x="66045" y="97740"/>
                </a:lnTo>
                <a:lnTo>
                  <a:pt x="72605" y="96590"/>
                </a:lnTo>
                <a:lnTo>
                  <a:pt x="79836" y="95822"/>
                </a:lnTo>
                <a:lnTo>
                  <a:pt x="87514" y="94358"/>
                </a:lnTo>
                <a:lnTo>
                  <a:pt x="95490" y="92430"/>
                </a:lnTo>
                <a:lnTo>
                  <a:pt x="103665" y="90192"/>
                </a:lnTo>
                <a:lnTo>
                  <a:pt x="120368" y="85165"/>
                </a:lnTo>
                <a:lnTo>
                  <a:pt x="128823" y="82491"/>
                </a:lnTo>
                <a:lnTo>
                  <a:pt x="136365" y="80709"/>
                </a:lnTo>
                <a:lnTo>
                  <a:pt x="143297" y="79520"/>
                </a:lnTo>
                <a:lnTo>
                  <a:pt x="149824" y="78728"/>
                </a:lnTo>
                <a:lnTo>
                  <a:pt x="157033" y="78199"/>
                </a:lnTo>
                <a:lnTo>
                  <a:pt x="164696" y="77847"/>
                </a:lnTo>
                <a:lnTo>
                  <a:pt x="172662" y="77613"/>
                </a:lnTo>
                <a:lnTo>
                  <a:pt x="179878" y="78409"/>
                </a:lnTo>
                <a:lnTo>
                  <a:pt x="186594" y="79892"/>
                </a:lnTo>
                <a:lnTo>
                  <a:pt x="192976" y="81833"/>
                </a:lnTo>
                <a:lnTo>
                  <a:pt x="199136" y="83127"/>
                </a:lnTo>
                <a:lnTo>
                  <a:pt x="205147" y="83990"/>
                </a:lnTo>
                <a:lnTo>
                  <a:pt x="211059" y="84565"/>
                </a:lnTo>
                <a:lnTo>
                  <a:pt x="216906" y="85901"/>
                </a:lnTo>
                <a:lnTo>
                  <a:pt x="222709" y="87744"/>
                </a:lnTo>
                <a:lnTo>
                  <a:pt x="228483" y="89926"/>
                </a:lnTo>
                <a:lnTo>
                  <a:pt x="234237" y="92332"/>
                </a:lnTo>
                <a:lnTo>
                  <a:pt x="239978" y="94889"/>
                </a:lnTo>
                <a:lnTo>
                  <a:pt x="245710" y="97546"/>
                </a:lnTo>
                <a:lnTo>
                  <a:pt x="250484" y="101223"/>
                </a:lnTo>
                <a:lnTo>
                  <a:pt x="254619" y="105579"/>
                </a:lnTo>
                <a:lnTo>
                  <a:pt x="258329" y="110388"/>
                </a:lnTo>
                <a:lnTo>
                  <a:pt x="260802" y="115499"/>
                </a:lnTo>
                <a:lnTo>
                  <a:pt x="262450" y="120811"/>
                </a:lnTo>
                <a:lnTo>
                  <a:pt x="263549" y="126257"/>
                </a:lnTo>
                <a:lnTo>
                  <a:pt x="263330" y="130841"/>
                </a:lnTo>
                <a:lnTo>
                  <a:pt x="262231" y="134849"/>
                </a:lnTo>
                <a:lnTo>
                  <a:pt x="258469" y="142795"/>
                </a:lnTo>
                <a:lnTo>
                  <a:pt x="245539" y="168950"/>
                </a:lnTo>
                <a:lnTo>
                  <a:pt x="241798" y="174543"/>
                </a:lnTo>
                <a:lnTo>
                  <a:pt x="237398" y="180176"/>
                </a:lnTo>
                <a:lnTo>
                  <a:pt x="232561" y="185837"/>
                </a:lnTo>
                <a:lnTo>
                  <a:pt x="227430" y="191516"/>
                </a:lnTo>
                <a:lnTo>
                  <a:pt x="216650" y="202905"/>
                </a:lnTo>
                <a:lnTo>
                  <a:pt x="211109" y="207657"/>
                </a:lnTo>
                <a:lnTo>
                  <a:pt x="205509" y="211777"/>
                </a:lnTo>
                <a:lnTo>
                  <a:pt x="199871" y="215477"/>
                </a:lnTo>
                <a:lnTo>
                  <a:pt x="194207" y="218896"/>
                </a:lnTo>
                <a:lnTo>
                  <a:pt x="188527" y="222127"/>
                </a:lnTo>
                <a:lnTo>
                  <a:pt x="182834" y="225234"/>
                </a:lnTo>
                <a:lnTo>
                  <a:pt x="178087" y="228258"/>
                </a:lnTo>
                <a:lnTo>
                  <a:pt x="170272" y="234158"/>
                </a:lnTo>
                <a:lnTo>
                  <a:pt x="163624" y="237415"/>
                </a:lnTo>
                <a:lnTo>
                  <a:pt x="156542" y="239815"/>
                </a:lnTo>
                <a:lnTo>
                  <a:pt x="151986" y="241789"/>
                </a:lnTo>
                <a:lnTo>
                  <a:pt x="147044" y="244057"/>
                </a:lnTo>
                <a:lnTo>
                  <a:pt x="139013" y="246577"/>
                </a:lnTo>
                <a:lnTo>
                  <a:pt x="135538" y="247249"/>
                </a:lnTo>
                <a:lnTo>
                  <a:pt x="132269" y="246745"/>
                </a:lnTo>
                <a:lnTo>
                  <a:pt x="124069" y="242436"/>
                </a:lnTo>
                <a:lnTo>
                  <a:pt x="121817" y="241094"/>
                </a:lnTo>
                <a:lnTo>
                  <a:pt x="114480" y="234341"/>
                </a:lnTo>
                <a:lnTo>
                  <a:pt x="111443" y="231448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46"/>
          <p:cNvSpPr/>
          <p:nvPr/>
        </p:nvSpPr>
        <p:spPr>
          <a:xfrm>
            <a:off x="2025967" y="2323147"/>
            <a:ext cx="60009" cy="240031"/>
          </a:xfrm>
          <a:custGeom>
            <a:avLst/>
            <a:gdLst/>
            <a:ahLst/>
            <a:cxnLst/>
            <a:rect l="0" t="0" r="0" b="0"/>
            <a:pathLst>
              <a:path w="60009" h="240031">
                <a:moveTo>
                  <a:pt x="0" y="0"/>
                </a:moveTo>
                <a:lnTo>
                  <a:pt x="12770" y="0"/>
                </a:lnTo>
                <a:lnTo>
                  <a:pt x="14229" y="953"/>
                </a:lnTo>
                <a:lnTo>
                  <a:pt x="15201" y="2540"/>
                </a:lnTo>
                <a:lnTo>
                  <a:pt x="15849" y="4551"/>
                </a:lnTo>
                <a:lnTo>
                  <a:pt x="17233" y="7797"/>
                </a:lnTo>
                <a:lnTo>
                  <a:pt x="21312" y="16483"/>
                </a:lnTo>
                <a:lnTo>
                  <a:pt x="21828" y="20514"/>
                </a:lnTo>
                <a:lnTo>
                  <a:pt x="21219" y="24153"/>
                </a:lnTo>
                <a:lnTo>
                  <a:pt x="19861" y="27532"/>
                </a:lnTo>
                <a:lnTo>
                  <a:pt x="19908" y="31690"/>
                </a:lnTo>
                <a:lnTo>
                  <a:pt x="20892" y="36366"/>
                </a:lnTo>
                <a:lnTo>
                  <a:pt x="22501" y="41389"/>
                </a:lnTo>
                <a:lnTo>
                  <a:pt x="23573" y="46643"/>
                </a:lnTo>
                <a:lnTo>
                  <a:pt x="24288" y="52050"/>
                </a:lnTo>
                <a:lnTo>
                  <a:pt x="24764" y="57560"/>
                </a:lnTo>
                <a:lnTo>
                  <a:pt x="25082" y="63138"/>
                </a:lnTo>
                <a:lnTo>
                  <a:pt x="25435" y="74417"/>
                </a:lnTo>
                <a:lnTo>
                  <a:pt x="25716" y="164872"/>
                </a:lnTo>
                <a:lnTo>
                  <a:pt x="25717" y="176781"/>
                </a:lnTo>
                <a:lnTo>
                  <a:pt x="26669" y="181672"/>
                </a:lnTo>
                <a:lnTo>
                  <a:pt x="28257" y="185884"/>
                </a:lnTo>
                <a:lnTo>
                  <a:pt x="30268" y="189645"/>
                </a:lnTo>
                <a:lnTo>
                  <a:pt x="31609" y="194058"/>
                </a:lnTo>
                <a:lnTo>
                  <a:pt x="32503" y="198904"/>
                </a:lnTo>
                <a:lnTo>
                  <a:pt x="33098" y="204040"/>
                </a:lnTo>
                <a:lnTo>
                  <a:pt x="34448" y="208417"/>
                </a:lnTo>
                <a:lnTo>
                  <a:pt x="36300" y="212287"/>
                </a:lnTo>
                <a:lnTo>
                  <a:pt x="38488" y="215820"/>
                </a:lnTo>
                <a:lnTo>
                  <a:pt x="40899" y="219127"/>
                </a:lnTo>
                <a:lnTo>
                  <a:pt x="43458" y="222285"/>
                </a:lnTo>
                <a:lnTo>
                  <a:pt x="49859" y="229646"/>
                </a:lnTo>
                <a:lnTo>
                  <a:pt x="51337" y="230250"/>
                </a:lnTo>
                <a:lnTo>
                  <a:pt x="53275" y="230652"/>
                </a:lnTo>
                <a:lnTo>
                  <a:pt x="55519" y="230921"/>
                </a:lnTo>
                <a:lnTo>
                  <a:pt x="57015" y="232052"/>
                </a:lnTo>
                <a:lnTo>
                  <a:pt x="58013" y="233759"/>
                </a:lnTo>
                <a:lnTo>
                  <a:pt x="60008" y="24003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47"/>
          <p:cNvSpPr/>
          <p:nvPr/>
        </p:nvSpPr>
        <p:spPr>
          <a:xfrm>
            <a:off x="2085975" y="2563177"/>
            <a:ext cx="2540" cy="1"/>
          </a:xfrm>
          <a:custGeom>
            <a:avLst/>
            <a:gdLst/>
            <a:ahLst/>
            <a:cxnLst/>
            <a:rect l="0" t="0" r="0" b="0"/>
            <a:pathLst>
              <a:path w="2540" h="1">
                <a:moveTo>
                  <a:pt x="0" y="0"/>
                </a:moveTo>
                <a:lnTo>
                  <a:pt x="2539" y="0"/>
                </a:lnTo>
                <a:close/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48"/>
          <p:cNvSpPr/>
          <p:nvPr/>
        </p:nvSpPr>
        <p:spPr>
          <a:xfrm>
            <a:off x="1957387" y="2391727"/>
            <a:ext cx="248603" cy="42863"/>
          </a:xfrm>
          <a:custGeom>
            <a:avLst/>
            <a:gdLst/>
            <a:ahLst/>
            <a:cxnLst/>
            <a:rect l="0" t="0" r="0" b="0"/>
            <a:pathLst>
              <a:path w="248603" h="42863">
                <a:moveTo>
                  <a:pt x="0" y="42862"/>
                </a:moveTo>
                <a:lnTo>
                  <a:pt x="4551" y="42862"/>
                </a:lnTo>
                <a:lnTo>
                  <a:pt x="6844" y="41910"/>
                </a:lnTo>
                <a:lnTo>
                  <a:pt x="9325" y="40323"/>
                </a:lnTo>
                <a:lnTo>
                  <a:pt x="11932" y="38312"/>
                </a:lnTo>
                <a:lnTo>
                  <a:pt x="14622" y="36971"/>
                </a:lnTo>
                <a:lnTo>
                  <a:pt x="17368" y="36077"/>
                </a:lnTo>
                <a:lnTo>
                  <a:pt x="20151" y="35482"/>
                </a:lnTo>
                <a:lnTo>
                  <a:pt x="23912" y="34132"/>
                </a:lnTo>
                <a:lnTo>
                  <a:pt x="28324" y="32280"/>
                </a:lnTo>
                <a:lnTo>
                  <a:pt x="33170" y="30092"/>
                </a:lnTo>
                <a:lnTo>
                  <a:pt x="40211" y="27681"/>
                </a:lnTo>
                <a:lnTo>
                  <a:pt x="48715" y="25122"/>
                </a:lnTo>
                <a:lnTo>
                  <a:pt x="58194" y="22463"/>
                </a:lnTo>
                <a:lnTo>
                  <a:pt x="67371" y="20690"/>
                </a:lnTo>
                <a:lnTo>
                  <a:pt x="76346" y="19509"/>
                </a:lnTo>
                <a:lnTo>
                  <a:pt x="85188" y="18721"/>
                </a:lnTo>
                <a:lnTo>
                  <a:pt x="94892" y="17243"/>
                </a:lnTo>
                <a:lnTo>
                  <a:pt x="105171" y="15305"/>
                </a:lnTo>
                <a:lnTo>
                  <a:pt x="115834" y="13061"/>
                </a:lnTo>
                <a:lnTo>
                  <a:pt x="126753" y="11565"/>
                </a:lnTo>
                <a:lnTo>
                  <a:pt x="137842" y="10568"/>
                </a:lnTo>
                <a:lnTo>
                  <a:pt x="149044" y="9903"/>
                </a:lnTo>
                <a:lnTo>
                  <a:pt x="160323" y="8507"/>
                </a:lnTo>
                <a:lnTo>
                  <a:pt x="171652" y="6624"/>
                </a:lnTo>
                <a:lnTo>
                  <a:pt x="183015" y="4416"/>
                </a:lnTo>
                <a:lnTo>
                  <a:pt x="192495" y="2944"/>
                </a:lnTo>
                <a:lnTo>
                  <a:pt x="200720" y="1963"/>
                </a:lnTo>
                <a:lnTo>
                  <a:pt x="208108" y="1308"/>
                </a:lnTo>
                <a:lnTo>
                  <a:pt x="214939" y="872"/>
                </a:lnTo>
                <a:lnTo>
                  <a:pt x="227608" y="388"/>
                </a:lnTo>
                <a:lnTo>
                  <a:pt x="248602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49"/>
          <p:cNvSpPr/>
          <p:nvPr/>
        </p:nvSpPr>
        <p:spPr>
          <a:xfrm>
            <a:off x="1974532" y="2580322"/>
            <a:ext cx="214313" cy="17137"/>
          </a:xfrm>
          <a:custGeom>
            <a:avLst/>
            <a:gdLst/>
            <a:ahLst/>
            <a:cxnLst/>
            <a:rect l="0" t="0" r="0" b="0"/>
            <a:pathLst>
              <a:path w="214313" h="17137">
                <a:moveTo>
                  <a:pt x="0" y="8573"/>
                </a:moveTo>
                <a:lnTo>
                  <a:pt x="0" y="16792"/>
                </a:lnTo>
                <a:lnTo>
                  <a:pt x="5891" y="17075"/>
                </a:lnTo>
                <a:lnTo>
                  <a:pt x="9683" y="17124"/>
                </a:lnTo>
                <a:lnTo>
                  <a:pt x="17321" y="17136"/>
                </a:lnTo>
                <a:lnTo>
                  <a:pt x="22025" y="16186"/>
                </a:lnTo>
                <a:lnTo>
                  <a:pt x="27066" y="14601"/>
                </a:lnTo>
                <a:lnTo>
                  <a:pt x="32331" y="12592"/>
                </a:lnTo>
                <a:lnTo>
                  <a:pt x="37747" y="11252"/>
                </a:lnTo>
                <a:lnTo>
                  <a:pt x="43262" y="10359"/>
                </a:lnTo>
                <a:lnTo>
                  <a:pt x="48844" y="9763"/>
                </a:lnTo>
                <a:lnTo>
                  <a:pt x="55422" y="9367"/>
                </a:lnTo>
                <a:lnTo>
                  <a:pt x="70352" y="8925"/>
                </a:lnTo>
                <a:lnTo>
                  <a:pt x="94822" y="8677"/>
                </a:lnTo>
                <a:lnTo>
                  <a:pt x="103220" y="7690"/>
                </a:lnTo>
                <a:lnTo>
                  <a:pt x="111676" y="6079"/>
                </a:lnTo>
                <a:lnTo>
                  <a:pt x="120171" y="4053"/>
                </a:lnTo>
                <a:lnTo>
                  <a:pt x="128691" y="2702"/>
                </a:lnTo>
                <a:lnTo>
                  <a:pt x="137229" y="1801"/>
                </a:lnTo>
                <a:lnTo>
                  <a:pt x="145779" y="1201"/>
                </a:lnTo>
                <a:lnTo>
                  <a:pt x="154336" y="801"/>
                </a:lnTo>
                <a:lnTo>
                  <a:pt x="171463" y="356"/>
                </a:lnTo>
                <a:lnTo>
                  <a:pt x="214312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50"/>
          <p:cNvSpPr/>
          <p:nvPr/>
        </p:nvSpPr>
        <p:spPr>
          <a:xfrm>
            <a:off x="2291714" y="2134552"/>
            <a:ext cx="1885952" cy="445653"/>
          </a:xfrm>
          <a:custGeom>
            <a:avLst/>
            <a:gdLst/>
            <a:ahLst/>
            <a:cxnLst/>
            <a:rect l="0" t="0" r="0" b="0"/>
            <a:pathLst>
              <a:path w="1885952" h="445653">
                <a:moveTo>
                  <a:pt x="0" y="368618"/>
                </a:moveTo>
                <a:lnTo>
                  <a:pt x="4551" y="368618"/>
                </a:lnTo>
                <a:lnTo>
                  <a:pt x="5892" y="369570"/>
                </a:lnTo>
                <a:lnTo>
                  <a:pt x="6786" y="371158"/>
                </a:lnTo>
                <a:lnTo>
                  <a:pt x="7381" y="373168"/>
                </a:lnTo>
                <a:lnTo>
                  <a:pt x="8731" y="374509"/>
                </a:lnTo>
                <a:lnTo>
                  <a:pt x="10583" y="375403"/>
                </a:lnTo>
                <a:lnTo>
                  <a:pt x="12771" y="375998"/>
                </a:lnTo>
                <a:lnTo>
                  <a:pt x="17741" y="379200"/>
                </a:lnTo>
                <a:lnTo>
                  <a:pt x="32464" y="391743"/>
                </a:lnTo>
                <a:lnTo>
                  <a:pt x="49664" y="402960"/>
                </a:lnTo>
                <a:lnTo>
                  <a:pt x="53112" y="405800"/>
                </a:lnTo>
                <a:lnTo>
                  <a:pt x="77272" y="417202"/>
                </a:lnTo>
                <a:lnTo>
                  <a:pt x="95733" y="428626"/>
                </a:lnTo>
                <a:lnTo>
                  <a:pt x="100969" y="431484"/>
                </a:lnTo>
                <a:lnTo>
                  <a:pt x="111868" y="434658"/>
                </a:lnTo>
                <a:lnTo>
                  <a:pt x="117441" y="435504"/>
                </a:lnTo>
                <a:lnTo>
                  <a:pt x="126174" y="438985"/>
                </a:lnTo>
                <a:lnTo>
                  <a:pt x="129836" y="441247"/>
                </a:lnTo>
                <a:lnTo>
                  <a:pt x="138985" y="443760"/>
                </a:lnTo>
                <a:lnTo>
                  <a:pt x="165341" y="445652"/>
                </a:lnTo>
                <a:lnTo>
                  <a:pt x="167377" y="444739"/>
                </a:lnTo>
                <a:lnTo>
                  <a:pt x="168735" y="443178"/>
                </a:lnTo>
                <a:lnTo>
                  <a:pt x="169640" y="441184"/>
                </a:lnTo>
                <a:lnTo>
                  <a:pt x="171196" y="439855"/>
                </a:lnTo>
                <a:lnTo>
                  <a:pt x="173186" y="438969"/>
                </a:lnTo>
                <a:lnTo>
                  <a:pt x="175465" y="438379"/>
                </a:lnTo>
                <a:lnTo>
                  <a:pt x="176984" y="437033"/>
                </a:lnTo>
                <a:lnTo>
                  <a:pt x="177997" y="435183"/>
                </a:lnTo>
                <a:lnTo>
                  <a:pt x="179623" y="429920"/>
                </a:lnTo>
                <a:lnTo>
                  <a:pt x="179904" y="419907"/>
                </a:lnTo>
                <a:lnTo>
                  <a:pt x="180020" y="378778"/>
                </a:lnTo>
                <a:lnTo>
                  <a:pt x="177482" y="368053"/>
                </a:lnTo>
                <a:lnTo>
                  <a:pt x="174131" y="356937"/>
                </a:lnTo>
                <a:lnTo>
                  <a:pt x="172642" y="345646"/>
                </a:lnTo>
                <a:lnTo>
                  <a:pt x="169440" y="334278"/>
                </a:lnTo>
                <a:lnTo>
                  <a:pt x="164842" y="321923"/>
                </a:lnTo>
                <a:lnTo>
                  <a:pt x="159623" y="306907"/>
                </a:lnTo>
                <a:lnTo>
                  <a:pt x="156669" y="293248"/>
                </a:lnTo>
                <a:lnTo>
                  <a:pt x="155881" y="286939"/>
                </a:lnTo>
                <a:lnTo>
                  <a:pt x="153451" y="280828"/>
                </a:lnTo>
                <a:lnTo>
                  <a:pt x="145671" y="268957"/>
                </a:lnTo>
                <a:lnTo>
                  <a:pt x="140943" y="257332"/>
                </a:lnTo>
                <a:lnTo>
                  <a:pt x="137889" y="245815"/>
                </a:lnTo>
                <a:lnTo>
                  <a:pt x="133357" y="234346"/>
                </a:lnTo>
                <a:lnTo>
                  <a:pt x="131767" y="227668"/>
                </a:lnTo>
                <a:lnTo>
                  <a:pt x="130708" y="220359"/>
                </a:lnTo>
                <a:lnTo>
                  <a:pt x="128577" y="206522"/>
                </a:lnTo>
                <a:lnTo>
                  <a:pt x="124456" y="197198"/>
                </a:lnTo>
                <a:lnTo>
                  <a:pt x="121989" y="187339"/>
                </a:lnTo>
                <a:lnTo>
                  <a:pt x="120893" y="176606"/>
                </a:lnTo>
                <a:lnTo>
                  <a:pt x="120405" y="165487"/>
                </a:lnTo>
                <a:lnTo>
                  <a:pt x="120131" y="153067"/>
                </a:lnTo>
                <a:lnTo>
                  <a:pt x="120026" y="127064"/>
                </a:lnTo>
                <a:lnTo>
                  <a:pt x="120975" y="124714"/>
                </a:lnTo>
                <a:lnTo>
                  <a:pt x="122560" y="123148"/>
                </a:lnTo>
                <a:lnTo>
                  <a:pt x="126861" y="120455"/>
                </a:lnTo>
                <a:lnTo>
                  <a:pt x="131948" y="116083"/>
                </a:lnTo>
                <a:lnTo>
                  <a:pt x="133686" y="113584"/>
                </a:lnTo>
                <a:lnTo>
                  <a:pt x="137083" y="105515"/>
                </a:lnTo>
                <a:lnTo>
                  <a:pt x="141254" y="99918"/>
                </a:lnTo>
                <a:lnTo>
                  <a:pt x="148822" y="94256"/>
                </a:lnTo>
                <a:lnTo>
                  <a:pt x="161253" y="85713"/>
                </a:lnTo>
                <a:lnTo>
                  <a:pt x="164652" y="82859"/>
                </a:lnTo>
                <a:lnTo>
                  <a:pt x="168823" y="80957"/>
                </a:lnTo>
                <a:lnTo>
                  <a:pt x="208461" y="70590"/>
                </a:lnTo>
                <a:lnTo>
                  <a:pt x="268737" y="61317"/>
                </a:lnTo>
                <a:lnTo>
                  <a:pt x="318329" y="53395"/>
                </a:lnTo>
                <a:lnTo>
                  <a:pt x="374484" y="45802"/>
                </a:lnTo>
                <a:lnTo>
                  <a:pt x="431503" y="38699"/>
                </a:lnTo>
                <a:lnTo>
                  <a:pt x="478159" y="34208"/>
                </a:lnTo>
                <a:lnTo>
                  <a:pt x="532249" y="27677"/>
                </a:lnTo>
                <a:lnTo>
                  <a:pt x="588794" y="26105"/>
                </a:lnTo>
                <a:lnTo>
                  <a:pt x="636103" y="21281"/>
                </a:lnTo>
                <a:lnTo>
                  <a:pt x="681764" y="18371"/>
                </a:lnTo>
                <a:lnTo>
                  <a:pt x="725456" y="17508"/>
                </a:lnTo>
                <a:lnTo>
                  <a:pt x="773115" y="17253"/>
                </a:lnTo>
                <a:lnTo>
                  <a:pt x="823431" y="12626"/>
                </a:lnTo>
                <a:lnTo>
                  <a:pt x="874535" y="9774"/>
                </a:lnTo>
                <a:lnTo>
                  <a:pt x="925872" y="8928"/>
                </a:lnTo>
                <a:lnTo>
                  <a:pt x="1028704" y="8604"/>
                </a:lnTo>
                <a:lnTo>
                  <a:pt x="1084688" y="4031"/>
                </a:lnTo>
                <a:lnTo>
                  <a:pt x="1138952" y="1194"/>
                </a:lnTo>
                <a:lnTo>
                  <a:pt x="1191225" y="354"/>
                </a:lnTo>
                <a:lnTo>
                  <a:pt x="1547174" y="0"/>
                </a:lnTo>
                <a:lnTo>
                  <a:pt x="1595707" y="4551"/>
                </a:lnTo>
                <a:lnTo>
                  <a:pt x="1641731" y="7381"/>
                </a:lnTo>
                <a:lnTo>
                  <a:pt x="1699950" y="8337"/>
                </a:lnTo>
                <a:lnTo>
                  <a:pt x="1762514" y="8541"/>
                </a:lnTo>
                <a:lnTo>
                  <a:pt x="1815132" y="15353"/>
                </a:lnTo>
                <a:lnTo>
                  <a:pt x="1870289" y="18028"/>
                </a:lnTo>
                <a:lnTo>
                  <a:pt x="1885951" y="25718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51"/>
          <p:cNvSpPr/>
          <p:nvPr/>
        </p:nvSpPr>
        <p:spPr>
          <a:xfrm>
            <a:off x="2600338" y="2254672"/>
            <a:ext cx="209415" cy="338797"/>
          </a:xfrm>
          <a:custGeom>
            <a:avLst/>
            <a:gdLst/>
            <a:ahLst/>
            <a:cxnLst/>
            <a:rect l="0" t="0" r="0" b="0"/>
            <a:pathLst>
              <a:path w="209415" h="338797">
                <a:moveTo>
                  <a:pt x="120001" y="8467"/>
                </a:moveTo>
                <a:lnTo>
                  <a:pt x="120001" y="1087"/>
                </a:lnTo>
                <a:lnTo>
                  <a:pt x="119049" y="690"/>
                </a:lnTo>
                <a:lnTo>
                  <a:pt x="112621" y="0"/>
                </a:lnTo>
                <a:lnTo>
                  <a:pt x="103868" y="6760"/>
                </a:lnTo>
                <a:lnTo>
                  <a:pt x="99721" y="9234"/>
                </a:lnTo>
                <a:lnTo>
                  <a:pt x="95051" y="11836"/>
                </a:lnTo>
                <a:lnTo>
                  <a:pt x="90985" y="13571"/>
                </a:lnTo>
                <a:lnTo>
                  <a:pt x="87322" y="14727"/>
                </a:lnTo>
                <a:lnTo>
                  <a:pt x="83928" y="15498"/>
                </a:lnTo>
                <a:lnTo>
                  <a:pt x="78807" y="16965"/>
                </a:lnTo>
                <a:lnTo>
                  <a:pt x="65498" y="21134"/>
                </a:lnTo>
                <a:lnTo>
                  <a:pt x="59853" y="23579"/>
                </a:lnTo>
                <a:lnTo>
                  <a:pt x="55138" y="26162"/>
                </a:lnTo>
                <a:lnTo>
                  <a:pt x="51042" y="28836"/>
                </a:lnTo>
                <a:lnTo>
                  <a:pt x="46406" y="31572"/>
                </a:lnTo>
                <a:lnTo>
                  <a:pt x="41410" y="34348"/>
                </a:lnTo>
                <a:lnTo>
                  <a:pt x="36175" y="37151"/>
                </a:lnTo>
                <a:lnTo>
                  <a:pt x="31732" y="39973"/>
                </a:lnTo>
                <a:lnTo>
                  <a:pt x="27818" y="42806"/>
                </a:lnTo>
                <a:lnTo>
                  <a:pt x="24256" y="45647"/>
                </a:lnTo>
                <a:lnTo>
                  <a:pt x="17758" y="51344"/>
                </a:lnTo>
                <a:lnTo>
                  <a:pt x="14691" y="54197"/>
                </a:lnTo>
                <a:lnTo>
                  <a:pt x="11695" y="56099"/>
                </a:lnTo>
                <a:lnTo>
                  <a:pt x="5825" y="58212"/>
                </a:lnTo>
                <a:lnTo>
                  <a:pt x="3879" y="59728"/>
                </a:lnTo>
                <a:lnTo>
                  <a:pt x="2581" y="61691"/>
                </a:lnTo>
                <a:lnTo>
                  <a:pt x="0" y="68440"/>
                </a:lnTo>
                <a:lnTo>
                  <a:pt x="4541" y="68465"/>
                </a:lnTo>
                <a:lnTo>
                  <a:pt x="6833" y="69421"/>
                </a:lnTo>
                <a:lnTo>
                  <a:pt x="11919" y="73023"/>
                </a:lnTo>
                <a:lnTo>
                  <a:pt x="15587" y="75855"/>
                </a:lnTo>
                <a:lnTo>
                  <a:pt x="21525" y="79058"/>
                </a:lnTo>
                <a:lnTo>
                  <a:pt x="31758" y="84324"/>
                </a:lnTo>
                <a:lnTo>
                  <a:pt x="38081" y="94338"/>
                </a:lnTo>
                <a:lnTo>
                  <a:pt x="40730" y="101559"/>
                </a:lnTo>
                <a:lnTo>
                  <a:pt x="41436" y="104819"/>
                </a:lnTo>
                <a:lnTo>
                  <a:pt x="40955" y="107944"/>
                </a:lnTo>
                <a:lnTo>
                  <a:pt x="36679" y="117846"/>
                </a:lnTo>
                <a:lnTo>
                  <a:pt x="35344" y="127248"/>
                </a:lnTo>
                <a:lnTo>
                  <a:pt x="34036" y="131469"/>
                </a:lnTo>
                <a:lnTo>
                  <a:pt x="30042" y="138700"/>
                </a:lnTo>
                <a:lnTo>
                  <a:pt x="26691" y="142914"/>
                </a:lnTo>
                <a:lnTo>
                  <a:pt x="22552" y="147629"/>
                </a:lnTo>
                <a:lnTo>
                  <a:pt x="17888" y="152677"/>
                </a:lnTo>
                <a:lnTo>
                  <a:pt x="12705" y="160825"/>
                </a:lnTo>
                <a:lnTo>
                  <a:pt x="9449" y="167622"/>
                </a:lnTo>
                <a:lnTo>
                  <a:pt x="3214" y="176804"/>
                </a:lnTo>
                <a:lnTo>
                  <a:pt x="1421" y="182661"/>
                </a:lnTo>
                <a:lnTo>
                  <a:pt x="1895" y="184604"/>
                </a:lnTo>
                <a:lnTo>
                  <a:pt x="3164" y="185900"/>
                </a:lnTo>
                <a:lnTo>
                  <a:pt x="8243" y="188339"/>
                </a:lnTo>
                <a:lnTo>
                  <a:pt x="13016" y="188445"/>
                </a:lnTo>
                <a:lnTo>
                  <a:pt x="15340" y="187508"/>
                </a:lnTo>
                <a:lnTo>
                  <a:pt x="24115" y="181637"/>
                </a:lnTo>
                <a:lnTo>
                  <a:pt x="28455" y="179159"/>
                </a:lnTo>
                <a:lnTo>
                  <a:pt x="33253" y="176554"/>
                </a:lnTo>
                <a:lnTo>
                  <a:pt x="38356" y="174818"/>
                </a:lnTo>
                <a:lnTo>
                  <a:pt x="43664" y="173660"/>
                </a:lnTo>
                <a:lnTo>
                  <a:pt x="49107" y="172889"/>
                </a:lnTo>
                <a:lnTo>
                  <a:pt x="54641" y="171421"/>
                </a:lnTo>
                <a:lnTo>
                  <a:pt x="60235" y="169491"/>
                </a:lnTo>
                <a:lnTo>
                  <a:pt x="65870" y="167252"/>
                </a:lnTo>
                <a:lnTo>
                  <a:pt x="79751" y="162223"/>
                </a:lnTo>
                <a:lnTo>
                  <a:pt x="87453" y="159549"/>
                </a:lnTo>
                <a:lnTo>
                  <a:pt x="95445" y="157766"/>
                </a:lnTo>
                <a:lnTo>
                  <a:pt x="103630" y="156577"/>
                </a:lnTo>
                <a:lnTo>
                  <a:pt x="111945" y="155785"/>
                </a:lnTo>
                <a:lnTo>
                  <a:pt x="119393" y="155257"/>
                </a:lnTo>
                <a:lnTo>
                  <a:pt x="126263" y="154905"/>
                </a:lnTo>
                <a:lnTo>
                  <a:pt x="132749" y="154670"/>
                </a:lnTo>
                <a:lnTo>
                  <a:pt x="155528" y="154339"/>
                </a:lnTo>
                <a:lnTo>
                  <a:pt x="162736" y="155246"/>
                </a:lnTo>
                <a:lnTo>
                  <a:pt x="169446" y="156802"/>
                </a:lnTo>
                <a:lnTo>
                  <a:pt x="175825" y="158792"/>
                </a:lnTo>
                <a:lnTo>
                  <a:pt x="181030" y="161072"/>
                </a:lnTo>
                <a:lnTo>
                  <a:pt x="185452" y="163543"/>
                </a:lnTo>
                <a:lnTo>
                  <a:pt x="189353" y="166144"/>
                </a:lnTo>
                <a:lnTo>
                  <a:pt x="192906" y="169783"/>
                </a:lnTo>
                <a:lnTo>
                  <a:pt x="199393" y="178906"/>
                </a:lnTo>
                <a:lnTo>
                  <a:pt x="205452" y="189310"/>
                </a:lnTo>
                <a:lnTo>
                  <a:pt x="208401" y="194752"/>
                </a:lnTo>
                <a:lnTo>
                  <a:pt x="209414" y="200285"/>
                </a:lnTo>
                <a:lnTo>
                  <a:pt x="209138" y="205878"/>
                </a:lnTo>
                <a:lnTo>
                  <a:pt x="208001" y="211512"/>
                </a:lnTo>
                <a:lnTo>
                  <a:pt x="206290" y="217173"/>
                </a:lnTo>
                <a:lnTo>
                  <a:pt x="204197" y="222852"/>
                </a:lnTo>
                <a:lnTo>
                  <a:pt x="201850" y="228543"/>
                </a:lnTo>
                <a:lnTo>
                  <a:pt x="198379" y="234242"/>
                </a:lnTo>
                <a:lnTo>
                  <a:pt x="194161" y="239947"/>
                </a:lnTo>
                <a:lnTo>
                  <a:pt x="189444" y="245654"/>
                </a:lnTo>
                <a:lnTo>
                  <a:pt x="185346" y="252317"/>
                </a:lnTo>
                <a:lnTo>
                  <a:pt x="181662" y="259616"/>
                </a:lnTo>
                <a:lnTo>
                  <a:pt x="178254" y="267340"/>
                </a:lnTo>
                <a:lnTo>
                  <a:pt x="174076" y="274394"/>
                </a:lnTo>
                <a:lnTo>
                  <a:pt x="169386" y="281002"/>
                </a:lnTo>
                <a:lnTo>
                  <a:pt x="164355" y="287312"/>
                </a:lnTo>
                <a:lnTo>
                  <a:pt x="159095" y="293424"/>
                </a:lnTo>
                <a:lnTo>
                  <a:pt x="153684" y="299404"/>
                </a:lnTo>
                <a:lnTo>
                  <a:pt x="148172" y="305295"/>
                </a:lnTo>
                <a:lnTo>
                  <a:pt x="142592" y="310175"/>
                </a:lnTo>
                <a:lnTo>
                  <a:pt x="136967" y="314381"/>
                </a:lnTo>
                <a:lnTo>
                  <a:pt x="131311" y="318137"/>
                </a:lnTo>
                <a:lnTo>
                  <a:pt x="125637" y="321594"/>
                </a:lnTo>
                <a:lnTo>
                  <a:pt x="119948" y="324851"/>
                </a:lnTo>
                <a:lnTo>
                  <a:pt x="114251" y="327975"/>
                </a:lnTo>
                <a:lnTo>
                  <a:pt x="109500" y="330057"/>
                </a:lnTo>
                <a:lnTo>
                  <a:pt x="105381" y="331446"/>
                </a:lnTo>
                <a:lnTo>
                  <a:pt x="101682" y="332371"/>
                </a:lnTo>
                <a:lnTo>
                  <a:pt x="98263" y="333941"/>
                </a:lnTo>
                <a:lnTo>
                  <a:pt x="91925" y="338225"/>
                </a:lnTo>
                <a:lnTo>
                  <a:pt x="88901" y="338796"/>
                </a:lnTo>
                <a:lnTo>
                  <a:pt x="85933" y="338224"/>
                </a:lnTo>
                <a:lnTo>
                  <a:pt x="80095" y="336001"/>
                </a:lnTo>
                <a:lnTo>
                  <a:pt x="74325" y="335013"/>
                </a:lnTo>
                <a:lnTo>
                  <a:pt x="68586" y="334574"/>
                </a:lnTo>
                <a:lnTo>
                  <a:pt x="65722" y="334457"/>
                </a:lnTo>
                <a:lnTo>
                  <a:pt x="62860" y="332474"/>
                </a:lnTo>
                <a:lnTo>
                  <a:pt x="57140" y="325190"/>
                </a:lnTo>
                <a:lnTo>
                  <a:pt x="51421" y="317078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52"/>
          <p:cNvSpPr/>
          <p:nvPr/>
        </p:nvSpPr>
        <p:spPr>
          <a:xfrm>
            <a:off x="2806064" y="2254577"/>
            <a:ext cx="180024" cy="102861"/>
          </a:xfrm>
          <a:custGeom>
            <a:avLst/>
            <a:gdLst/>
            <a:ahLst/>
            <a:cxnLst/>
            <a:rect l="0" t="0" r="0" b="0"/>
            <a:pathLst>
              <a:path w="180024" h="102861">
                <a:moveTo>
                  <a:pt x="0" y="34280"/>
                </a:moveTo>
                <a:lnTo>
                  <a:pt x="0" y="26060"/>
                </a:lnTo>
                <a:lnTo>
                  <a:pt x="2540" y="23325"/>
                </a:lnTo>
                <a:lnTo>
                  <a:pt x="4551" y="21261"/>
                </a:lnTo>
                <a:lnTo>
                  <a:pt x="5892" y="18933"/>
                </a:lnTo>
                <a:lnTo>
                  <a:pt x="6786" y="16429"/>
                </a:lnTo>
                <a:lnTo>
                  <a:pt x="7381" y="13807"/>
                </a:lnTo>
                <a:lnTo>
                  <a:pt x="8731" y="12059"/>
                </a:lnTo>
                <a:lnTo>
                  <a:pt x="10583" y="10894"/>
                </a:lnTo>
                <a:lnTo>
                  <a:pt x="12771" y="10116"/>
                </a:lnTo>
                <a:lnTo>
                  <a:pt x="15182" y="8646"/>
                </a:lnTo>
                <a:lnTo>
                  <a:pt x="17741" y="6713"/>
                </a:lnTo>
                <a:lnTo>
                  <a:pt x="20400" y="4472"/>
                </a:lnTo>
                <a:lnTo>
                  <a:pt x="24078" y="2978"/>
                </a:lnTo>
                <a:lnTo>
                  <a:pt x="28435" y="1982"/>
                </a:lnTo>
                <a:lnTo>
                  <a:pt x="33244" y="1318"/>
                </a:lnTo>
                <a:lnTo>
                  <a:pt x="37403" y="875"/>
                </a:lnTo>
                <a:lnTo>
                  <a:pt x="41128" y="580"/>
                </a:lnTo>
                <a:lnTo>
                  <a:pt x="44564" y="384"/>
                </a:lnTo>
                <a:lnTo>
                  <a:pt x="53461" y="165"/>
                </a:lnTo>
                <a:lnTo>
                  <a:pt x="87008" y="0"/>
                </a:lnTo>
                <a:lnTo>
                  <a:pt x="91343" y="949"/>
                </a:lnTo>
                <a:lnTo>
                  <a:pt x="96138" y="2535"/>
                </a:lnTo>
                <a:lnTo>
                  <a:pt x="101240" y="4544"/>
                </a:lnTo>
                <a:lnTo>
                  <a:pt x="105593" y="6836"/>
                </a:lnTo>
                <a:lnTo>
                  <a:pt x="109448" y="9316"/>
                </a:lnTo>
                <a:lnTo>
                  <a:pt x="112971" y="11923"/>
                </a:lnTo>
                <a:lnTo>
                  <a:pt x="115319" y="14613"/>
                </a:lnTo>
                <a:lnTo>
                  <a:pt x="116884" y="17358"/>
                </a:lnTo>
                <a:lnTo>
                  <a:pt x="117928" y="20141"/>
                </a:lnTo>
                <a:lnTo>
                  <a:pt x="118624" y="22949"/>
                </a:lnTo>
                <a:lnTo>
                  <a:pt x="119088" y="25774"/>
                </a:lnTo>
                <a:lnTo>
                  <a:pt x="119397" y="28609"/>
                </a:lnTo>
                <a:lnTo>
                  <a:pt x="119603" y="31452"/>
                </a:lnTo>
                <a:lnTo>
                  <a:pt x="119741" y="34300"/>
                </a:lnTo>
                <a:lnTo>
                  <a:pt x="119832" y="37151"/>
                </a:lnTo>
                <a:lnTo>
                  <a:pt x="118941" y="40956"/>
                </a:lnTo>
                <a:lnTo>
                  <a:pt x="117394" y="45399"/>
                </a:lnTo>
                <a:lnTo>
                  <a:pt x="115410" y="50265"/>
                </a:lnTo>
                <a:lnTo>
                  <a:pt x="112183" y="54462"/>
                </a:lnTo>
                <a:lnTo>
                  <a:pt x="108126" y="58212"/>
                </a:lnTo>
                <a:lnTo>
                  <a:pt x="103517" y="61664"/>
                </a:lnTo>
                <a:lnTo>
                  <a:pt x="100444" y="64919"/>
                </a:lnTo>
                <a:lnTo>
                  <a:pt x="98395" y="68041"/>
                </a:lnTo>
                <a:lnTo>
                  <a:pt x="97029" y="71075"/>
                </a:lnTo>
                <a:lnTo>
                  <a:pt x="95167" y="74050"/>
                </a:lnTo>
                <a:lnTo>
                  <a:pt x="92972" y="76986"/>
                </a:lnTo>
                <a:lnTo>
                  <a:pt x="90556" y="79896"/>
                </a:lnTo>
                <a:lnTo>
                  <a:pt x="87994" y="82788"/>
                </a:lnTo>
                <a:lnTo>
                  <a:pt x="78769" y="92585"/>
                </a:lnTo>
                <a:lnTo>
                  <a:pt x="78230" y="94105"/>
                </a:lnTo>
                <a:lnTo>
                  <a:pt x="77871" y="96071"/>
                </a:lnTo>
                <a:lnTo>
                  <a:pt x="77295" y="101519"/>
                </a:lnTo>
                <a:lnTo>
                  <a:pt x="78200" y="101966"/>
                </a:lnTo>
                <a:lnTo>
                  <a:pt x="83073" y="102595"/>
                </a:lnTo>
                <a:lnTo>
                  <a:pt x="87741" y="102808"/>
                </a:lnTo>
                <a:lnTo>
                  <a:pt x="180023" y="10286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53"/>
          <p:cNvSpPr/>
          <p:nvPr/>
        </p:nvSpPr>
        <p:spPr>
          <a:xfrm>
            <a:off x="3054667" y="2460307"/>
            <a:ext cx="154306" cy="1"/>
          </a:xfrm>
          <a:custGeom>
            <a:avLst/>
            <a:gdLst/>
            <a:ahLst/>
            <a:cxnLst/>
            <a:rect l="0" t="0" r="0" b="0"/>
            <a:pathLst>
              <a:path w="154306" h="1">
                <a:moveTo>
                  <a:pt x="0" y="0"/>
                </a:moveTo>
                <a:lnTo>
                  <a:pt x="154305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54"/>
          <p:cNvSpPr/>
          <p:nvPr/>
        </p:nvSpPr>
        <p:spPr>
          <a:xfrm>
            <a:off x="3286135" y="2314606"/>
            <a:ext cx="171441" cy="127247"/>
          </a:xfrm>
          <a:custGeom>
            <a:avLst/>
            <a:gdLst/>
            <a:ahLst/>
            <a:cxnLst/>
            <a:rect l="0" t="0" r="0" b="0"/>
            <a:pathLst>
              <a:path w="171441" h="127247">
                <a:moveTo>
                  <a:pt x="8562" y="8541"/>
                </a:moveTo>
                <a:lnTo>
                  <a:pt x="8562" y="3990"/>
                </a:lnTo>
                <a:lnTo>
                  <a:pt x="9515" y="2650"/>
                </a:lnTo>
                <a:lnTo>
                  <a:pt x="11102" y="1756"/>
                </a:lnTo>
                <a:lnTo>
                  <a:pt x="16781" y="73"/>
                </a:lnTo>
                <a:lnTo>
                  <a:pt x="21581" y="0"/>
                </a:lnTo>
                <a:lnTo>
                  <a:pt x="22956" y="942"/>
                </a:lnTo>
                <a:lnTo>
                  <a:pt x="23873" y="2522"/>
                </a:lnTo>
                <a:lnTo>
                  <a:pt x="25345" y="7352"/>
                </a:lnTo>
                <a:lnTo>
                  <a:pt x="25546" y="10553"/>
                </a:lnTo>
                <a:lnTo>
                  <a:pt x="25600" y="12740"/>
                </a:lnTo>
                <a:lnTo>
                  <a:pt x="24683" y="15150"/>
                </a:lnTo>
                <a:lnTo>
                  <a:pt x="23119" y="17709"/>
                </a:lnTo>
                <a:lnTo>
                  <a:pt x="21124" y="20369"/>
                </a:lnTo>
                <a:lnTo>
                  <a:pt x="19794" y="24046"/>
                </a:lnTo>
                <a:lnTo>
                  <a:pt x="18908" y="28403"/>
                </a:lnTo>
                <a:lnTo>
                  <a:pt x="18317" y="33212"/>
                </a:lnTo>
                <a:lnTo>
                  <a:pt x="16970" y="37371"/>
                </a:lnTo>
                <a:lnTo>
                  <a:pt x="15120" y="41096"/>
                </a:lnTo>
                <a:lnTo>
                  <a:pt x="12934" y="44532"/>
                </a:lnTo>
                <a:lnTo>
                  <a:pt x="11477" y="47775"/>
                </a:lnTo>
                <a:lnTo>
                  <a:pt x="10505" y="50889"/>
                </a:lnTo>
                <a:lnTo>
                  <a:pt x="9858" y="53919"/>
                </a:lnTo>
                <a:lnTo>
                  <a:pt x="8473" y="56890"/>
                </a:lnTo>
                <a:lnTo>
                  <a:pt x="6598" y="59824"/>
                </a:lnTo>
                <a:lnTo>
                  <a:pt x="4395" y="62732"/>
                </a:lnTo>
                <a:lnTo>
                  <a:pt x="2927" y="66576"/>
                </a:lnTo>
                <a:lnTo>
                  <a:pt x="1948" y="71044"/>
                </a:lnTo>
                <a:lnTo>
                  <a:pt x="1295" y="75927"/>
                </a:lnTo>
                <a:lnTo>
                  <a:pt x="860" y="80135"/>
                </a:lnTo>
                <a:lnTo>
                  <a:pt x="570" y="83893"/>
                </a:lnTo>
                <a:lnTo>
                  <a:pt x="376" y="87351"/>
                </a:lnTo>
                <a:lnTo>
                  <a:pt x="161" y="93733"/>
                </a:lnTo>
                <a:lnTo>
                  <a:pt x="0" y="109686"/>
                </a:lnTo>
                <a:lnTo>
                  <a:pt x="2534" y="113184"/>
                </a:lnTo>
                <a:lnTo>
                  <a:pt x="4543" y="115451"/>
                </a:lnTo>
                <a:lnTo>
                  <a:pt x="6835" y="116962"/>
                </a:lnTo>
                <a:lnTo>
                  <a:pt x="11922" y="118641"/>
                </a:lnTo>
                <a:lnTo>
                  <a:pt x="15565" y="120041"/>
                </a:lnTo>
                <a:lnTo>
                  <a:pt x="19898" y="121927"/>
                </a:lnTo>
                <a:lnTo>
                  <a:pt x="24692" y="124136"/>
                </a:lnTo>
                <a:lnTo>
                  <a:pt x="28840" y="125610"/>
                </a:lnTo>
                <a:lnTo>
                  <a:pt x="32558" y="126592"/>
                </a:lnTo>
                <a:lnTo>
                  <a:pt x="35989" y="127246"/>
                </a:lnTo>
                <a:lnTo>
                  <a:pt x="41134" y="126731"/>
                </a:lnTo>
                <a:lnTo>
                  <a:pt x="47422" y="125434"/>
                </a:lnTo>
                <a:lnTo>
                  <a:pt x="54471" y="123617"/>
                </a:lnTo>
                <a:lnTo>
                  <a:pt x="61076" y="122406"/>
                </a:lnTo>
                <a:lnTo>
                  <a:pt x="67383" y="121598"/>
                </a:lnTo>
                <a:lnTo>
                  <a:pt x="73494" y="121060"/>
                </a:lnTo>
                <a:lnTo>
                  <a:pt x="79472" y="120701"/>
                </a:lnTo>
                <a:lnTo>
                  <a:pt x="91196" y="120303"/>
                </a:lnTo>
                <a:lnTo>
                  <a:pt x="97941" y="119244"/>
                </a:lnTo>
                <a:lnTo>
                  <a:pt x="105295" y="117585"/>
                </a:lnTo>
                <a:lnTo>
                  <a:pt x="113056" y="115527"/>
                </a:lnTo>
                <a:lnTo>
                  <a:pt x="119182" y="114155"/>
                </a:lnTo>
                <a:lnTo>
                  <a:pt x="124219" y="113240"/>
                </a:lnTo>
                <a:lnTo>
                  <a:pt x="128529" y="112631"/>
                </a:lnTo>
                <a:lnTo>
                  <a:pt x="133307" y="112224"/>
                </a:lnTo>
                <a:lnTo>
                  <a:pt x="138398" y="111953"/>
                </a:lnTo>
                <a:lnTo>
                  <a:pt x="152125" y="111572"/>
                </a:lnTo>
                <a:lnTo>
                  <a:pt x="171440" y="111411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55"/>
          <p:cNvSpPr/>
          <p:nvPr/>
        </p:nvSpPr>
        <p:spPr>
          <a:xfrm>
            <a:off x="3397570" y="2323147"/>
            <a:ext cx="77151" cy="240031"/>
          </a:xfrm>
          <a:custGeom>
            <a:avLst/>
            <a:gdLst/>
            <a:ahLst/>
            <a:cxnLst/>
            <a:rect l="0" t="0" r="0" b="0"/>
            <a:pathLst>
              <a:path w="77151" h="240031">
                <a:moveTo>
                  <a:pt x="8569" y="0"/>
                </a:moveTo>
                <a:lnTo>
                  <a:pt x="1189" y="0"/>
                </a:lnTo>
                <a:lnTo>
                  <a:pt x="791" y="953"/>
                </a:lnTo>
                <a:lnTo>
                  <a:pt x="233" y="6844"/>
                </a:lnTo>
                <a:lnTo>
                  <a:pt x="102" y="11932"/>
                </a:lnTo>
                <a:lnTo>
                  <a:pt x="0" y="49092"/>
                </a:lnTo>
                <a:lnTo>
                  <a:pt x="951" y="54636"/>
                </a:lnTo>
                <a:lnTo>
                  <a:pt x="2538" y="60236"/>
                </a:lnTo>
                <a:lnTo>
                  <a:pt x="4549" y="65875"/>
                </a:lnTo>
                <a:lnTo>
                  <a:pt x="6841" y="71539"/>
                </a:lnTo>
                <a:lnTo>
                  <a:pt x="9322" y="77220"/>
                </a:lnTo>
                <a:lnTo>
                  <a:pt x="11929" y="82913"/>
                </a:lnTo>
                <a:lnTo>
                  <a:pt x="13667" y="87660"/>
                </a:lnTo>
                <a:lnTo>
                  <a:pt x="14825" y="91778"/>
                </a:lnTo>
                <a:lnTo>
                  <a:pt x="15598" y="95475"/>
                </a:lnTo>
                <a:lnTo>
                  <a:pt x="17065" y="99845"/>
                </a:lnTo>
                <a:lnTo>
                  <a:pt x="18995" y="104663"/>
                </a:lnTo>
                <a:lnTo>
                  <a:pt x="21235" y="109781"/>
                </a:lnTo>
                <a:lnTo>
                  <a:pt x="26264" y="120546"/>
                </a:lnTo>
                <a:lnTo>
                  <a:pt x="45749" y="160051"/>
                </a:lnTo>
                <a:lnTo>
                  <a:pt x="47644" y="164803"/>
                </a:lnTo>
                <a:lnTo>
                  <a:pt x="48906" y="168924"/>
                </a:lnTo>
                <a:lnTo>
                  <a:pt x="49749" y="172623"/>
                </a:lnTo>
                <a:lnTo>
                  <a:pt x="51262" y="176042"/>
                </a:lnTo>
                <a:lnTo>
                  <a:pt x="53224" y="179274"/>
                </a:lnTo>
                <a:lnTo>
                  <a:pt x="55484" y="182381"/>
                </a:lnTo>
                <a:lnTo>
                  <a:pt x="56991" y="185405"/>
                </a:lnTo>
                <a:lnTo>
                  <a:pt x="58665" y="191305"/>
                </a:lnTo>
                <a:lnTo>
                  <a:pt x="60064" y="194212"/>
                </a:lnTo>
                <a:lnTo>
                  <a:pt x="61949" y="197102"/>
                </a:lnTo>
                <a:lnTo>
                  <a:pt x="64159" y="199981"/>
                </a:lnTo>
                <a:lnTo>
                  <a:pt x="65631" y="202853"/>
                </a:lnTo>
                <a:lnTo>
                  <a:pt x="67268" y="208585"/>
                </a:lnTo>
                <a:lnTo>
                  <a:pt x="68657" y="211446"/>
                </a:lnTo>
                <a:lnTo>
                  <a:pt x="70535" y="214307"/>
                </a:lnTo>
                <a:lnTo>
                  <a:pt x="72740" y="217166"/>
                </a:lnTo>
                <a:lnTo>
                  <a:pt x="74210" y="220025"/>
                </a:lnTo>
                <a:lnTo>
                  <a:pt x="75843" y="225741"/>
                </a:lnTo>
                <a:lnTo>
                  <a:pt x="76891" y="231281"/>
                </a:lnTo>
                <a:lnTo>
                  <a:pt x="76977" y="233245"/>
                </a:lnTo>
                <a:lnTo>
                  <a:pt x="77150" y="24003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56"/>
          <p:cNvSpPr/>
          <p:nvPr/>
        </p:nvSpPr>
        <p:spPr>
          <a:xfrm>
            <a:off x="3484612" y="2237422"/>
            <a:ext cx="161559" cy="325756"/>
          </a:xfrm>
          <a:custGeom>
            <a:avLst/>
            <a:gdLst/>
            <a:ahLst/>
            <a:cxnLst/>
            <a:rect l="0" t="0" r="0" b="0"/>
            <a:pathLst>
              <a:path w="161559" h="325756">
                <a:moveTo>
                  <a:pt x="101550" y="0"/>
                </a:moveTo>
                <a:lnTo>
                  <a:pt x="97000" y="0"/>
                </a:lnTo>
                <a:lnTo>
                  <a:pt x="94706" y="953"/>
                </a:lnTo>
                <a:lnTo>
                  <a:pt x="92225" y="2540"/>
                </a:lnTo>
                <a:lnTo>
                  <a:pt x="89618" y="4551"/>
                </a:lnTo>
                <a:lnTo>
                  <a:pt x="86928" y="7797"/>
                </a:lnTo>
                <a:lnTo>
                  <a:pt x="84182" y="11865"/>
                </a:lnTo>
                <a:lnTo>
                  <a:pt x="81399" y="16483"/>
                </a:lnTo>
                <a:lnTo>
                  <a:pt x="78591" y="21466"/>
                </a:lnTo>
                <a:lnTo>
                  <a:pt x="72931" y="32083"/>
                </a:lnTo>
                <a:lnTo>
                  <a:pt x="64389" y="48770"/>
                </a:lnTo>
                <a:lnTo>
                  <a:pt x="60584" y="55374"/>
                </a:lnTo>
                <a:lnTo>
                  <a:pt x="56142" y="62633"/>
                </a:lnTo>
                <a:lnTo>
                  <a:pt x="51276" y="70330"/>
                </a:lnTo>
                <a:lnTo>
                  <a:pt x="47079" y="77367"/>
                </a:lnTo>
                <a:lnTo>
                  <a:pt x="43328" y="83963"/>
                </a:lnTo>
                <a:lnTo>
                  <a:pt x="39875" y="90265"/>
                </a:lnTo>
                <a:lnTo>
                  <a:pt x="35669" y="97324"/>
                </a:lnTo>
                <a:lnTo>
                  <a:pt x="25914" y="112788"/>
                </a:lnTo>
                <a:lnTo>
                  <a:pt x="22551" y="120912"/>
                </a:lnTo>
                <a:lnTo>
                  <a:pt x="20309" y="129186"/>
                </a:lnTo>
                <a:lnTo>
                  <a:pt x="18815" y="137559"/>
                </a:lnTo>
                <a:lnTo>
                  <a:pt x="16866" y="145998"/>
                </a:lnTo>
                <a:lnTo>
                  <a:pt x="14614" y="154482"/>
                </a:lnTo>
                <a:lnTo>
                  <a:pt x="12160" y="162996"/>
                </a:lnTo>
                <a:lnTo>
                  <a:pt x="10524" y="170576"/>
                </a:lnTo>
                <a:lnTo>
                  <a:pt x="9434" y="177535"/>
                </a:lnTo>
                <a:lnTo>
                  <a:pt x="8706" y="184079"/>
                </a:lnTo>
                <a:lnTo>
                  <a:pt x="7269" y="190347"/>
                </a:lnTo>
                <a:lnTo>
                  <a:pt x="5359" y="196430"/>
                </a:lnTo>
                <a:lnTo>
                  <a:pt x="3133" y="202391"/>
                </a:lnTo>
                <a:lnTo>
                  <a:pt x="1648" y="209223"/>
                </a:lnTo>
                <a:lnTo>
                  <a:pt x="659" y="216634"/>
                </a:lnTo>
                <a:lnTo>
                  <a:pt x="0" y="224433"/>
                </a:lnTo>
                <a:lnTo>
                  <a:pt x="512" y="231537"/>
                </a:lnTo>
                <a:lnTo>
                  <a:pt x="1806" y="238178"/>
                </a:lnTo>
                <a:lnTo>
                  <a:pt x="3622" y="244511"/>
                </a:lnTo>
                <a:lnTo>
                  <a:pt x="4832" y="250637"/>
                </a:lnTo>
                <a:lnTo>
                  <a:pt x="5639" y="256626"/>
                </a:lnTo>
                <a:lnTo>
                  <a:pt x="6177" y="262524"/>
                </a:lnTo>
                <a:lnTo>
                  <a:pt x="9315" y="271618"/>
                </a:lnTo>
                <a:lnTo>
                  <a:pt x="13884" y="279786"/>
                </a:lnTo>
                <a:lnTo>
                  <a:pt x="19090" y="289767"/>
                </a:lnTo>
                <a:lnTo>
                  <a:pt x="21812" y="294143"/>
                </a:lnTo>
                <a:lnTo>
                  <a:pt x="24578" y="298013"/>
                </a:lnTo>
                <a:lnTo>
                  <a:pt x="27375" y="301545"/>
                </a:lnTo>
                <a:lnTo>
                  <a:pt x="31145" y="304853"/>
                </a:lnTo>
                <a:lnTo>
                  <a:pt x="35564" y="308010"/>
                </a:lnTo>
                <a:lnTo>
                  <a:pt x="40414" y="311068"/>
                </a:lnTo>
                <a:lnTo>
                  <a:pt x="45553" y="314058"/>
                </a:lnTo>
                <a:lnTo>
                  <a:pt x="50884" y="317005"/>
                </a:lnTo>
                <a:lnTo>
                  <a:pt x="56342" y="319922"/>
                </a:lnTo>
                <a:lnTo>
                  <a:pt x="61887" y="321866"/>
                </a:lnTo>
                <a:lnTo>
                  <a:pt x="67488" y="323162"/>
                </a:lnTo>
                <a:lnTo>
                  <a:pt x="73127" y="324027"/>
                </a:lnTo>
                <a:lnTo>
                  <a:pt x="78791" y="324603"/>
                </a:lnTo>
                <a:lnTo>
                  <a:pt x="84472" y="324987"/>
                </a:lnTo>
                <a:lnTo>
                  <a:pt x="90165" y="325243"/>
                </a:lnTo>
                <a:lnTo>
                  <a:pt x="101570" y="325527"/>
                </a:lnTo>
                <a:lnTo>
                  <a:pt x="161558" y="325755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57"/>
          <p:cNvSpPr/>
          <p:nvPr/>
        </p:nvSpPr>
        <p:spPr>
          <a:xfrm>
            <a:off x="3680459" y="2357437"/>
            <a:ext cx="102871" cy="171451"/>
          </a:xfrm>
          <a:custGeom>
            <a:avLst/>
            <a:gdLst/>
            <a:ahLst/>
            <a:cxnLst/>
            <a:rect l="0" t="0" r="0" b="0"/>
            <a:pathLst>
              <a:path w="102871" h="171451">
                <a:moveTo>
                  <a:pt x="0" y="0"/>
                </a:moveTo>
                <a:lnTo>
                  <a:pt x="4552" y="4551"/>
                </a:lnTo>
                <a:lnTo>
                  <a:pt x="5892" y="6844"/>
                </a:lnTo>
                <a:lnTo>
                  <a:pt x="7382" y="11932"/>
                </a:lnTo>
                <a:lnTo>
                  <a:pt x="7779" y="14622"/>
                </a:lnTo>
                <a:lnTo>
                  <a:pt x="8043" y="17368"/>
                </a:lnTo>
                <a:lnTo>
                  <a:pt x="8220" y="20151"/>
                </a:lnTo>
                <a:lnTo>
                  <a:pt x="9290" y="23912"/>
                </a:lnTo>
                <a:lnTo>
                  <a:pt x="10956" y="28324"/>
                </a:lnTo>
                <a:lnTo>
                  <a:pt x="13019" y="33170"/>
                </a:lnTo>
                <a:lnTo>
                  <a:pt x="14395" y="38306"/>
                </a:lnTo>
                <a:lnTo>
                  <a:pt x="15311" y="43635"/>
                </a:lnTo>
                <a:lnTo>
                  <a:pt x="15923" y="49092"/>
                </a:lnTo>
                <a:lnTo>
                  <a:pt x="17283" y="54636"/>
                </a:lnTo>
                <a:lnTo>
                  <a:pt x="19142" y="60236"/>
                </a:lnTo>
                <a:lnTo>
                  <a:pt x="21334" y="65875"/>
                </a:lnTo>
                <a:lnTo>
                  <a:pt x="22795" y="71539"/>
                </a:lnTo>
                <a:lnTo>
                  <a:pt x="23769" y="77220"/>
                </a:lnTo>
                <a:lnTo>
                  <a:pt x="24419" y="82913"/>
                </a:lnTo>
                <a:lnTo>
                  <a:pt x="25805" y="87660"/>
                </a:lnTo>
                <a:lnTo>
                  <a:pt x="27680" y="91778"/>
                </a:lnTo>
                <a:lnTo>
                  <a:pt x="29884" y="95475"/>
                </a:lnTo>
                <a:lnTo>
                  <a:pt x="32305" y="99845"/>
                </a:lnTo>
                <a:lnTo>
                  <a:pt x="37536" y="109781"/>
                </a:lnTo>
                <a:lnTo>
                  <a:pt x="40264" y="114145"/>
                </a:lnTo>
                <a:lnTo>
                  <a:pt x="43035" y="118006"/>
                </a:lnTo>
                <a:lnTo>
                  <a:pt x="45836" y="121533"/>
                </a:lnTo>
                <a:lnTo>
                  <a:pt x="48654" y="124837"/>
                </a:lnTo>
                <a:lnTo>
                  <a:pt x="51487" y="127992"/>
                </a:lnTo>
                <a:lnTo>
                  <a:pt x="57173" y="134038"/>
                </a:lnTo>
                <a:lnTo>
                  <a:pt x="71441" y="148555"/>
                </a:lnTo>
                <a:lnTo>
                  <a:pt x="73345" y="151424"/>
                </a:lnTo>
                <a:lnTo>
                  <a:pt x="74614" y="154290"/>
                </a:lnTo>
                <a:lnTo>
                  <a:pt x="75461" y="157152"/>
                </a:lnTo>
                <a:lnTo>
                  <a:pt x="76977" y="160013"/>
                </a:lnTo>
                <a:lnTo>
                  <a:pt x="78941" y="162873"/>
                </a:lnTo>
                <a:lnTo>
                  <a:pt x="81202" y="165732"/>
                </a:lnTo>
                <a:lnTo>
                  <a:pt x="83662" y="167638"/>
                </a:lnTo>
                <a:lnTo>
                  <a:pt x="86256" y="168909"/>
                </a:lnTo>
                <a:lnTo>
                  <a:pt x="88936" y="169756"/>
                </a:lnTo>
                <a:lnTo>
                  <a:pt x="91676" y="170320"/>
                </a:lnTo>
                <a:lnTo>
                  <a:pt x="94455" y="170697"/>
                </a:lnTo>
                <a:lnTo>
                  <a:pt x="102870" y="17145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58"/>
          <p:cNvSpPr/>
          <p:nvPr/>
        </p:nvSpPr>
        <p:spPr>
          <a:xfrm>
            <a:off x="3783329" y="2340399"/>
            <a:ext cx="188597" cy="162404"/>
          </a:xfrm>
          <a:custGeom>
            <a:avLst/>
            <a:gdLst/>
            <a:ahLst/>
            <a:cxnLst/>
            <a:rect l="0" t="0" r="0" b="0"/>
            <a:pathLst>
              <a:path w="188597" h="162404">
                <a:moveTo>
                  <a:pt x="0" y="17038"/>
                </a:moveTo>
                <a:lnTo>
                  <a:pt x="0" y="12487"/>
                </a:lnTo>
                <a:lnTo>
                  <a:pt x="953" y="11146"/>
                </a:lnTo>
                <a:lnTo>
                  <a:pt x="2541" y="10253"/>
                </a:lnTo>
                <a:lnTo>
                  <a:pt x="6844" y="9260"/>
                </a:lnTo>
                <a:lnTo>
                  <a:pt x="11932" y="8819"/>
                </a:lnTo>
                <a:lnTo>
                  <a:pt x="13670" y="7748"/>
                </a:lnTo>
                <a:lnTo>
                  <a:pt x="14829" y="6082"/>
                </a:lnTo>
                <a:lnTo>
                  <a:pt x="15601" y="4019"/>
                </a:lnTo>
                <a:lnTo>
                  <a:pt x="17068" y="2644"/>
                </a:lnTo>
                <a:lnTo>
                  <a:pt x="18999" y="1727"/>
                </a:lnTo>
                <a:lnTo>
                  <a:pt x="24637" y="708"/>
                </a:lnTo>
                <a:lnTo>
                  <a:pt x="28807" y="436"/>
                </a:lnTo>
                <a:lnTo>
                  <a:pt x="33493" y="255"/>
                </a:lnTo>
                <a:lnTo>
                  <a:pt x="49188" y="0"/>
                </a:lnTo>
                <a:lnTo>
                  <a:pt x="53747" y="917"/>
                </a:lnTo>
                <a:lnTo>
                  <a:pt x="57739" y="2481"/>
                </a:lnTo>
                <a:lnTo>
                  <a:pt x="61353" y="4476"/>
                </a:lnTo>
                <a:lnTo>
                  <a:pt x="65667" y="5806"/>
                </a:lnTo>
                <a:lnTo>
                  <a:pt x="70448" y="6692"/>
                </a:lnTo>
                <a:lnTo>
                  <a:pt x="75541" y="7284"/>
                </a:lnTo>
                <a:lnTo>
                  <a:pt x="79888" y="8630"/>
                </a:lnTo>
                <a:lnTo>
                  <a:pt x="83739" y="10480"/>
                </a:lnTo>
                <a:lnTo>
                  <a:pt x="87259" y="12666"/>
                </a:lnTo>
                <a:lnTo>
                  <a:pt x="90557" y="15076"/>
                </a:lnTo>
                <a:lnTo>
                  <a:pt x="93709" y="17635"/>
                </a:lnTo>
                <a:lnTo>
                  <a:pt x="96764" y="20294"/>
                </a:lnTo>
                <a:lnTo>
                  <a:pt x="98799" y="23018"/>
                </a:lnTo>
                <a:lnTo>
                  <a:pt x="100156" y="25787"/>
                </a:lnTo>
                <a:lnTo>
                  <a:pt x="101061" y="28586"/>
                </a:lnTo>
                <a:lnTo>
                  <a:pt x="101664" y="31404"/>
                </a:lnTo>
                <a:lnTo>
                  <a:pt x="102066" y="34236"/>
                </a:lnTo>
                <a:lnTo>
                  <a:pt x="102334" y="37076"/>
                </a:lnTo>
                <a:lnTo>
                  <a:pt x="102513" y="40874"/>
                </a:lnTo>
                <a:lnTo>
                  <a:pt x="102712" y="50174"/>
                </a:lnTo>
                <a:lnTo>
                  <a:pt x="101812" y="55321"/>
                </a:lnTo>
                <a:lnTo>
                  <a:pt x="100260" y="60658"/>
                </a:lnTo>
                <a:lnTo>
                  <a:pt x="98273" y="66120"/>
                </a:lnTo>
                <a:lnTo>
                  <a:pt x="95995" y="71667"/>
                </a:lnTo>
                <a:lnTo>
                  <a:pt x="93525" y="77270"/>
                </a:lnTo>
                <a:lnTo>
                  <a:pt x="90925" y="82910"/>
                </a:lnTo>
                <a:lnTo>
                  <a:pt x="88239" y="87623"/>
                </a:lnTo>
                <a:lnTo>
                  <a:pt x="85496" y="91717"/>
                </a:lnTo>
                <a:lnTo>
                  <a:pt x="82716" y="95399"/>
                </a:lnTo>
                <a:lnTo>
                  <a:pt x="79909" y="99759"/>
                </a:lnTo>
                <a:lnTo>
                  <a:pt x="77085" y="104570"/>
                </a:lnTo>
                <a:lnTo>
                  <a:pt x="74250" y="109683"/>
                </a:lnTo>
                <a:lnTo>
                  <a:pt x="72360" y="114996"/>
                </a:lnTo>
                <a:lnTo>
                  <a:pt x="71100" y="120444"/>
                </a:lnTo>
                <a:lnTo>
                  <a:pt x="70260" y="125980"/>
                </a:lnTo>
                <a:lnTo>
                  <a:pt x="68748" y="130624"/>
                </a:lnTo>
                <a:lnTo>
                  <a:pt x="66787" y="134672"/>
                </a:lnTo>
                <a:lnTo>
                  <a:pt x="64527" y="138323"/>
                </a:lnTo>
                <a:lnTo>
                  <a:pt x="63021" y="141710"/>
                </a:lnTo>
                <a:lnTo>
                  <a:pt x="62017" y="144920"/>
                </a:lnTo>
                <a:lnTo>
                  <a:pt x="60405" y="152365"/>
                </a:lnTo>
                <a:lnTo>
                  <a:pt x="61225" y="152976"/>
                </a:lnTo>
                <a:lnTo>
                  <a:pt x="64677" y="153655"/>
                </a:lnTo>
                <a:lnTo>
                  <a:pt x="69386" y="156497"/>
                </a:lnTo>
                <a:lnTo>
                  <a:pt x="71975" y="158588"/>
                </a:lnTo>
                <a:lnTo>
                  <a:pt x="74654" y="159982"/>
                </a:lnTo>
                <a:lnTo>
                  <a:pt x="80169" y="161531"/>
                </a:lnTo>
                <a:lnTo>
                  <a:pt x="85796" y="162220"/>
                </a:lnTo>
                <a:lnTo>
                  <a:pt x="88630" y="162403"/>
                </a:lnTo>
                <a:lnTo>
                  <a:pt x="91472" y="161573"/>
                </a:lnTo>
                <a:lnTo>
                  <a:pt x="97169" y="158111"/>
                </a:lnTo>
                <a:lnTo>
                  <a:pt x="100975" y="156807"/>
                </a:lnTo>
                <a:lnTo>
                  <a:pt x="105417" y="155937"/>
                </a:lnTo>
                <a:lnTo>
                  <a:pt x="110283" y="155357"/>
                </a:lnTo>
                <a:lnTo>
                  <a:pt x="115432" y="154018"/>
                </a:lnTo>
                <a:lnTo>
                  <a:pt x="120770" y="152173"/>
                </a:lnTo>
                <a:lnTo>
                  <a:pt x="126233" y="149991"/>
                </a:lnTo>
                <a:lnTo>
                  <a:pt x="130828" y="147583"/>
                </a:lnTo>
                <a:lnTo>
                  <a:pt x="134844" y="145026"/>
                </a:lnTo>
                <a:lnTo>
                  <a:pt x="138474" y="142368"/>
                </a:lnTo>
                <a:lnTo>
                  <a:pt x="142798" y="139644"/>
                </a:lnTo>
                <a:lnTo>
                  <a:pt x="147587" y="136875"/>
                </a:lnTo>
                <a:lnTo>
                  <a:pt x="152684" y="134077"/>
                </a:lnTo>
                <a:lnTo>
                  <a:pt x="157987" y="130307"/>
                </a:lnTo>
                <a:lnTo>
                  <a:pt x="163427" y="125888"/>
                </a:lnTo>
                <a:lnTo>
                  <a:pt x="173600" y="116851"/>
                </a:lnTo>
                <a:lnTo>
                  <a:pt x="181296" y="109659"/>
                </a:lnTo>
                <a:lnTo>
                  <a:pt x="183729" y="106408"/>
                </a:lnTo>
                <a:lnTo>
                  <a:pt x="185352" y="103288"/>
                </a:lnTo>
                <a:lnTo>
                  <a:pt x="188596" y="9419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59"/>
          <p:cNvSpPr/>
          <p:nvPr/>
        </p:nvSpPr>
        <p:spPr>
          <a:xfrm>
            <a:off x="3894772" y="2280285"/>
            <a:ext cx="162332" cy="291466"/>
          </a:xfrm>
          <a:custGeom>
            <a:avLst/>
            <a:gdLst/>
            <a:ahLst/>
            <a:cxnLst/>
            <a:rect l="0" t="0" r="0" b="0"/>
            <a:pathLst>
              <a:path w="162332" h="291466">
                <a:moveTo>
                  <a:pt x="0" y="0"/>
                </a:moveTo>
                <a:lnTo>
                  <a:pt x="11932" y="0"/>
                </a:lnTo>
                <a:lnTo>
                  <a:pt x="15574" y="952"/>
                </a:lnTo>
                <a:lnTo>
                  <a:pt x="19908" y="2540"/>
                </a:lnTo>
                <a:lnTo>
                  <a:pt x="24702" y="4551"/>
                </a:lnTo>
                <a:lnTo>
                  <a:pt x="29803" y="5891"/>
                </a:lnTo>
                <a:lnTo>
                  <a:pt x="35109" y="6785"/>
                </a:lnTo>
                <a:lnTo>
                  <a:pt x="40551" y="7380"/>
                </a:lnTo>
                <a:lnTo>
                  <a:pt x="46084" y="8730"/>
                </a:lnTo>
                <a:lnTo>
                  <a:pt x="51678" y="10583"/>
                </a:lnTo>
                <a:lnTo>
                  <a:pt x="57312" y="12770"/>
                </a:lnTo>
                <a:lnTo>
                  <a:pt x="71192" y="17740"/>
                </a:lnTo>
                <a:lnTo>
                  <a:pt x="78894" y="20399"/>
                </a:lnTo>
                <a:lnTo>
                  <a:pt x="85933" y="23124"/>
                </a:lnTo>
                <a:lnTo>
                  <a:pt x="92531" y="25894"/>
                </a:lnTo>
                <a:lnTo>
                  <a:pt x="98835" y="28692"/>
                </a:lnTo>
                <a:lnTo>
                  <a:pt x="104942" y="32463"/>
                </a:lnTo>
                <a:lnTo>
                  <a:pt x="110919" y="36882"/>
                </a:lnTo>
                <a:lnTo>
                  <a:pt x="116809" y="41733"/>
                </a:lnTo>
                <a:lnTo>
                  <a:pt x="122640" y="46872"/>
                </a:lnTo>
                <a:lnTo>
                  <a:pt x="134199" y="57662"/>
                </a:lnTo>
                <a:lnTo>
                  <a:pt x="138996" y="63206"/>
                </a:lnTo>
                <a:lnTo>
                  <a:pt x="143147" y="68807"/>
                </a:lnTo>
                <a:lnTo>
                  <a:pt x="146866" y="74447"/>
                </a:lnTo>
                <a:lnTo>
                  <a:pt x="150298" y="81063"/>
                </a:lnTo>
                <a:lnTo>
                  <a:pt x="153539" y="88332"/>
                </a:lnTo>
                <a:lnTo>
                  <a:pt x="156652" y="96036"/>
                </a:lnTo>
                <a:lnTo>
                  <a:pt x="158727" y="103076"/>
                </a:lnTo>
                <a:lnTo>
                  <a:pt x="160111" y="109675"/>
                </a:lnTo>
                <a:lnTo>
                  <a:pt x="161033" y="115979"/>
                </a:lnTo>
                <a:lnTo>
                  <a:pt x="161648" y="123039"/>
                </a:lnTo>
                <a:lnTo>
                  <a:pt x="162057" y="130604"/>
                </a:lnTo>
                <a:lnTo>
                  <a:pt x="162331" y="138504"/>
                </a:lnTo>
                <a:lnTo>
                  <a:pt x="161561" y="146628"/>
                </a:lnTo>
                <a:lnTo>
                  <a:pt x="160094" y="154902"/>
                </a:lnTo>
                <a:lnTo>
                  <a:pt x="158165" y="163275"/>
                </a:lnTo>
                <a:lnTo>
                  <a:pt x="155925" y="171715"/>
                </a:lnTo>
                <a:lnTo>
                  <a:pt x="150898" y="188712"/>
                </a:lnTo>
                <a:lnTo>
                  <a:pt x="148223" y="196293"/>
                </a:lnTo>
                <a:lnTo>
                  <a:pt x="145488" y="203252"/>
                </a:lnTo>
                <a:lnTo>
                  <a:pt x="142712" y="209796"/>
                </a:lnTo>
                <a:lnTo>
                  <a:pt x="138957" y="216064"/>
                </a:lnTo>
                <a:lnTo>
                  <a:pt x="134547" y="222148"/>
                </a:lnTo>
                <a:lnTo>
                  <a:pt x="129704" y="228108"/>
                </a:lnTo>
                <a:lnTo>
                  <a:pt x="125521" y="233987"/>
                </a:lnTo>
                <a:lnTo>
                  <a:pt x="121781" y="239811"/>
                </a:lnTo>
                <a:lnTo>
                  <a:pt x="118335" y="245599"/>
                </a:lnTo>
                <a:lnTo>
                  <a:pt x="115085" y="251362"/>
                </a:lnTo>
                <a:lnTo>
                  <a:pt x="108934" y="262846"/>
                </a:lnTo>
                <a:lnTo>
                  <a:pt x="105960" y="267623"/>
                </a:lnTo>
                <a:lnTo>
                  <a:pt x="103025" y="271760"/>
                </a:lnTo>
                <a:lnTo>
                  <a:pt x="100116" y="275471"/>
                </a:lnTo>
                <a:lnTo>
                  <a:pt x="97224" y="277945"/>
                </a:lnTo>
                <a:lnTo>
                  <a:pt x="94344" y="279594"/>
                </a:lnTo>
                <a:lnTo>
                  <a:pt x="91471" y="280693"/>
                </a:lnTo>
                <a:lnTo>
                  <a:pt x="89556" y="282379"/>
                </a:lnTo>
                <a:lnTo>
                  <a:pt x="88279" y="284455"/>
                </a:lnTo>
                <a:lnTo>
                  <a:pt x="85725" y="291465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60"/>
          <p:cNvSpPr/>
          <p:nvPr/>
        </p:nvSpPr>
        <p:spPr>
          <a:xfrm>
            <a:off x="4136027" y="2280285"/>
            <a:ext cx="161653" cy="231308"/>
          </a:xfrm>
          <a:custGeom>
            <a:avLst/>
            <a:gdLst/>
            <a:ahLst/>
            <a:cxnLst/>
            <a:rect l="0" t="0" r="0" b="0"/>
            <a:pathLst>
              <a:path w="161653" h="231308">
                <a:moveTo>
                  <a:pt x="33065" y="0"/>
                </a:moveTo>
                <a:lnTo>
                  <a:pt x="25684" y="7380"/>
                </a:lnTo>
                <a:lnTo>
                  <a:pt x="25022" y="10583"/>
                </a:lnTo>
                <a:lnTo>
                  <a:pt x="24728" y="16133"/>
                </a:lnTo>
                <a:lnTo>
                  <a:pt x="24597" y="24950"/>
                </a:lnTo>
                <a:lnTo>
                  <a:pt x="23610" y="29968"/>
                </a:lnTo>
                <a:lnTo>
                  <a:pt x="21999" y="35219"/>
                </a:lnTo>
                <a:lnTo>
                  <a:pt x="19973" y="40624"/>
                </a:lnTo>
                <a:lnTo>
                  <a:pt x="18622" y="47085"/>
                </a:lnTo>
                <a:lnTo>
                  <a:pt x="17721" y="54250"/>
                </a:lnTo>
                <a:lnTo>
                  <a:pt x="17121" y="61884"/>
                </a:lnTo>
                <a:lnTo>
                  <a:pt x="15768" y="68878"/>
                </a:lnTo>
                <a:lnTo>
                  <a:pt x="13914" y="75446"/>
                </a:lnTo>
                <a:lnTo>
                  <a:pt x="11725" y="81730"/>
                </a:lnTo>
                <a:lnTo>
                  <a:pt x="10266" y="88776"/>
                </a:lnTo>
                <a:lnTo>
                  <a:pt x="9293" y="96332"/>
                </a:lnTo>
                <a:lnTo>
                  <a:pt x="8645" y="104226"/>
                </a:lnTo>
                <a:lnTo>
                  <a:pt x="8212" y="112346"/>
                </a:lnTo>
                <a:lnTo>
                  <a:pt x="7732" y="128989"/>
                </a:lnTo>
                <a:lnTo>
                  <a:pt x="6651" y="136475"/>
                </a:lnTo>
                <a:lnTo>
                  <a:pt x="4978" y="143371"/>
                </a:lnTo>
                <a:lnTo>
                  <a:pt x="2911" y="149873"/>
                </a:lnTo>
                <a:lnTo>
                  <a:pt x="1532" y="156112"/>
                </a:lnTo>
                <a:lnTo>
                  <a:pt x="613" y="162177"/>
                </a:lnTo>
                <a:lnTo>
                  <a:pt x="0" y="168126"/>
                </a:lnTo>
                <a:lnTo>
                  <a:pt x="544" y="173996"/>
                </a:lnTo>
                <a:lnTo>
                  <a:pt x="1860" y="179815"/>
                </a:lnTo>
                <a:lnTo>
                  <a:pt x="3688" y="185599"/>
                </a:lnTo>
                <a:lnTo>
                  <a:pt x="4908" y="190407"/>
                </a:lnTo>
                <a:lnTo>
                  <a:pt x="5721" y="194566"/>
                </a:lnTo>
                <a:lnTo>
                  <a:pt x="6263" y="198290"/>
                </a:lnTo>
                <a:lnTo>
                  <a:pt x="7577" y="201726"/>
                </a:lnTo>
                <a:lnTo>
                  <a:pt x="11577" y="208083"/>
                </a:lnTo>
                <a:lnTo>
                  <a:pt x="16530" y="214084"/>
                </a:lnTo>
                <a:lnTo>
                  <a:pt x="19184" y="217017"/>
                </a:lnTo>
                <a:lnTo>
                  <a:pt x="22859" y="219925"/>
                </a:lnTo>
                <a:lnTo>
                  <a:pt x="27213" y="222817"/>
                </a:lnTo>
                <a:lnTo>
                  <a:pt x="32021" y="225697"/>
                </a:lnTo>
                <a:lnTo>
                  <a:pt x="36179" y="227617"/>
                </a:lnTo>
                <a:lnTo>
                  <a:pt x="39904" y="228897"/>
                </a:lnTo>
                <a:lnTo>
                  <a:pt x="43339" y="229750"/>
                </a:lnTo>
                <a:lnTo>
                  <a:pt x="47534" y="230319"/>
                </a:lnTo>
                <a:lnTo>
                  <a:pt x="52236" y="230699"/>
                </a:lnTo>
                <a:lnTo>
                  <a:pt x="61588" y="231120"/>
                </a:lnTo>
                <a:lnTo>
                  <a:pt x="68919" y="231307"/>
                </a:lnTo>
                <a:lnTo>
                  <a:pt x="74113" y="230405"/>
                </a:lnTo>
                <a:lnTo>
                  <a:pt x="80433" y="228851"/>
                </a:lnTo>
                <a:lnTo>
                  <a:pt x="87504" y="226862"/>
                </a:lnTo>
                <a:lnTo>
                  <a:pt x="94122" y="224584"/>
                </a:lnTo>
                <a:lnTo>
                  <a:pt x="100440" y="222112"/>
                </a:lnTo>
                <a:lnTo>
                  <a:pt x="106557" y="219512"/>
                </a:lnTo>
                <a:lnTo>
                  <a:pt x="118433" y="214083"/>
                </a:lnTo>
                <a:lnTo>
                  <a:pt x="124267" y="211302"/>
                </a:lnTo>
                <a:lnTo>
                  <a:pt x="130061" y="209448"/>
                </a:lnTo>
                <a:lnTo>
                  <a:pt x="135829" y="208212"/>
                </a:lnTo>
                <a:lnTo>
                  <a:pt x="141580" y="207388"/>
                </a:lnTo>
                <a:lnTo>
                  <a:pt x="146365" y="205886"/>
                </a:lnTo>
                <a:lnTo>
                  <a:pt x="150509" y="203932"/>
                </a:lnTo>
                <a:lnTo>
                  <a:pt x="161652" y="197167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61"/>
          <p:cNvSpPr/>
          <p:nvPr/>
        </p:nvSpPr>
        <p:spPr>
          <a:xfrm>
            <a:off x="4271962" y="2348979"/>
            <a:ext cx="196620" cy="150459"/>
          </a:xfrm>
          <a:custGeom>
            <a:avLst/>
            <a:gdLst/>
            <a:ahLst/>
            <a:cxnLst/>
            <a:rect l="0" t="0" r="0" b="0"/>
            <a:pathLst>
              <a:path w="196620" h="150459">
                <a:moveTo>
                  <a:pt x="0" y="25603"/>
                </a:moveTo>
                <a:lnTo>
                  <a:pt x="0" y="17383"/>
                </a:lnTo>
                <a:lnTo>
                  <a:pt x="2540" y="14648"/>
                </a:lnTo>
                <a:lnTo>
                  <a:pt x="4551" y="12584"/>
                </a:lnTo>
                <a:lnTo>
                  <a:pt x="7796" y="11209"/>
                </a:lnTo>
                <a:lnTo>
                  <a:pt x="11865" y="10292"/>
                </a:lnTo>
                <a:lnTo>
                  <a:pt x="16483" y="9681"/>
                </a:lnTo>
                <a:lnTo>
                  <a:pt x="21466" y="8321"/>
                </a:lnTo>
                <a:lnTo>
                  <a:pt x="26693" y="6461"/>
                </a:lnTo>
                <a:lnTo>
                  <a:pt x="32083" y="4269"/>
                </a:lnTo>
                <a:lnTo>
                  <a:pt x="37581" y="2808"/>
                </a:lnTo>
                <a:lnTo>
                  <a:pt x="43152" y="1834"/>
                </a:lnTo>
                <a:lnTo>
                  <a:pt x="48770" y="1184"/>
                </a:lnTo>
                <a:lnTo>
                  <a:pt x="54421" y="751"/>
                </a:lnTo>
                <a:lnTo>
                  <a:pt x="60093" y="463"/>
                </a:lnTo>
                <a:lnTo>
                  <a:pt x="71475" y="142"/>
                </a:lnTo>
                <a:lnTo>
                  <a:pt x="82884" y="0"/>
                </a:lnTo>
                <a:lnTo>
                  <a:pt x="87642" y="914"/>
                </a:lnTo>
                <a:lnTo>
                  <a:pt x="91765" y="2476"/>
                </a:lnTo>
                <a:lnTo>
                  <a:pt x="95467" y="4470"/>
                </a:lnTo>
                <a:lnTo>
                  <a:pt x="99840" y="5800"/>
                </a:lnTo>
                <a:lnTo>
                  <a:pt x="104660" y="6686"/>
                </a:lnTo>
                <a:lnTo>
                  <a:pt x="109778" y="7276"/>
                </a:lnTo>
                <a:lnTo>
                  <a:pt x="113190" y="8623"/>
                </a:lnTo>
                <a:lnTo>
                  <a:pt x="115465" y="10473"/>
                </a:lnTo>
                <a:lnTo>
                  <a:pt x="116982" y="12659"/>
                </a:lnTo>
                <a:lnTo>
                  <a:pt x="117041" y="15068"/>
                </a:lnTo>
                <a:lnTo>
                  <a:pt x="116127" y="17628"/>
                </a:lnTo>
                <a:lnTo>
                  <a:pt x="114565" y="20286"/>
                </a:lnTo>
                <a:lnTo>
                  <a:pt x="113524" y="23011"/>
                </a:lnTo>
                <a:lnTo>
                  <a:pt x="112831" y="25780"/>
                </a:lnTo>
                <a:lnTo>
                  <a:pt x="112368" y="28579"/>
                </a:lnTo>
                <a:lnTo>
                  <a:pt x="110154" y="32349"/>
                </a:lnTo>
                <a:lnTo>
                  <a:pt x="106774" y="36768"/>
                </a:lnTo>
                <a:lnTo>
                  <a:pt x="102615" y="41619"/>
                </a:lnTo>
                <a:lnTo>
                  <a:pt x="98890" y="45805"/>
                </a:lnTo>
                <a:lnTo>
                  <a:pt x="92211" y="52997"/>
                </a:lnTo>
                <a:lnTo>
                  <a:pt x="89096" y="55296"/>
                </a:lnTo>
                <a:lnTo>
                  <a:pt x="83096" y="57850"/>
                </a:lnTo>
                <a:lnTo>
                  <a:pt x="77254" y="61525"/>
                </a:lnTo>
                <a:lnTo>
                  <a:pt x="74363" y="63839"/>
                </a:lnTo>
                <a:lnTo>
                  <a:pt x="71483" y="66333"/>
                </a:lnTo>
                <a:lnTo>
                  <a:pt x="68610" y="68949"/>
                </a:lnTo>
                <a:lnTo>
                  <a:pt x="60511" y="76565"/>
                </a:lnTo>
                <a:lnTo>
                  <a:pt x="62771" y="76828"/>
                </a:lnTo>
                <a:lnTo>
                  <a:pt x="66951" y="76945"/>
                </a:lnTo>
                <a:lnTo>
                  <a:pt x="93182" y="77034"/>
                </a:lnTo>
                <a:lnTo>
                  <a:pt x="98316" y="76083"/>
                </a:lnTo>
                <a:lnTo>
                  <a:pt x="103644" y="74496"/>
                </a:lnTo>
                <a:lnTo>
                  <a:pt x="109101" y="72486"/>
                </a:lnTo>
                <a:lnTo>
                  <a:pt x="115596" y="71146"/>
                </a:lnTo>
                <a:lnTo>
                  <a:pt x="122784" y="70253"/>
                </a:lnTo>
                <a:lnTo>
                  <a:pt x="130434" y="69657"/>
                </a:lnTo>
                <a:lnTo>
                  <a:pt x="137439" y="69260"/>
                </a:lnTo>
                <a:lnTo>
                  <a:pt x="150301" y="68818"/>
                </a:lnTo>
                <a:lnTo>
                  <a:pt x="156398" y="69653"/>
                </a:lnTo>
                <a:lnTo>
                  <a:pt x="162368" y="71163"/>
                </a:lnTo>
                <a:lnTo>
                  <a:pt x="168253" y="73121"/>
                </a:lnTo>
                <a:lnTo>
                  <a:pt x="173129" y="74427"/>
                </a:lnTo>
                <a:lnTo>
                  <a:pt x="177331" y="75297"/>
                </a:lnTo>
                <a:lnTo>
                  <a:pt x="181086" y="75878"/>
                </a:lnTo>
                <a:lnTo>
                  <a:pt x="184541" y="77217"/>
                </a:lnTo>
                <a:lnTo>
                  <a:pt x="187797" y="79062"/>
                </a:lnTo>
                <a:lnTo>
                  <a:pt x="190921" y="81245"/>
                </a:lnTo>
                <a:lnTo>
                  <a:pt x="193003" y="83653"/>
                </a:lnTo>
                <a:lnTo>
                  <a:pt x="194391" y="86210"/>
                </a:lnTo>
                <a:lnTo>
                  <a:pt x="195317" y="88868"/>
                </a:lnTo>
                <a:lnTo>
                  <a:pt x="195934" y="91592"/>
                </a:lnTo>
                <a:lnTo>
                  <a:pt x="196345" y="94361"/>
                </a:lnTo>
                <a:lnTo>
                  <a:pt x="196619" y="97159"/>
                </a:lnTo>
                <a:lnTo>
                  <a:pt x="195849" y="99977"/>
                </a:lnTo>
                <a:lnTo>
                  <a:pt x="194384" y="102808"/>
                </a:lnTo>
                <a:lnTo>
                  <a:pt x="192454" y="105648"/>
                </a:lnTo>
                <a:lnTo>
                  <a:pt x="189263" y="108494"/>
                </a:lnTo>
                <a:lnTo>
                  <a:pt x="185230" y="111344"/>
                </a:lnTo>
                <a:lnTo>
                  <a:pt x="180637" y="114196"/>
                </a:lnTo>
                <a:lnTo>
                  <a:pt x="176622" y="117050"/>
                </a:lnTo>
                <a:lnTo>
                  <a:pt x="172993" y="119905"/>
                </a:lnTo>
                <a:lnTo>
                  <a:pt x="169621" y="122761"/>
                </a:lnTo>
                <a:lnTo>
                  <a:pt x="165469" y="125618"/>
                </a:lnTo>
                <a:lnTo>
                  <a:pt x="160795" y="128474"/>
                </a:lnTo>
                <a:lnTo>
                  <a:pt x="155774" y="131332"/>
                </a:lnTo>
                <a:lnTo>
                  <a:pt x="151474" y="134189"/>
                </a:lnTo>
                <a:lnTo>
                  <a:pt x="147655" y="137046"/>
                </a:lnTo>
                <a:lnTo>
                  <a:pt x="144157" y="139903"/>
                </a:lnTo>
                <a:lnTo>
                  <a:pt x="139920" y="141808"/>
                </a:lnTo>
                <a:lnTo>
                  <a:pt x="135190" y="143078"/>
                </a:lnTo>
                <a:lnTo>
                  <a:pt x="130132" y="143925"/>
                </a:lnTo>
                <a:lnTo>
                  <a:pt x="125807" y="144489"/>
                </a:lnTo>
                <a:lnTo>
                  <a:pt x="121971" y="144866"/>
                </a:lnTo>
                <a:lnTo>
                  <a:pt x="118461" y="145116"/>
                </a:lnTo>
                <a:lnTo>
                  <a:pt x="115169" y="146236"/>
                </a:lnTo>
                <a:lnTo>
                  <a:pt x="112022" y="147935"/>
                </a:lnTo>
                <a:lnTo>
                  <a:pt x="108971" y="150020"/>
                </a:lnTo>
                <a:lnTo>
                  <a:pt x="105985" y="150458"/>
                </a:lnTo>
                <a:lnTo>
                  <a:pt x="103042" y="149797"/>
                </a:lnTo>
                <a:lnTo>
                  <a:pt x="97231" y="147475"/>
                </a:lnTo>
                <a:lnTo>
                  <a:pt x="91473" y="146444"/>
                </a:lnTo>
                <a:lnTo>
                  <a:pt x="85725" y="145618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62"/>
          <p:cNvSpPr/>
          <p:nvPr/>
        </p:nvSpPr>
        <p:spPr>
          <a:xfrm>
            <a:off x="4417695" y="2254567"/>
            <a:ext cx="239450" cy="265748"/>
          </a:xfrm>
          <a:custGeom>
            <a:avLst/>
            <a:gdLst/>
            <a:ahLst/>
            <a:cxnLst/>
            <a:rect l="0" t="0" r="0" b="0"/>
            <a:pathLst>
              <a:path w="239450" h="265748">
                <a:moveTo>
                  <a:pt x="0" y="0"/>
                </a:moveTo>
                <a:lnTo>
                  <a:pt x="20150" y="0"/>
                </a:lnTo>
                <a:lnTo>
                  <a:pt x="23911" y="953"/>
                </a:lnTo>
                <a:lnTo>
                  <a:pt x="28323" y="2540"/>
                </a:lnTo>
                <a:lnTo>
                  <a:pt x="33169" y="4551"/>
                </a:lnTo>
                <a:lnTo>
                  <a:pt x="38305" y="5892"/>
                </a:lnTo>
                <a:lnTo>
                  <a:pt x="43634" y="6785"/>
                </a:lnTo>
                <a:lnTo>
                  <a:pt x="49092" y="7381"/>
                </a:lnTo>
                <a:lnTo>
                  <a:pt x="55588" y="8731"/>
                </a:lnTo>
                <a:lnTo>
                  <a:pt x="62776" y="10583"/>
                </a:lnTo>
                <a:lnTo>
                  <a:pt x="70426" y="12770"/>
                </a:lnTo>
                <a:lnTo>
                  <a:pt x="86545" y="17741"/>
                </a:lnTo>
                <a:lnTo>
                  <a:pt x="94844" y="20400"/>
                </a:lnTo>
                <a:lnTo>
                  <a:pt x="102282" y="23125"/>
                </a:lnTo>
                <a:lnTo>
                  <a:pt x="109145" y="25894"/>
                </a:lnTo>
                <a:lnTo>
                  <a:pt x="115626" y="28693"/>
                </a:lnTo>
                <a:lnTo>
                  <a:pt x="122804" y="32463"/>
                </a:lnTo>
                <a:lnTo>
                  <a:pt x="130447" y="36882"/>
                </a:lnTo>
                <a:lnTo>
                  <a:pt x="138399" y="41733"/>
                </a:lnTo>
                <a:lnTo>
                  <a:pt x="146559" y="45920"/>
                </a:lnTo>
                <a:lnTo>
                  <a:pt x="154855" y="49663"/>
                </a:lnTo>
                <a:lnTo>
                  <a:pt x="163244" y="53111"/>
                </a:lnTo>
                <a:lnTo>
                  <a:pt x="170742" y="57315"/>
                </a:lnTo>
                <a:lnTo>
                  <a:pt x="177645" y="62023"/>
                </a:lnTo>
                <a:lnTo>
                  <a:pt x="184153" y="67066"/>
                </a:lnTo>
                <a:lnTo>
                  <a:pt x="191348" y="72333"/>
                </a:lnTo>
                <a:lnTo>
                  <a:pt x="206963" y="83266"/>
                </a:lnTo>
                <a:lnTo>
                  <a:pt x="213223" y="88848"/>
                </a:lnTo>
                <a:lnTo>
                  <a:pt x="218349" y="94474"/>
                </a:lnTo>
                <a:lnTo>
                  <a:pt x="222718" y="100130"/>
                </a:lnTo>
                <a:lnTo>
                  <a:pt x="226584" y="105806"/>
                </a:lnTo>
                <a:lnTo>
                  <a:pt x="230113" y="111495"/>
                </a:lnTo>
                <a:lnTo>
                  <a:pt x="233419" y="117193"/>
                </a:lnTo>
                <a:lnTo>
                  <a:pt x="235622" y="122896"/>
                </a:lnTo>
                <a:lnTo>
                  <a:pt x="237091" y="128603"/>
                </a:lnTo>
                <a:lnTo>
                  <a:pt x="238071" y="134313"/>
                </a:lnTo>
                <a:lnTo>
                  <a:pt x="238723" y="140025"/>
                </a:lnTo>
                <a:lnTo>
                  <a:pt x="239159" y="145737"/>
                </a:lnTo>
                <a:lnTo>
                  <a:pt x="239449" y="151451"/>
                </a:lnTo>
                <a:lnTo>
                  <a:pt x="238690" y="157165"/>
                </a:lnTo>
                <a:lnTo>
                  <a:pt x="237232" y="162879"/>
                </a:lnTo>
                <a:lnTo>
                  <a:pt x="235307" y="168594"/>
                </a:lnTo>
                <a:lnTo>
                  <a:pt x="233071" y="174308"/>
                </a:lnTo>
                <a:lnTo>
                  <a:pt x="230628" y="180023"/>
                </a:lnTo>
                <a:lnTo>
                  <a:pt x="228047" y="185738"/>
                </a:lnTo>
                <a:lnTo>
                  <a:pt x="224421" y="191453"/>
                </a:lnTo>
                <a:lnTo>
                  <a:pt x="220099" y="197168"/>
                </a:lnTo>
                <a:lnTo>
                  <a:pt x="215312" y="202883"/>
                </a:lnTo>
                <a:lnTo>
                  <a:pt x="211169" y="208598"/>
                </a:lnTo>
                <a:lnTo>
                  <a:pt x="207454" y="214313"/>
                </a:lnTo>
                <a:lnTo>
                  <a:pt x="204025" y="220027"/>
                </a:lnTo>
                <a:lnTo>
                  <a:pt x="200787" y="225743"/>
                </a:lnTo>
                <a:lnTo>
                  <a:pt x="194648" y="237172"/>
                </a:lnTo>
                <a:lnTo>
                  <a:pt x="190726" y="241935"/>
                </a:lnTo>
                <a:lnTo>
                  <a:pt x="186205" y="246063"/>
                </a:lnTo>
                <a:lnTo>
                  <a:pt x="181287" y="249767"/>
                </a:lnTo>
                <a:lnTo>
                  <a:pt x="176102" y="253189"/>
                </a:lnTo>
                <a:lnTo>
                  <a:pt x="170741" y="256422"/>
                </a:lnTo>
                <a:lnTo>
                  <a:pt x="165262" y="259531"/>
                </a:lnTo>
                <a:lnTo>
                  <a:pt x="160658" y="261603"/>
                </a:lnTo>
                <a:lnTo>
                  <a:pt x="156635" y="262985"/>
                </a:lnTo>
                <a:lnTo>
                  <a:pt x="149625" y="264520"/>
                </a:lnTo>
                <a:lnTo>
                  <a:pt x="143335" y="265202"/>
                </a:lnTo>
                <a:lnTo>
                  <a:pt x="137364" y="265505"/>
                </a:lnTo>
                <a:lnTo>
                  <a:pt x="130321" y="265700"/>
                </a:lnTo>
                <a:lnTo>
                  <a:pt x="120014" y="265747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63"/>
          <p:cNvSpPr/>
          <p:nvPr/>
        </p:nvSpPr>
        <p:spPr>
          <a:xfrm>
            <a:off x="1571624" y="2708912"/>
            <a:ext cx="3103247" cy="94182"/>
          </a:xfrm>
          <a:custGeom>
            <a:avLst/>
            <a:gdLst/>
            <a:ahLst/>
            <a:cxnLst/>
            <a:rect l="0" t="0" r="0" b="0"/>
            <a:pathLst>
              <a:path w="3103247" h="94182">
                <a:moveTo>
                  <a:pt x="0" y="60005"/>
                </a:moveTo>
                <a:lnTo>
                  <a:pt x="0" y="72775"/>
                </a:lnTo>
                <a:lnTo>
                  <a:pt x="953" y="74234"/>
                </a:lnTo>
                <a:lnTo>
                  <a:pt x="2540" y="75206"/>
                </a:lnTo>
                <a:lnTo>
                  <a:pt x="6844" y="76286"/>
                </a:lnTo>
                <a:lnTo>
                  <a:pt x="11932" y="76766"/>
                </a:lnTo>
                <a:lnTo>
                  <a:pt x="14622" y="77846"/>
                </a:lnTo>
                <a:lnTo>
                  <a:pt x="17369" y="79519"/>
                </a:lnTo>
                <a:lnTo>
                  <a:pt x="20152" y="81587"/>
                </a:lnTo>
                <a:lnTo>
                  <a:pt x="25784" y="83885"/>
                </a:lnTo>
                <a:lnTo>
                  <a:pt x="28619" y="84497"/>
                </a:lnTo>
                <a:lnTo>
                  <a:pt x="31462" y="85858"/>
                </a:lnTo>
                <a:lnTo>
                  <a:pt x="34310" y="87718"/>
                </a:lnTo>
                <a:lnTo>
                  <a:pt x="37161" y="89910"/>
                </a:lnTo>
                <a:lnTo>
                  <a:pt x="42869" y="92346"/>
                </a:lnTo>
                <a:lnTo>
                  <a:pt x="50485" y="93429"/>
                </a:lnTo>
                <a:lnTo>
                  <a:pt x="82178" y="94181"/>
                </a:lnTo>
                <a:lnTo>
                  <a:pt x="96532" y="91704"/>
                </a:lnTo>
                <a:lnTo>
                  <a:pt x="104359" y="89710"/>
                </a:lnTo>
                <a:lnTo>
                  <a:pt x="129029" y="86904"/>
                </a:lnTo>
                <a:lnTo>
                  <a:pt x="162965" y="85003"/>
                </a:lnTo>
                <a:lnTo>
                  <a:pt x="171508" y="83338"/>
                </a:lnTo>
                <a:lnTo>
                  <a:pt x="180062" y="81275"/>
                </a:lnTo>
                <a:lnTo>
                  <a:pt x="210303" y="78373"/>
                </a:lnTo>
                <a:lnTo>
                  <a:pt x="221165" y="77012"/>
                </a:lnTo>
                <a:lnTo>
                  <a:pt x="232216" y="75153"/>
                </a:lnTo>
                <a:lnTo>
                  <a:pt x="243393" y="72961"/>
                </a:lnTo>
                <a:lnTo>
                  <a:pt x="265972" y="70526"/>
                </a:lnTo>
                <a:lnTo>
                  <a:pt x="288708" y="68491"/>
                </a:lnTo>
                <a:lnTo>
                  <a:pt x="300104" y="66615"/>
                </a:lnTo>
                <a:lnTo>
                  <a:pt x="311512" y="64412"/>
                </a:lnTo>
                <a:lnTo>
                  <a:pt x="336888" y="61964"/>
                </a:lnTo>
                <a:lnTo>
                  <a:pt x="363088" y="59923"/>
                </a:lnTo>
                <a:lnTo>
                  <a:pt x="375409" y="58045"/>
                </a:lnTo>
                <a:lnTo>
                  <a:pt x="387433" y="55841"/>
                </a:lnTo>
                <a:lnTo>
                  <a:pt x="413493" y="53392"/>
                </a:lnTo>
                <a:lnTo>
                  <a:pt x="440950" y="51351"/>
                </a:lnTo>
                <a:lnTo>
                  <a:pt x="454939" y="49473"/>
                </a:lnTo>
                <a:lnTo>
                  <a:pt x="469028" y="47269"/>
                </a:lnTo>
                <a:lnTo>
                  <a:pt x="497382" y="44820"/>
                </a:lnTo>
                <a:lnTo>
                  <a:pt x="525859" y="42778"/>
                </a:lnTo>
                <a:lnTo>
                  <a:pt x="540120" y="40901"/>
                </a:lnTo>
                <a:lnTo>
                  <a:pt x="554390" y="38696"/>
                </a:lnTo>
                <a:lnTo>
                  <a:pt x="585486" y="36247"/>
                </a:lnTo>
                <a:lnTo>
                  <a:pt x="662148" y="33593"/>
                </a:lnTo>
                <a:lnTo>
                  <a:pt x="676700" y="31920"/>
                </a:lnTo>
                <a:lnTo>
                  <a:pt x="691163" y="29851"/>
                </a:lnTo>
                <a:lnTo>
                  <a:pt x="738824" y="26941"/>
                </a:lnTo>
                <a:lnTo>
                  <a:pt x="801190" y="25005"/>
                </a:lnTo>
                <a:lnTo>
                  <a:pt x="818925" y="23336"/>
                </a:lnTo>
                <a:lnTo>
                  <a:pt x="837415" y="21272"/>
                </a:lnTo>
                <a:lnTo>
                  <a:pt x="890743" y="18366"/>
                </a:lnTo>
                <a:lnTo>
                  <a:pt x="983946" y="17304"/>
                </a:lnTo>
                <a:lnTo>
                  <a:pt x="1072266" y="16211"/>
                </a:lnTo>
                <a:lnTo>
                  <a:pt x="1091082" y="14617"/>
                </a:lnTo>
                <a:lnTo>
                  <a:pt x="1110293" y="12601"/>
                </a:lnTo>
                <a:lnTo>
                  <a:pt x="1164636" y="9764"/>
                </a:lnTo>
                <a:lnTo>
                  <a:pt x="1260750" y="8727"/>
                </a:lnTo>
                <a:lnTo>
                  <a:pt x="1511725" y="8571"/>
                </a:lnTo>
                <a:lnTo>
                  <a:pt x="1551671" y="6030"/>
                </a:lnTo>
                <a:lnTo>
                  <a:pt x="1571657" y="4020"/>
                </a:lnTo>
                <a:lnTo>
                  <a:pt x="1631643" y="1189"/>
                </a:lnTo>
                <a:lnTo>
                  <a:pt x="1724861" y="155"/>
                </a:lnTo>
                <a:lnTo>
                  <a:pt x="1915748" y="0"/>
                </a:lnTo>
                <a:lnTo>
                  <a:pt x="1952534" y="2539"/>
                </a:lnTo>
                <a:lnTo>
                  <a:pt x="1970344" y="4549"/>
                </a:lnTo>
                <a:lnTo>
                  <a:pt x="2027267" y="7379"/>
                </a:lnTo>
                <a:lnTo>
                  <a:pt x="2116827" y="8413"/>
                </a:lnTo>
                <a:lnTo>
                  <a:pt x="2244770" y="8561"/>
                </a:lnTo>
                <a:lnTo>
                  <a:pt x="2279741" y="6026"/>
                </a:lnTo>
                <a:lnTo>
                  <a:pt x="2297067" y="4016"/>
                </a:lnTo>
                <a:lnTo>
                  <a:pt x="2348758" y="1188"/>
                </a:lnTo>
                <a:lnTo>
                  <a:pt x="2441362" y="155"/>
                </a:lnTo>
                <a:lnTo>
                  <a:pt x="2494064" y="2584"/>
                </a:lnTo>
                <a:lnTo>
                  <a:pt x="2511387" y="4579"/>
                </a:lnTo>
                <a:lnTo>
                  <a:pt x="2567624" y="7388"/>
                </a:lnTo>
                <a:lnTo>
                  <a:pt x="2656932" y="8414"/>
                </a:lnTo>
                <a:lnTo>
                  <a:pt x="2824366" y="8567"/>
                </a:lnTo>
                <a:lnTo>
                  <a:pt x="2853886" y="11109"/>
                </a:lnTo>
                <a:lnTo>
                  <a:pt x="2868426" y="13120"/>
                </a:lnTo>
                <a:lnTo>
                  <a:pt x="2911643" y="15951"/>
                </a:lnTo>
                <a:lnTo>
                  <a:pt x="2997175" y="18025"/>
                </a:lnTo>
                <a:lnTo>
                  <a:pt x="3008719" y="19636"/>
                </a:lnTo>
                <a:lnTo>
                  <a:pt x="3020225" y="21662"/>
                </a:lnTo>
                <a:lnTo>
                  <a:pt x="3045521" y="24514"/>
                </a:lnTo>
                <a:lnTo>
                  <a:pt x="3103246" y="25715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64"/>
          <p:cNvSpPr/>
          <p:nvPr/>
        </p:nvSpPr>
        <p:spPr>
          <a:xfrm>
            <a:off x="2370571" y="2888966"/>
            <a:ext cx="289762" cy="193379"/>
          </a:xfrm>
          <a:custGeom>
            <a:avLst/>
            <a:gdLst/>
            <a:ahLst/>
            <a:cxnLst/>
            <a:rect l="0" t="0" r="0" b="0"/>
            <a:pathLst>
              <a:path w="289762" h="193379">
                <a:moveTo>
                  <a:pt x="32586" y="34256"/>
                </a:moveTo>
                <a:lnTo>
                  <a:pt x="45356" y="21486"/>
                </a:lnTo>
                <a:lnTo>
                  <a:pt x="47767" y="20027"/>
                </a:lnTo>
                <a:lnTo>
                  <a:pt x="55711" y="17023"/>
                </a:lnTo>
                <a:lnTo>
                  <a:pt x="61279" y="12944"/>
                </a:lnTo>
                <a:lnTo>
                  <a:pt x="65049" y="11476"/>
                </a:lnTo>
                <a:lnTo>
                  <a:pt x="69468" y="10497"/>
                </a:lnTo>
                <a:lnTo>
                  <a:pt x="74319" y="9844"/>
                </a:lnTo>
                <a:lnTo>
                  <a:pt x="82249" y="6579"/>
                </a:lnTo>
                <a:lnTo>
                  <a:pt x="85697" y="4375"/>
                </a:lnTo>
                <a:lnTo>
                  <a:pt x="90853" y="2905"/>
                </a:lnTo>
                <a:lnTo>
                  <a:pt x="97149" y="1925"/>
                </a:lnTo>
                <a:lnTo>
                  <a:pt x="104203" y="1272"/>
                </a:lnTo>
                <a:lnTo>
                  <a:pt x="110811" y="837"/>
                </a:lnTo>
                <a:lnTo>
                  <a:pt x="117121" y="547"/>
                </a:lnTo>
                <a:lnTo>
                  <a:pt x="132563" y="138"/>
                </a:lnTo>
                <a:lnTo>
                  <a:pt x="150865" y="0"/>
                </a:lnTo>
                <a:lnTo>
                  <a:pt x="156206" y="941"/>
                </a:lnTo>
                <a:lnTo>
                  <a:pt x="161672" y="2521"/>
                </a:lnTo>
                <a:lnTo>
                  <a:pt x="167221" y="4527"/>
                </a:lnTo>
                <a:lnTo>
                  <a:pt x="175926" y="9296"/>
                </a:lnTo>
                <a:lnTo>
                  <a:pt x="183923" y="14590"/>
                </a:lnTo>
                <a:lnTo>
                  <a:pt x="188722" y="17336"/>
                </a:lnTo>
                <a:lnTo>
                  <a:pt x="193827" y="20118"/>
                </a:lnTo>
                <a:lnTo>
                  <a:pt x="202039" y="25750"/>
                </a:lnTo>
                <a:lnTo>
                  <a:pt x="205562" y="28585"/>
                </a:lnTo>
                <a:lnTo>
                  <a:pt x="207911" y="31428"/>
                </a:lnTo>
                <a:lnTo>
                  <a:pt x="209477" y="34276"/>
                </a:lnTo>
                <a:lnTo>
                  <a:pt x="210521" y="37127"/>
                </a:lnTo>
                <a:lnTo>
                  <a:pt x="211217" y="40932"/>
                </a:lnTo>
                <a:lnTo>
                  <a:pt x="211681" y="45375"/>
                </a:lnTo>
                <a:lnTo>
                  <a:pt x="211990" y="50241"/>
                </a:lnTo>
                <a:lnTo>
                  <a:pt x="212333" y="58188"/>
                </a:lnTo>
                <a:lnTo>
                  <a:pt x="212425" y="61641"/>
                </a:lnTo>
                <a:lnTo>
                  <a:pt x="211534" y="65848"/>
                </a:lnTo>
                <a:lnTo>
                  <a:pt x="209987" y="70557"/>
                </a:lnTo>
                <a:lnTo>
                  <a:pt x="208003" y="75602"/>
                </a:lnTo>
                <a:lnTo>
                  <a:pt x="205728" y="80870"/>
                </a:lnTo>
                <a:lnTo>
                  <a:pt x="200661" y="91803"/>
                </a:lnTo>
                <a:lnTo>
                  <a:pt x="197023" y="97386"/>
                </a:lnTo>
                <a:lnTo>
                  <a:pt x="192693" y="103013"/>
                </a:lnTo>
                <a:lnTo>
                  <a:pt x="187902" y="108669"/>
                </a:lnTo>
                <a:lnTo>
                  <a:pt x="181850" y="114345"/>
                </a:lnTo>
                <a:lnTo>
                  <a:pt x="174958" y="120033"/>
                </a:lnTo>
                <a:lnTo>
                  <a:pt x="167506" y="125731"/>
                </a:lnTo>
                <a:lnTo>
                  <a:pt x="160632" y="131434"/>
                </a:lnTo>
                <a:lnTo>
                  <a:pt x="154145" y="137141"/>
                </a:lnTo>
                <a:lnTo>
                  <a:pt x="147915" y="142851"/>
                </a:lnTo>
                <a:lnTo>
                  <a:pt x="141857" y="147610"/>
                </a:lnTo>
                <a:lnTo>
                  <a:pt x="135913" y="151736"/>
                </a:lnTo>
                <a:lnTo>
                  <a:pt x="130046" y="155438"/>
                </a:lnTo>
                <a:lnTo>
                  <a:pt x="124229" y="159812"/>
                </a:lnTo>
                <a:lnTo>
                  <a:pt x="118447" y="164632"/>
                </a:lnTo>
                <a:lnTo>
                  <a:pt x="112686" y="169751"/>
                </a:lnTo>
                <a:lnTo>
                  <a:pt x="106941" y="174116"/>
                </a:lnTo>
                <a:lnTo>
                  <a:pt x="101206" y="177979"/>
                </a:lnTo>
                <a:lnTo>
                  <a:pt x="95478" y="181506"/>
                </a:lnTo>
                <a:lnTo>
                  <a:pt x="88801" y="183858"/>
                </a:lnTo>
                <a:lnTo>
                  <a:pt x="81493" y="185426"/>
                </a:lnTo>
                <a:lnTo>
                  <a:pt x="73763" y="186471"/>
                </a:lnTo>
                <a:lnTo>
                  <a:pt x="67657" y="187167"/>
                </a:lnTo>
                <a:lnTo>
                  <a:pt x="62634" y="187632"/>
                </a:lnTo>
                <a:lnTo>
                  <a:pt x="58333" y="187942"/>
                </a:lnTo>
                <a:lnTo>
                  <a:pt x="53561" y="189101"/>
                </a:lnTo>
                <a:lnTo>
                  <a:pt x="48474" y="190826"/>
                </a:lnTo>
                <a:lnTo>
                  <a:pt x="43178" y="192928"/>
                </a:lnTo>
                <a:lnTo>
                  <a:pt x="38695" y="193378"/>
                </a:lnTo>
                <a:lnTo>
                  <a:pt x="34754" y="192725"/>
                </a:lnTo>
                <a:lnTo>
                  <a:pt x="27835" y="190411"/>
                </a:lnTo>
                <a:lnTo>
                  <a:pt x="21584" y="189384"/>
                </a:lnTo>
                <a:lnTo>
                  <a:pt x="18584" y="188157"/>
                </a:lnTo>
                <a:lnTo>
                  <a:pt x="12710" y="184254"/>
                </a:lnTo>
                <a:lnTo>
                  <a:pt x="6925" y="179344"/>
                </a:lnTo>
                <a:lnTo>
                  <a:pt x="4048" y="176701"/>
                </a:lnTo>
                <a:lnTo>
                  <a:pt x="2131" y="173987"/>
                </a:lnTo>
                <a:lnTo>
                  <a:pt x="0" y="168431"/>
                </a:lnTo>
                <a:lnTo>
                  <a:pt x="385" y="165616"/>
                </a:lnTo>
                <a:lnTo>
                  <a:pt x="1594" y="162787"/>
                </a:lnTo>
                <a:lnTo>
                  <a:pt x="5476" y="157104"/>
                </a:lnTo>
                <a:lnTo>
                  <a:pt x="10377" y="151403"/>
                </a:lnTo>
                <a:lnTo>
                  <a:pt x="12065" y="147596"/>
                </a:lnTo>
                <a:lnTo>
                  <a:pt x="13191" y="143154"/>
                </a:lnTo>
                <a:lnTo>
                  <a:pt x="13941" y="138287"/>
                </a:lnTo>
                <a:lnTo>
                  <a:pt x="15393" y="134090"/>
                </a:lnTo>
                <a:lnTo>
                  <a:pt x="17314" y="130340"/>
                </a:lnTo>
                <a:lnTo>
                  <a:pt x="19547" y="126887"/>
                </a:lnTo>
                <a:lnTo>
                  <a:pt x="22941" y="124585"/>
                </a:lnTo>
                <a:lnTo>
                  <a:pt x="31792" y="122027"/>
                </a:lnTo>
                <a:lnTo>
                  <a:pt x="36819" y="120393"/>
                </a:lnTo>
                <a:lnTo>
                  <a:pt x="42075" y="118351"/>
                </a:lnTo>
                <a:lnTo>
                  <a:pt x="47485" y="116037"/>
                </a:lnTo>
                <a:lnTo>
                  <a:pt x="56035" y="113465"/>
                </a:lnTo>
                <a:lnTo>
                  <a:pt x="63963" y="112323"/>
                </a:lnTo>
                <a:lnTo>
                  <a:pt x="68744" y="112018"/>
                </a:lnTo>
                <a:lnTo>
                  <a:pt x="73836" y="111815"/>
                </a:lnTo>
                <a:lnTo>
                  <a:pt x="84575" y="111589"/>
                </a:lnTo>
                <a:lnTo>
                  <a:pt x="90105" y="111529"/>
                </a:lnTo>
                <a:lnTo>
                  <a:pt x="95697" y="112441"/>
                </a:lnTo>
                <a:lnTo>
                  <a:pt x="101330" y="114002"/>
                </a:lnTo>
                <a:lnTo>
                  <a:pt x="106990" y="115995"/>
                </a:lnTo>
                <a:lnTo>
                  <a:pt x="112669" y="117324"/>
                </a:lnTo>
                <a:lnTo>
                  <a:pt x="118360" y="118210"/>
                </a:lnTo>
                <a:lnTo>
                  <a:pt x="124058" y="118800"/>
                </a:lnTo>
                <a:lnTo>
                  <a:pt x="129763" y="120146"/>
                </a:lnTo>
                <a:lnTo>
                  <a:pt x="135470" y="121996"/>
                </a:lnTo>
                <a:lnTo>
                  <a:pt x="141181" y="124182"/>
                </a:lnTo>
                <a:lnTo>
                  <a:pt x="146892" y="125639"/>
                </a:lnTo>
                <a:lnTo>
                  <a:pt x="152605" y="126611"/>
                </a:lnTo>
                <a:lnTo>
                  <a:pt x="158319" y="127258"/>
                </a:lnTo>
                <a:lnTo>
                  <a:pt x="164033" y="128643"/>
                </a:lnTo>
                <a:lnTo>
                  <a:pt x="169747" y="130518"/>
                </a:lnTo>
                <a:lnTo>
                  <a:pt x="175462" y="132721"/>
                </a:lnTo>
                <a:lnTo>
                  <a:pt x="181177" y="134189"/>
                </a:lnTo>
                <a:lnTo>
                  <a:pt x="186891" y="135168"/>
                </a:lnTo>
                <a:lnTo>
                  <a:pt x="192606" y="135821"/>
                </a:lnTo>
                <a:lnTo>
                  <a:pt x="198321" y="137208"/>
                </a:lnTo>
                <a:lnTo>
                  <a:pt x="204036" y="139086"/>
                </a:lnTo>
                <a:lnTo>
                  <a:pt x="209751" y="141290"/>
                </a:lnTo>
                <a:lnTo>
                  <a:pt x="218641" y="143739"/>
                </a:lnTo>
                <a:lnTo>
                  <a:pt x="227672" y="144828"/>
                </a:lnTo>
                <a:lnTo>
                  <a:pt x="234081" y="145118"/>
                </a:lnTo>
                <a:lnTo>
                  <a:pt x="254213" y="145527"/>
                </a:lnTo>
                <a:lnTo>
                  <a:pt x="289761" y="145698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65"/>
          <p:cNvSpPr/>
          <p:nvPr/>
        </p:nvSpPr>
        <p:spPr>
          <a:xfrm>
            <a:off x="2713110" y="2828925"/>
            <a:ext cx="127245" cy="240031"/>
          </a:xfrm>
          <a:custGeom>
            <a:avLst/>
            <a:gdLst/>
            <a:ahLst/>
            <a:cxnLst/>
            <a:rect l="0" t="0" r="0" b="0"/>
            <a:pathLst>
              <a:path w="127245" h="240031">
                <a:moveTo>
                  <a:pt x="92954" y="0"/>
                </a:moveTo>
                <a:lnTo>
                  <a:pt x="72803" y="0"/>
                </a:lnTo>
                <a:lnTo>
                  <a:pt x="69995" y="952"/>
                </a:lnTo>
                <a:lnTo>
                  <a:pt x="67171" y="2539"/>
                </a:lnTo>
                <a:lnTo>
                  <a:pt x="64335" y="4551"/>
                </a:lnTo>
                <a:lnTo>
                  <a:pt x="62445" y="6844"/>
                </a:lnTo>
                <a:lnTo>
                  <a:pt x="61185" y="9325"/>
                </a:lnTo>
                <a:lnTo>
                  <a:pt x="60345" y="11931"/>
                </a:lnTo>
                <a:lnTo>
                  <a:pt x="56871" y="17368"/>
                </a:lnTo>
                <a:lnTo>
                  <a:pt x="54611" y="20151"/>
                </a:lnTo>
                <a:lnTo>
                  <a:pt x="51200" y="23911"/>
                </a:lnTo>
                <a:lnTo>
                  <a:pt x="42329" y="33170"/>
                </a:lnTo>
                <a:lnTo>
                  <a:pt x="38249" y="38305"/>
                </a:lnTo>
                <a:lnTo>
                  <a:pt x="34577" y="43634"/>
                </a:lnTo>
                <a:lnTo>
                  <a:pt x="31176" y="49092"/>
                </a:lnTo>
                <a:lnTo>
                  <a:pt x="27956" y="54635"/>
                </a:lnTo>
                <a:lnTo>
                  <a:pt x="21839" y="65875"/>
                </a:lnTo>
                <a:lnTo>
                  <a:pt x="13040" y="82912"/>
                </a:lnTo>
                <a:lnTo>
                  <a:pt x="11103" y="88612"/>
                </a:lnTo>
                <a:lnTo>
                  <a:pt x="9812" y="94317"/>
                </a:lnTo>
                <a:lnTo>
                  <a:pt x="8951" y="100026"/>
                </a:lnTo>
                <a:lnTo>
                  <a:pt x="7425" y="105736"/>
                </a:lnTo>
                <a:lnTo>
                  <a:pt x="5455" y="111448"/>
                </a:lnTo>
                <a:lnTo>
                  <a:pt x="3189" y="117161"/>
                </a:lnTo>
                <a:lnTo>
                  <a:pt x="1678" y="122875"/>
                </a:lnTo>
                <a:lnTo>
                  <a:pt x="671" y="128589"/>
                </a:lnTo>
                <a:lnTo>
                  <a:pt x="0" y="134303"/>
                </a:lnTo>
                <a:lnTo>
                  <a:pt x="505" y="140018"/>
                </a:lnTo>
                <a:lnTo>
                  <a:pt x="1794" y="145733"/>
                </a:lnTo>
                <a:lnTo>
                  <a:pt x="3606" y="151447"/>
                </a:lnTo>
                <a:lnTo>
                  <a:pt x="4814" y="156210"/>
                </a:lnTo>
                <a:lnTo>
                  <a:pt x="5619" y="160337"/>
                </a:lnTo>
                <a:lnTo>
                  <a:pt x="6156" y="164041"/>
                </a:lnTo>
                <a:lnTo>
                  <a:pt x="7466" y="167463"/>
                </a:lnTo>
                <a:lnTo>
                  <a:pt x="9292" y="170697"/>
                </a:lnTo>
                <a:lnTo>
                  <a:pt x="11462" y="173805"/>
                </a:lnTo>
                <a:lnTo>
                  <a:pt x="12909" y="177783"/>
                </a:lnTo>
                <a:lnTo>
                  <a:pt x="13873" y="182339"/>
                </a:lnTo>
                <a:lnTo>
                  <a:pt x="14516" y="187282"/>
                </a:lnTo>
                <a:lnTo>
                  <a:pt x="15897" y="191529"/>
                </a:lnTo>
                <a:lnTo>
                  <a:pt x="17770" y="195314"/>
                </a:lnTo>
                <a:lnTo>
                  <a:pt x="19972" y="198789"/>
                </a:lnTo>
                <a:lnTo>
                  <a:pt x="22392" y="202058"/>
                </a:lnTo>
                <a:lnTo>
                  <a:pt x="24958" y="205190"/>
                </a:lnTo>
                <a:lnTo>
                  <a:pt x="27621" y="208231"/>
                </a:lnTo>
                <a:lnTo>
                  <a:pt x="31301" y="211211"/>
                </a:lnTo>
                <a:lnTo>
                  <a:pt x="35660" y="214149"/>
                </a:lnTo>
                <a:lnTo>
                  <a:pt x="40471" y="217061"/>
                </a:lnTo>
                <a:lnTo>
                  <a:pt x="44630" y="219002"/>
                </a:lnTo>
                <a:lnTo>
                  <a:pt x="48356" y="220297"/>
                </a:lnTo>
                <a:lnTo>
                  <a:pt x="51792" y="221159"/>
                </a:lnTo>
                <a:lnTo>
                  <a:pt x="55988" y="222687"/>
                </a:lnTo>
                <a:lnTo>
                  <a:pt x="60690" y="224658"/>
                </a:lnTo>
                <a:lnTo>
                  <a:pt x="65730" y="226924"/>
                </a:lnTo>
                <a:lnTo>
                  <a:pt x="70042" y="229388"/>
                </a:lnTo>
                <a:lnTo>
                  <a:pt x="73870" y="231982"/>
                </a:lnTo>
                <a:lnTo>
                  <a:pt x="77374" y="234665"/>
                </a:lnTo>
                <a:lnTo>
                  <a:pt x="81615" y="236453"/>
                </a:lnTo>
                <a:lnTo>
                  <a:pt x="86347" y="237645"/>
                </a:lnTo>
                <a:lnTo>
                  <a:pt x="91407" y="238440"/>
                </a:lnTo>
                <a:lnTo>
                  <a:pt x="95733" y="238970"/>
                </a:lnTo>
                <a:lnTo>
                  <a:pt x="99569" y="239323"/>
                </a:lnTo>
                <a:lnTo>
                  <a:pt x="103079" y="239559"/>
                </a:lnTo>
                <a:lnTo>
                  <a:pt x="107324" y="239716"/>
                </a:lnTo>
                <a:lnTo>
                  <a:pt x="127244" y="24003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66"/>
          <p:cNvSpPr/>
          <p:nvPr/>
        </p:nvSpPr>
        <p:spPr>
          <a:xfrm>
            <a:off x="2895493" y="2923575"/>
            <a:ext cx="64877" cy="128236"/>
          </a:xfrm>
          <a:custGeom>
            <a:avLst/>
            <a:gdLst/>
            <a:ahLst/>
            <a:cxnLst/>
            <a:rect l="0" t="0" r="0" b="0"/>
            <a:pathLst>
              <a:path w="64877" h="128236">
                <a:moveTo>
                  <a:pt x="13442" y="8220"/>
                </a:moveTo>
                <a:lnTo>
                  <a:pt x="5222" y="0"/>
                </a:lnTo>
                <a:lnTo>
                  <a:pt x="4152" y="835"/>
                </a:lnTo>
                <a:lnTo>
                  <a:pt x="2486" y="2344"/>
                </a:lnTo>
                <a:lnTo>
                  <a:pt x="423" y="4302"/>
                </a:lnTo>
                <a:lnTo>
                  <a:pt x="0" y="5608"/>
                </a:lnTo>
                <a:lnTo>
                  <a:pt x="670" y="6479"/>
                </a:lnTo>
                <a:lnTo>
                  <a:pt x="2070" y="7059"/>
                </a:lnTo>
                <a:lnTo>
                  <a:pt x="3003" y="8398"/>
                </a:lnTo>
                <a:lnTo>
                  <a:pt x="3625" y="10244"/>
                </a:lnTo>
                <a:lnTo>
                  <a:pt x="4040" y="12426"/>
                </a:lnTo>
                <a:lnTo>
                  <a:pt x="4316" y="14834"/>
                </a:lnTo>
                <a:lnTo>
                  <a:pt x="4500" y="17392"/>
                </a:lnTo>
                <a:lnTo>
                  <a:pt x="4623" y="20049"/>
                </a:lnTo>
                <a:lnTo>
                  <a:pt x="4760" y="25542"/>
                </a:lnTo>
                <a:lnTo>
                  <a:pt x="4863" y="45377"/>
                </a:lnTo>
                <a:lnTo>
                  <a:pt x="5817" y="49184"/>
                </a:lnTo>
                <a:lnTo>
                  <a:pt x="7406" y="53627"/>
                </a:lnTo>
                <a:lnTo>
                  <a:pt x="9418" y="58493"/>
                </a:lnTo>
                <a:lnTo>
                  <a:pt x="10759" y="62690"/>
                </a:lnTo>
                <a:lnTo>
                  <a:pt x="11653" y="66441"/>
                </a:lnTo>
                <a:lnTo>
                  <a:pt x="12249" y="69894"/>
                </a:lnTo>
                <a:lnTo>
                  <a:pt x="14552" y="73148"/>
                </a:lnTo>
                <a:lnTo>
                  <a:pt x="17992" y="76270"/>
                </a:lnTo>
                <a:lnTo>
                  <a:pt x="22190" y="79305"/>
                </a:lnTo>
                <a:lnTo>
                  <a:pt x="24989" y="82280"/>
                </a:lnTo>
                <a:lnTo>
                  <a:pt x="26855" y="85215"/>
                </a:lnTo>
                <a:lnTo>
                  <a:pt x="28099" y="88125"/>
                </a:lnTo>
                <a:lnTo>
                  <a:pt x="29880" y="91017"/>
                </a:lnTo>
                <a:lnTo>
                  <a:pt x="32021" y="93898"/>
                </a:lnTo>
                <a:lnTo>
                  <a:pt x="34400" y="96771"/>
                </a:lnTo>
                <a:lnTo>
                  <a:pt x="36939" y="99639"/>
                </a:lnTo>
                <a:lnTo>
                  <a:pt x="42300" y="105365"/>
                </a:lnTo>
                <a:lnTo>
                  <a:pt x="44110" y="108226"/>
                </a:lnTo>
                <a:lnTo>
                  <a:pt x="45318" y="111086"/>
                </a:lnTo>
                <a:lnTo>
                  <a:pt x="46122" y="113945"/>
                </a:lnTo>
                <a:lnTo>
                  <a:pt x="47611" y="116803"/>
                </a:lnTo>
                <a:lnTo>
                  <a:pt x="49556" y="119661"/>
                </a:lnTo>
                <a:lnTo>
                  <a:pt x="51805" y="122519"/>
                </a:lnTo>
                <a:lnTo>
                  <a:pt x="54257" y="124424"/>
                </a:lnTo>
                <a:lnTo>
                  <a:pt x="56845" y="125694"/>
                </a:lnTo>
                <a:lnTo>
                  <a:pt x="64876" y="128235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67"/>
          <p:cNvSpPr/>
          <p:nvPr/>
        </p:nvSpPr>
        <p:spPr>
          <a:xfrm>
            <a:off x="2981148" y="2906465"/>
            <a:ext cx="202107" cy="153520"/>
          </a:xfrm>
          <a:custGeom>
            <a:avLst/>
            <a:gdLst/>
            <a:ahLst/>
            <a:cxnLst/>
            <a:rect l="0" t="0" r="0" b="0"/>
            <a:pathLst>
              <a:path w="202107" h="153520">
                <a:moveTo>
                  <a:pt x="4939" y="51047"/>
                </a:moveTo>
                <a:lnTo>
                  <a:pt x="388" y="51047"/>
                </a:lnTo>
                <a:lnTo>
                  <a:pt x="0" y="50095"/>
                </a:lnTo>
                <a:lnTo>
                  <a:pt x="694" y="48507"/>
                </a:lnTo>
                <a:lnTo>
                  <a:pt x="2109" y="46496"/>
                </a:lnTo>
                <a:lnTo>
                  <a:pt x="3681" y="41722"/>
                </a:lnTo>
                <a:lnTo>
                  <a:pt x="4100" y="39115"/>
                </a:lnTo>
                <a:lnTo>
                  <a:pt x="4380" y="36425"/>
                </a:lnTo>
                <a:lnTo>
                  <a:pt x="4566" y="33679"/>
                </a:lnTo>
                <a:lnTo>
                  <a:pt x="4690" y="30896"/>
                </a:lnTo>
                <a:lnTo>
                  <a:pt x="5726" y="28088"/>
                </a:lnTo>
                <a:lnTo>
                  <a:pt x="7369" y="25264"/>
                </a:lnTo>
                <a:lnTo>
                  <a:pt x="9416" y="22428"/>
                </a:lnTo>
                <a:lnTo>
                  <a:pt x="11734" y="20538"/>
                </a:lnTo>
                <a:lnTo>
                  <a:pt x="14231" y="19277"/>
                </a:lnTo>
                <a:lnTo>
                  <a:pt x="20499" y="16925"/>
                </a:lnTo>
                <a:lnTo>
                  <a:pt x="24837" y="14964"/>
                </a:lnTo>
                <a:lnTo>
                  <a:pt x="29635" y="12704"/>
                </a:lnTo>
                <a:lnTo>
                  <a:pt x="33785" y="11197"/>
                </a:lnTo>
                <a:lnTo>
                  <a:pt x="37505" y="10193"/>
                </a:lnTo>
                <a:lnTo>
                  <a:pt x="40937" y="9524"/>
                </a:lnTo>
                <a:lnTo>
                  <a:pt x="44178" y="8125"/>
                </a:lnTo>
                <a:lnTo>
                  <a:pt x="50318" y="4031"/>
                </a:lnTo>
                <a:lnTo>
                  <a:pt x="54242" y="2558"/>
                </a:lnTo>
                <a:lnTo>
                  <a:pt x="58763" y="1576"/>
                </a:lnTo>
                <a:lnTo>
                  <a:pt x="63682" y="921"/>
                </a:lnTo>
                <a:lnTo>
                  <a:pt x="67913" y="485"/>
                </a:lnTo>
                <a:lnTo>
                  <a:pt x="71687" y="194"/>
                </a:lnTo>
                <a:lnTo>
                  <a:pt x="75155" y="0"/>
                </a:lnTo>
                <a:lnTo>
                  <a:pt x="78420" y="823"/>
                </a:lnTo>
                <a:lnTo>
                  <a:pt x="84587" y="4278"/>
                </a:lnTo>
                <a:lnTo>
                  <a:pt x="90503" y="8988"/>
                </a:lnTo>
                <a:lnTo>
                  <a:pt x="93414" y="11578"/>
                </a:lnTo>
                <a:lnTo>
                  <a:pt x="99189" y="16995"/>
                </a:lnTo>
                <a:lnTo>
                  <a:pt x="102062" y="19774"/>
                </a:lnTo>
                <a:lnTo>
                  <a:pt x="103978" y="22578"/>
                </a:lnTo>
                <a:lnTo>
                  <a:pt x="105255" y="25400"/>
                </a:lnTo>
                <a:lnTo>
                  <a:pt x="106106" y="28234"/>
                </a:lnTo>
                <a:lnTo>
                  <a:pt x="106674" y="32028"/>
                </a:lnTo>
                <a:lnTo>
                  <a:pt x="107052" y="36463"/>
                </a:lnTo>
                <a:lnTo>
                  <a:pt x="107305" y="41325"/>
                </a:lnTo>
                <a:lnTo>
                  <a:pt x="106520" y="45518"/>
                </a:lnTo>
                <a:lnTo>
                  <a:pt x="105045" y="49266"/>
                </a:lnTo>
                <a:lnTo>
                  <a:pt x="103109" y="52717"/>
                </a:lnTo>
                <a:lnTo>
                  <a:pt x="98418" y="61632"/>
                </a:lnTo>
                <a:lnTo>
                  <a:pt x="95833" y="66676"/>
                </a:lnTo>
                <a:lnTo>
                  <a:pt x="94110" y="71944"/>
                </a:lnTo>
                <a:lnTo>
                  <a:pt x="92961" y="77361"/>
                </a:lnTo>
                <a:lnTo>
                  <a:pt x="92196" y="82877"/>
                </a:lnTo>
                <a:lnTo>
                  <a:pt x="90732" y="87507"/>
                </a:lnTo>
                <a:lnTo>
                  <a:pt x="88805" y="91546"/>
                </a:lnTo>
                <a:lnTo>
                  <a:pt x="86567" y="95191"/>
                </a:lnTo>
                <a:lnTo>
                  <a:pt x="84123" y="99527"/>
                </a:lnTo>
                <a:lnTo>
                  <a:pt x="78866" y="109424"/>
                </a:lnTo>
                <a:lnTo>
                  <a:pt x="76131" y="113777"/>
                </a:lnTo>
                <a:lnTo>
                  <a:pt x="73356" y="117632"/>
                </a:lnTo>
                <a:lnTo>
                  <a:pt x="70552" y="121155"/>
                </a:lnTo>
                <a:lnTo>
                  <a:pt x="67731" y="124456"/>
                </a:lnTo>
                <a:lnTo>
                  <a:pt x="64898" y="127609"/>
                </a:lnTo>
                <a:lnTo>
                  <a:pt x="62057" y="130663"/>
                </a:lnTo>
                <a:lnTo>
                  <a:pt x="60162" y="133652"/>
                </a:lnTo>
                <a:lnTo>
                  <a:pt x="58899" y="136597"/>
                </a:lnTo>
                <a:lnTo>
                  <a:pt x="58058" y="139513"/>
                </a:lnTo>
                <a:lnTo>
                  <a:pt x="58449" y="141457"/>
                </a:lnTo>
                <a:lnTo>
                  <a:pt x="59662" y="142753"/>
                </a:lnTo>
                <a:lnTo>
                  <a:pt x="61424" y="143617"/>
                </a:lnTo>
                <a:lnTo>
                  <a:pt x="62598" y="145145"/>
                </a:lnTo>
                <a:lnTo>
                  <a:pt x="63381" y="147117"/>
                </a:lnTo>
                <a:lnTo>
                  <a:pt x="63903" y="149383"/>
                </a:lnTo>
                <a:lnTo>
                  <a:pt x="65203" y="150895"/>
                </a:lnTo>
                <a:lnTo>
                  <a:pt x="67023" y="151902"/>
                </a:lnTo>
                <a:lnTo>
                  <a:pt x="71584" y="153022"/>
                </a:lnTo>
                <a:lnTo>
                  <a:pt x="76787" y="153519"/>
                </a:lnTo>
                <a:lnTo>
                  <a:pt x="79508" y="152699"/>
                </a:lnTo>
                <a:lnTo>
                  <a:pt x="85070" y="149248"/>
                </a:lnTo>
                <a:lnTo>
                  <a:pt x="90718" y="147080"/>
                </a:lnTo>
                <a:lnTo>
                  <a:pt x="93557" y="146501"/>
                </a:lnTo>
                <a:lnTo>
                  <a:pt x="99252" y="143319"/>
                </a:lnTo>
                <a:lnTo>
                  <a:pt x="102105" y="141136"/>
                </a:lnTo>
                <a:lnTo>
                  <a:pt x="105911" y="138729"/>
                </a:lnTo>
                <a:lnTo>
                  <a:pt x="110354" y="136172"/>
                </a:lnTo>
                <a:lnTo>
                  <a:pt x="115220" y="133514"/>
                </a:lnTo>
                <a:lnTo>
                  <a:pt x="121322" y="130790"/>
                </a:lnTo>
                <a:lnTo>
                  <a:pt x="128248" y="128022"/>
                </a:lnTo>
                <a:lnTo>
                  <a:pt x="135722" y="125223"/>
                </a:lnTo>
                <a:lnTo>
                  <a:pt x="141658" y="121453"/>
                </a:lnTo>
                <a:lnTo>
                  <a:pt x="146568" y="117034"/>
                </a:lnTo>
                <a:lnTo>
                  <a:pt x="150793" y="112184"/>
                </a:lnTo>
                <a:lnTo>
                  <a:pt x="156468" y="107997"/>
                </a:lnTo>
                <a:lnTo>
                  <a:pt x="163108" y="104254"/>
                </a:lnTo>
                <a:lnTo>
                  <a:pt x="170392" y="100806"/>
                </a:lnTo>
                <a:lnTo>
                  <a:pt x="177154" y="96602"/>
                </a:lnTo>
                <a:lnTo>
                  <a:pt x="183566" y="91895"/>
                </a:lnTo>
                <a:lnTo>
                  <a:pt x="202106" y="76765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68"/>
          <p:cNvSpPr/>
          <p:nvPr/>
        </p:nvSpPr>
        <p:spPr>
          <a:xfrm>
            <a:off x="3157537" y="2828925"/>
            <a:ext cx="171260" cy="180023"/>
          </a:xfrm>
          <a:custGeom>
            <a:avLst/>
            <a:gdLst/>
            <a:ahLst/>
            <a:cxnLst/>
            <a:rect l="0" t="0" r="0" b="0"/>
            <a:pathLst>
              <a:path w="171260" h="180023">
                <a:moveTo>
                  <a:pt x="0" y="0"/>
                </a:moveTo>
                <a:lnTo>
                  <a:pt x="40551" y="0"/>
                </a:lnTo>
                <a:lnTo>
                  <a:pt x="47036" y="952"/>
                </a:lnTo>
                <a:lnTo>
                  <a:pt x="54217" y="2539"/>
                </a:lnTo>
                <a:lnTo>
                  <a:pt x="61863" y="4551"/>
                </a:lnTo>
                <a:lnTo>
                  <a:pt x="68864" y="5891"/>
                </a:lnTo>
                <a:lnTo>
                  <a:pt x="75437" y="6785"/>
                </a:lnTo>
                <a:lnTo>
                  <a:pt x="81724" y="7380"/>
                </a:lnTo>
                <a:lnTo>
                  <a:pt x="88772" y="8730"/>
                </a:lnTo>
                <a:lnTo>
                  <a:pt x="96329" y="10583"/>
                </a:lnTo>
                <a:lnTo>
                  <a:pt x="104224" y="12770"/>
                </a:lnTo>
                <a:lnTo>
                  <a:pt x="110441" y="16133"/>
                </a:lnTo>
                <a:lnTo>
                  <a:pt x="115537" y="20280"/>
                </a:lnTo>
                <a:lnTo>
                  <a:pt x="119887" y="24950"/>
                </a:lnTo>
                <a:lnTo>
                  <a:pt x="124692" y="29016"/>
                </a:lnTo>
                <a:lnTo>
                  <a:pt x="129801" y="32679"/>
                </a:lnTo>
                <a:lnTo>
                  <a:pt x="135112" y="36073"/>
                </a:lnTo>
                <a:lnTo>
                  <a:pt x="140557" y="40241"/>
                </a:lnTo>
                <a:lnTo>
                  <a:pt x="146092" y="44925"/>
                </a:lnTo>
                <a:lnTo>
                  <a:pt x="151687" y="49952"/>
                </a:lnTo>
                <a:lnTo>
                  <a:pt x="156370" y="55209"/>
                </a:lnTo>
                <a:lnTo>
                  <a:pt x="160444" y="60618"/>
                </a:lnTo>
                <a:lnTo>
                  <a:pt x="164113" y="66130"/>
                </a:lnTo>
                <a:lnTo>
                  <a:pt x="166558" y="71709"/>
                </a:lnTo>
                <a:lnTo>
                  <a:pt x="168189" y="77333"/>
                </a:lnTo>
                <a:lnTo>
                  <a:pt x="169276" y="82988"/>
                </a:lnTo>
                <a:lnTo>
                  <a:pt x="170001" y="87710"/>
                </a:lnTo>
                <a:lnTo>
                  <a:pt x="170484" y="91811"/>
                </a:lnTo>
                <a:lnTo>
                  <a:pt x="170806" y="95497"/>
                </a:lnTo>
                <a:lnTo>
                  <a:pt x="171021" y="99859"/>
                </a:lnTo>
                <a:lnTo>
                  <a:pt x="171259" y="109787"/>
                </a:lnTo>
                <a:lnTo>
                  <a:pt x="170370" y="115101"/>
                </a:lnTo>
                <a:lnTo>
                  <a:pt x="168825" y="120549"/>
                </a:lnTo>
                <a:lnTo>
                  <a:pt x="166843" y="126086"/>
                </a:lnTo>
                <a:lnTo>
                  <a:pt x="165521" y="130730"/>
                </a:lnTo>
                <a:lnTo>
                  <a:pt x="164640" y="134778"/>
                </a:lnTo>
                <a:lnTo>
                  <a:pt x="164052" y="138429"/>
                </a:lnTo>
                <a:lnTo>
                  <a:pt x="161756" y="142768"/>
                </a:lnTo>
                <a:lnTo>
                  <a:pt x="158320" y="147566"/>
                </a:lnTo>
                <a:lnTo>
                  <a:pt x="154124" y="152670"/>
                </a:lnTo>
                <a:lnTo>
                  <a:pt x="150374" y="157025"/>
                </a:lnTo>
                <a:lnTo>
                  <a:pt x="146922" y="160881"/>
                </a:lnTo>
                <a:lnTo>
                  <a:pt x="143668" y="164404"/>
                </a:lnTo>
                <a:lnTo>
                  <a:pt x="140546" y="166752"/>
                </a:lnTo>
                <a:lnTo>
                  <a:pt x="137513" y="168318"/>
                </a:lnTo>
                <a:lnTo>
                  <a:pt x="134538" y="169362"/>
                </a:lnTo>
                <a:lnTo>
                  <a:pt x="130649" y="171010"/>
                </a:lnTo>
                <a:lnTo>
                  <a:pt x="114348" y="178647"/>
                </a:lnTo>
                <a:lnTo>
                  <a:pt x="110194" y="179411"/>
                </a:lnTo>
                <a:lnTo>
                  <a:pt x="105172" y="179751"/>
                </a:lnTo>
                <a:lnTo>
                  <a:pt x="99766" y="179902"/>
                </a:lnTo>
                <a:lnTo>
                  <a:pt x="85725" y="180022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69"/>
          <p:cNvSpPr/>
          <p:nvPr/>
        </p:nvSpPr>
        <p:spPr>
          <a:xfrm>
            <a:off x="4949220" y="2657475"/>
            <a:ext cx="248573" cy="33938"/>
          </a:xfrm>
          <a:custGeom>
            <a:avLst/>
            <a:gdLst/>
            <a:ahLst/>
            <a:cxnLst/>
            <a:rect l="0" t="0" r="0" b="0"/>
            <a:pathLst>
              <a:path w="248573" h="33938">
                <a:moveTo>
                  <a:pt x="8542" y="25717"/>
                </a:moveTo>
                <a:lnTo>
                  <a:pt x="0" y="25717"/>
                </a:lnTo>
                <a:lnTo>
                  <a:pt x="4529" y="25717"/>
                </a:lnTo>
                <a:lnTo>
                  <a:pt x="5867" y="26670"/>
                </a:lnTo>
                <a:lnTo>
                  <a:pt x="6759" y="28257"/>
                </a:lnTo>
                <a:lnTo>
                  <a:pt x="7353" y="30268"/>
                </a:lnTo>
                <a:lnTo>
                  <a:pt x="8702" y="31609"/>
                </a:lnTo>
                <a:lnTo>
                  <a:pt x="10554" y="32502"/>
                </a:lnTo>
                <a:lnTo>
                  <a:pt x="15151" y="33495"/>
                </a:lnTo>
                <a:lnTo>
                  <a:pt x="20370" y="33937"/>
                </a:lnTo>
                <a:lnTo>
                  <a:pt x="24047" y="33102"/>
                </a:lnTo>
                <a:lnTo>
                  <a:pt x="28404" y="31593"/>
                </a:lnTo>
                <a:lnTo>
                  <a:pt x="33213" y="29634"/>
                </a:lnTo>
                <a:lnTo>
                  <a:pt x="38324" y="28328"/>
                </a:lnTo>
                <a:lnTo>
                  <a:pt x="43637" y="27458"/>
                </a:lnTo>
                <a:lnTo>
                  <a:pt x="49084" y="26878"/>
                </a:lnTo>
                <a:lnTo>
                  <a:pt x="55572" y="26491"/>
                </a:lnTo>
                <a:lnTo>
                  <a:pt x="70402" y="26061"/>
                </a:lnTo>
                <a:lnTo>
                  <a:pt x="78357" y="24994"/>
                </a:lnTo>
                <a:lnTo>
                  <a:pt x="86518" y="23330"/>
                </a:lnTo>
                <a:lnTo>
                  <a:pt x="94816" y="21268"/>
                </a:lnTo>
                <a:lnTo>
                  <a:pt x="103205" y="19894"/>
                </a:lnTo>
                <a:lnTo>
                  <a:pt x="111656" y="18977"/>
                </a:lnTo>
                <a:lnTo>
                  <a:pt x="120147" y="18366"/>
                </a:lnTo>
                <a:lnTo>
                  <a:pt x="127713" y="17007"/>
                </a:lnTo>
                <a:lnTo>
                  <a:pt x="134662" y="15148"/>
                </a:lnTo>
                <a:lnTo>
                  <a:pt x="141199" y="12956"/>
                </a:lnTo>
                <a:lnTo>
                  <a:pt x="148415" y="11495"/>
                </a:lnTo>
                <a:lnTo>
                  <a:pt x="156083" y="10521"/>
                </a:lnTo>
                <a:lnTo>
                  <a:pt x="164053" y="9871"/>
                </a:lnTo>
                <a:lnTo>
                  <a:pt x="171271" y="8485"/>
                </a:lnTo>
                <a:lnTo>
                  <a:pt x="177988" y="6609"/>
                </a:lnTo>
                <a:lnTo>
                  <a:pt x="184371" y="4406"/>
                </a:lnTo>
                <a:lnTo>
                  <a:pt x="191484" y="2937"/>
                </a:lnTo>
                <a:lnTo>
                  <a:pt x="199083" y="1958"/>
                </a:lnTo>
                <a:lnTo>
                  <a:pt x="213242" y="870"/>
                </a:lnTo>
                <a:lnTo>
                  <a:pt x="222710" y="386"/>
                </a:lnTo>
                <a:lnTo>
                  <a:pt x="232633" y="171"/>
                </a:lnTo>
                <a:lnTo>
                  <a:pt x="248572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70"/>
          <p:cNvSpPr/>
          <p:nvPr/>
        </p:nvSpPr>
        <p:spPr>
          <a:xfrm>
            <a:off x="5000625" y="2755407"/>
            <a:ext cx="197168" cy="13158"/>
          </a:xfrm>
          <a:custGeom>
            <a:avLst/>
            <a:gdLst/>
            <a:ahLst/>
            <a:cxnLst/>
            <a:rect l="0" t="0" r="0" b="0"/>
            <a:pathLst>
              <a:path w="197168" h="13158">
                <a:moveTo>
                  <a:pt x="0" y="4938"/>
                </a:moveTo>
                <a:lnTo>
                  <a:pt x="4550" y="9488"/>
                </a:lnTo>
                <a:lnTo>
                  <a:pt x="7796" y="10829"/>
                </a:lnTo>
                <a:lnTo>
                  <a:pt x="11865" y="11723"/>
                </a:lnTo>
                <a:lnTo>
                  <a:pt x="16482" y="12318"/>
                </a:lnTo>
                <a:lnTo>
                  <a:pt x="21465" y="12716"/>
                </a:lnTo>
                <a:lnTo>
                  <a:pt x="26693" y="12980"/>
                </a:lnTo>
                <a:lnTo>
                  <a:pt x="32082" y="13157"/>
                </a:lnTo>
                <a:lnTo>
                  <a:pt x="37581" y="12322"/>
                </a:lnTo>
                <a:lnTo>
                  <a:pt x="43151" y="10813"/>
                </a:lnTo>
                <a:lnTo>
                  <a:pt x="48770" y="8855"/>
                </a:lnTo>
                <a:lnTo>
                  <a:pt x="54421" y="7549"/>
                </a:lnTo>
                <a:lnTo>
                  <a:pt x="60093" y="6679"/>
                </a:lnTo>
                <a:lnTo>
                  <a:pt x="65779" y="6098"/>
                </a:lnTo>
                <a:lnTo>
                  <a:pt x="71475" y="5711"/>
                </a:lnTo>
                <a:lnTo>
                  <a:pt x="77178" y="5453"/>
                </a:lnTo>
                <a:lnTo>
                  <a:pt x="88593" y="5167"/>
                </a:lnTo>
                <a:lnTo>
                  <a:pt x="134303" y="4946"/>
                </a:lnTo>
                <a:lnTo>
                  <a:pt x="140017" y="3991"/>
                </a:lnTo>
                <a:lnTo>
                  <a:pt x="145732" y="2401"/>
                </a:lnTo>
                <a:lnTo>
                  <a:pt x="151447" y="389"/>
                </a:lnTo>
                <a:lnTo>
                  <a:pt x="157162" y="0"/>
                </a:lnTo>
                <a:lnTo>
                  <a:pt x="162877" y="694"/>
                </a:lnTo>
                <a:lnTo>
                  <a:pt x="168592" y="2108"/>
                </a:lnTo>
                <a:lnTo>
                  <a:pt x="173354" y="3051"/>
                </a:lnTo>
                <a:lnTo>
                  <a:pt x="177482" y="3680"/>
                </a:lnTo>
                <a:lnTo>
                  <a:pt x="181186" y="4099"/>
                </a:lnTo>
                <a:lnTo>
                  <a:pt x="184608" y="4379"/>
                </a:lnTo>
                <a:lnTo>
                  <a:pt x="187842" y="4565"/>
                </a:lnTo>
                <a:lnTo>
                  <a:pt x="197167" y="4938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71"/>
          <p:cNvSpPr/>
          <p:nvPr/>
        </p:nvSpPr>
        <p:spPr>
          <a:xfrm>
            <a:off x="5429250" y="2546032"/>
            <a:ext cx="154305" cy="8574"/>
          </a:xfrm>
          <a:custGeom>
            <a:avLst/>
            <a:gdLst/>
            <a:ahLst/>
            <a:cxnLst/>
            <a:rect l="0" t="0" r="0" b="0"/>
            <a:pathLst>
              <a:path w="154305" h="8574">
                <a:moveTo>
                  <a:pt x="0" y="8573"/>
                </a:moveTo>
                <a:lnTo>
                  <a:pt x="4550" y="4022"/>
                </a:lnTo>
                <a:lnTo>
                  <a:pt x="6843" y="2681"/>
                </a:lnTo>
                <a:lnTo>
                  <a:pt x="9325" y="1787"/>
                </a:lnTo>
                <a:lnTo>
                  <a:pt x="11931" y="1192"/>
                </a:lnTo>
                <a:lnTo>
                  <a:pt x="15574" y="795"/>
                </a:lnTo>
                <a:lnTo>
                  <a:pt x="19908" y="530"/>
                </a:lnTo>
                <a:lnTo>
                  <a:pt x="28850" y="236"/>
                </a:lnTo>
                <a:lnTo>
                  <a:pt x="40192" y="70"/>
                </a:lnTo>
                <a:lnTo>
                  <a:pt x="154304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72"/>
          <p:cNvSpPr/>
          <p:nvPr/>
        </p:nvSpPr>
        <p:spPr>
          <a:xfrm>
            <a:off x="5695031" y="2366010"/>
            <a:ext cx="221115" cy="257172"/>
          </a:xfrm>
          <a:custGeom>
            <a:avLst/>
            <a:gdLst/>
            <a:ahLst/>
            <a:cxnLst/>
            <a:rect l="0" t="0" r="0" b="0"/>
            <a:pathLst>
              <a:path w="221115" h="257172">
                <a:moveTo>
                  <a:pt x="162844" y="8572"/>
                </a:moveTo>
                <a:lnTo>
                  <a:pt x="162844" y="4021"/>
                </a:lnTo>
                <a:lnTo>
                  <a:pt x="163796" y="2681"/>
                </a:lnTo>
                <a:lnTo>
                  <a:pt x="165384" y="1787"/>
                </a:lnTo>
                <a:lnTo>
                  <a:pt x="171311" y="31"/>
                </a:lnTo>
                <a:lnTo>
                  <a:pt x="139084" y="0"/>
                </a:lnTo>
                <a:lnTo>
                  <a:pt x="133669" y="952"/>
                </a:lnTo>
                <a:lnTo>
                  <a:pt x="128154" y="2540"/>
                </a:lnTo>
                <a:lnTo>
                  <a:pt x="122572" y="4551"/>
                </a:lnTo>
                <a:lnTo>
                  <a:pt x="115994" y="5891"/>
                </a:lnTo>
                <a:lnTo>
                  <a:pt x="108750" y="6785"/>
                </a:lnTo>
                <a:lnTo>
                  <a:pt x="101064" y="7380"/>
                </a:lnTo>
                <a:lnTo>
                  <a:pt x="94034" y="7778"/>
                </a:lnTo>
                <a:lnTo>
                  <a:pt x="81144" y="8219"/>
                </a:lnTo>
                <a:lnTo>
                  <a:pt x="57347" y="8502"/>
                </a:lnTo>
                <a:lnTo>
                  <a:pt x="45789" y="8541"/>
                </a:lnTo>
                <a:lnTo>
                  <a:pt x="40992" y="7599"/>
                </a:lnTo>
                <a:lnTo>
                  <a:pt x="36842" y="6018"/>
                </a:lnTo>
                <a:lnTo>
                  <a:pt x="33123" y="4012"/>
                </a:lnTo>
                <a:lnTo>
                  <a:pt x="26450" y="1783"/>
                </a:lnTo>
                <a:lnTo>
                  <a:pt x="17143" y="6"/>
                </a:lnTo>
                <a:lnTo>
                  <a:pt x="17113" y="0"/>
                </a:lnTo>
                <a:lnTo>
                  <a:pt x="17112" y="0"/>
                </a:lnTo>
                <a:lnTo>
                  <a:pt x="21663" y="4551"/>
                </a:lnTo>
                <a:lnTo>
                  <a:pt x="23003" y="6844"/>
                </a:lnTo>
                <a:lnTo>
                  <a:pt x="24492" y="11931"/>
                </a:lnTo>
                <a:lnTo>
                  <a:pt x="25154" y="17368"/>
                </a:lnTo>
                <a:lnTo>
                  <a:pt x="25448" y="22959"/>
                </a:lnTo>
                <a:lnTo>
                  <a:pt x="25579" y="28619"/>
                </a:lnTo>
                <a:lnTo>
                  <a:pt x="25653" y="41711"/>
                </a:lnTo>
                <a:lnTo>
                  <a:pt x="24710" y="45905"/>
                </a:lnTo>
                <a:lnTo>
                  <a:pt x="21123" y="53104"/>
                </a:lnTo>
                <a:lnTo>
                  <a:pt x="19786" y="57310"/>
                </a:lnTo>
                <a:lnTo>
                  <a:pt x="18895" y="62019"/>
                </a:lnTo>
                <a:lnTo>
                  <a:pt x="18300" y="67063"/>
                </a:lnTo>
                <a:lnTo>
                  <a:pt x="16951" y="72331"/>
                </a:lnTo>
                <a:lnTo>
                  <a:pt x="15099" y="77748"/>
                </a:lnTo>
                <a:lnTo>
                  <a:pt x="12913" y="83265"/>
                </a:lnTo>
                <a:lnTo>
                  <a:pt x="11454" y="87895"/>
                </a:lnTo>
                <a:lnTo>
                  <a:pt x="9835" y="95579"/>
                </a:lnTo>
                <a:lnTo>
                  <a:pt x="6575" y="102169"/>
                </a:lnTo>
                <a:lnTo>
                  <a:pt x="4371" y="105260"/>
                </a:lnTo>
                <a:lnTo>
                  <a:pt x="1924" y="111235"/>
                </a:lnTo>
                <a:lnTo>
                  <a:pt x="353" y="118280"/>
                </a:lnTo>
                <a:lnTo>
                  <a:pt x="42" y="125563"/>
                </a:lnTo>
                <a:lnTo>
                  <a:pt x="0" y="127243"/>
                </a:lnTo>
                <a:lnTo>
                  <a:pt x="941" y="127691"/>
                </a:lnTo>
                <a:lnTo>
                  <a:pt x="7350" y="128469"/>
                </a:lnTo>
                <a:lnTo>
                  <a:pt x="21039" y="128564"/>
                </a:lnTo>
                <a:lnTo>
                  <a:pt x="27747" y="128577"/>
                </a:lnTo>
                <a:lnTo>
                  <a:pt x="30869" y="127628"/>
                </a:lnTo>
                <a:lnTo>
                  <a:pt x="36878" y="124033"/>
                </a:lnTo>
                <a:lnTo>
                  <a:pt x="40766" y="122694"/>
                </a:lnTo>
                <a:lnTo>
                  <a:pt x="45264" y="121801"/>
                </a:lnTo>
                <a:lnTo>
                  <a:pt x="50167" y="121205"/>
                </a:lnTo>
                <a:lnTo>
                  <a:pt x="55341" y="119856"/>
                </a:lnTo>
                <a:lnTo>
                  <a:pt x="60695" y="118004"/>
                </a:lnTo>
                <a:lnTo>
                  <a:pt x="66170" y="115817"/>
                </a:lnTo>
                <a:lnTo>
                  <a:pt x="71725" y="114358"/>
                </a:lnTo>
                <a:lnTo>
                  <a:pt x="77332" y="113386"/>
                </a:lnTo>
                <a:lnTo>
                  <a:pt x="82976" y="112738"/>
                </a:lnTo>
                <a:lnTo>
                  <a:pt x="88643" y="112306"/>
                </a:lnTo>
                <a:lnTo>
                  <a:pt x="94327" y="112018"/>
                </a:lnTo>
                <a:lnTo>
                  <a:pt x="105721" y="111698"/>
                </a:lnTo>
                <a:lnTo>
                  <a:pt x="134272" y="111476"/>
                </a:lnTo>
                <a:lnTo>
                  <a:pt x="139986" y="112417"/>
                </a:lnTo>
                <a:lnTo>
                  <a:pt x="145700" y="113997"/>
                </a:lnTo>
                <a:lnTo>
                  <a:pt x="151415" y="116003"/>
                </a:lnTo>
                <a:lnTo>
                  <a:pt x="157130" y="118293"/>
                </a:lnTo>
                <a:lnTo>
                  <a:pt x="162844" y="120772"/>
                </a:lnTo>
                <a:lnTo>
                  <a:pt x="168559" y="123377"/>
                </a:lnTo>
                <a:lnTo>
                  <a:pt x="174274" y="125113"/>
                </a:lnTo>
                <a:lnTo>
                  <a:pt x="179989" y="126271"/>
                </a:lnTo>
                <a:lnTo>
                  <a:pt x="185704" y="127043"/>
                </a:lnTo>
                <a:lnTo>
                  <a:pt x="190466" y="129463"/>
                </a:lnTo>
                <a:lnTo>
                  <a:pt x="194594" y="132981"/>
                </a:lnTo>
                <a:lnTo>
                  <a:pt x="198298" y="137231"/>
                </a:lnTo>
                <a:lnTo>
                  <a:pt x="204954" y="144494"/>
                </a:lnTo>
                <a:lnTo>
                  <a:pt x="211087" y="151849"/>
                </a:lnTo>
                <a:lnTo>
                  <a:pt x="214055" y="156478"/>
                </a:lnTo>
                <a:lnTo>
                  <a:pt x="216988" y="161468"/>
                </a:lnTo>
                <a:lnTo>
                  <a:pt x="218942" y="165748"/>
                </a:lnTo>
                <a:lnTo>
                  <a:pt x="221114" y="173043"/>
                </a:lnTo>
                <a:lnTo>
                  <a:pt x="220740" y="177274"/>
                </a:lnTo>
                <a:lnTo>
                  <a:pt x="219539" y="182000"/>
                </a:lnTo>
                <a:lnTo>
                  <a:pt x="217785" y="187056"/>
                </a:lnTo>
                <a:lnTo>
                  <a:pt x="215664" y="191379"/>
                </a:lnTo>
                <a:lnTo>
                  <a:pt x="208128" y="202966"/>
                </a:lnTo>
                <a:lnTo>
                  <a:pt x="205415" y="207701"/>
                </a:lnTo>
                <a:lnTo>
                  <a:pt x="202655" y="212762"/>
                </a:lnTo>
                <a:lnTo>
                  <a:pt x="199862" y="217089"/>
                </a:lnTo>
                <a:lnTo>
                  <a:pt x="194219" y="224436"/>
                </a:lnTo>
                <a:lnTo>
                  <a:pt x="190428" y="227729"/>
                </a:lnTo>
                <a:lnTo>
                  <a:pt x="185996" y="230877"/>
                </a:lnTo>
                <a:lnTo>
                  <a:pt x="181136" y="233928"/>
                </a:lnTo>
                <a:lnTo>
                  <a:pt x="175991" y="236914"/>
                </a:lnTo>
                <a:lnTo>
                  <a:pt x="165195" y="242773"/>
                </a:lnTo>
                <a:lnTo>
                  <a:pt x="148406" y="251426"/>
                </a:lnTo>
                <a:lnTo>
                  <a:pt x="143694" y="253342"/>
                </a:lnTo>
                <a:lnTo>
                  <a:pt x="139599" y="254619"/>
                </a:lnTo>
                <a:lnTo>
                  <a:pt x="135917" y="255471"/>
                </a:lnTo>
                <a:lnTo>
                  <a:pt x="129287" y="256417"/>
                </a:lnTo>
                <a:lnTo>
                  <a:pt x="126185" y="256670"/>
                </a:lnTo>
                <a:lnTo>
                  <a:pt x="122212" y="256838"/>
                </a:lnTo>
                <a:lnTo>
                  <a:pt x="108471" y="257075"/>
                </a:lnTo>
                <a:lnTo>
                  <a:pt x="82942" y="257171"/>
                </a:lnTo>
                <a:lnTo>
                  <a:pt x="81001" y="256219"/>
                </a:lnTo>
                <a:lnTo>
                  <a:pt x="79707" y="254633"/>
                </a:lnTo>
                <a:lnTo>
                  <a:pt x="77630" y="249793"/>
                </a:lnTo>
                <a:lnTo>
                  <a:pt x="77186" y="241974"/>
                </a:lnTo>
                <a:lnTo>
                  <a:pt x="77119" y="240029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73"/>
          <p:cNvSpPr/>
          <p:nvPr/>
        </p:nvSpPr>
        <p:spPr>
          <a:xfrm>
            <a:off x="6080759" y="2383155"/>
            <a:ext cx="60009" cy="240031"/>
          </a:xfrm>
          <a:custGeom>
            <a:avLst/>
            <a:gdLst/>
            <a:ahLst/>
            <a:cxnLst/>
            <a:rect l="0" t="0" r="0" b="0"/>
            <a:pathLst>
              <a:path w="60009" h="240031">
                <a:moveTo>
                  <a:pt x="0" y="0"/>
                </a:moveTo>
                <a:lnTo>
                  <a:pt x="0" y="28692"/>
                </a:lnTo>
                <a:lnTo>
                  <a:pt x="953" y="32463"/>
                </a:lnTo>
                <a:lnTo>
                  <a:pt x="2541" y="36882"/>
                </a:lnTo>
                <a:lnTo>
                  <a:pt x="4552" y="41733"/>
                </a:lnTo>
                <a:lnTo>
                  <a:pt x="5892" y="45919"/>
                </a:lnTo>
                <a:lnTo>
                  <a:pt x="7382" y="53111"/>
                </a:lnTo>
                <a:lnTo>
                  <a:pt x="7779" y="57315"/>
                </a:lnTo>
                <a:lnTo>
                  <a:pt x="8044" y="62022"/>
                </a:lnTo>
                <a:lnTo>
                  <a:pt x="8220" y="67065"/>
                </a:lnTo>
                <a:lnTo>
                  <a:pt x="9290" y="73285"/>
                </a:lnTo>
                <a:lnTo>
                  <a:pt x="10956" y="80289"/>
                </a:lnTo>
                <a:lnTo>
                  <a:pt x="13019" y="87816"/>
                </a:lnTo>
                <a:lnTo>
                  <a:pt x="14395" y="93786"/>
                </a:lnTo>
                <a:lnTo>
                  <a:pt x="15311" y="98719"/>
                </a:lnTo>
                <a:lnTo>
                  <a:pt x="15923" y="102960"/>
                </a:lnTo>
                <a:lnTo>
                  <a:pt x="17283" y="107692"/>
                </a:lnTo>
                <a:lnTo>
                  <a:pt x="19142" y="112752"/>
                </a:lnTo>
                <a:lnTo>
                  <a:pt x="21334" y="118030"/>
                </a:lnTo>
                <a:lnTo>
                  <a:pt x="22795" y="123454"/>
                </a:lnTo>
                <a:lnTo>
                  <a:pt x="23769" y="128975"/>
                </a:lnTo>
                <a:lnTo>
                  <a:pt x="24419" y="134561"/>
                </a:lnTo>
                <a:lnTo>
                  <a:pt x="25805" y="140190"/>
                </a:lnTo>
                <a:lnTo>
                  <a:pt x="27680" y="145847"/>
                </a:lnTo>
                <a:lnTo>
                  <a:pt x="29884" y="151524"/>
                </a:lnTo>
                <a:lnTo>
                  <a:pt x="31353" y="157213"/>
                </a:lnTo>
                <a:lnTo>
                  <a:pt x="32332" y="162911"/>
                </a:lnTo>
                <a:lnTo>
                  <a:pt x="32985" y="168615"/>
                </a:lnTo>
                <a:lnTo>
                  <a:pt x="34373" y="173370"/>
                </a:lnTo>
                <a:lnTo>
                  <a:pt x="36250" y="177492"/>
                </a:lnTo>
                <a:lnTo>
                  <a:pt x="38455" y="181193"/>
                </a:lnTo>
                <a:lnTo>
                  <a:pt x="39924" y="185565"/>
                </a:lnTo>
                <a:lnTo>
                  <a:pt x="40904" y="190385"/>
                </a:lnTo>
                <a:lnTo>
                  <a:pt x="41557" y="195503"/>
                </a:lnTo>
                <a:lnTo>
                  <a:pt x="42945" y="199868"/>
                </a:lnTo>
                <a:lnTo>
                  <a:pt x="44822" y="203730"/>
                </a:lnTo>
                <a:lnTo>
                  <a:pt x="47027" y="207258"/>
                </a:lnTo>
                <a:lnTo>
                  <a:pt x="48497" y="210562"/>
                </a:lnTo>
                <a:lnTo>
                  <a:pt x="50129" y="216773"/>
                </a:lnTo>
                <a:lnTo>
                  <a:pt x="51517" y="219763"/>
                </a:lnTo>
                <a:lnTo>
                  <a:pt x="53395" y="222708"/>
                </a:lnTo>
                <a:lnTo>
                  <a:pt x="58702" y="229729"/>
                </a:lnTo>
                <a:lnTo>
                  <a:pt x="59428" y="233229"/>
                </a:lnTo>
                <a:lnTo>
                  <a:pt x="60008" y="24003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74"/>
          <p:cNvSpPr/>
          <p:nvPr/>
        </p:nvSpPr>
        <p:spPr>
          <a:xfrm>
            <a:off x="6012179" y="2443162"/>
            <a:ext cx="240031" cy="34291"/>
          </a:xfrm>
          <a:custGeom>
            <a:avLst/>
            <a:gdLst/>
            <a:ahLst/>
            <a:cxnLst/>
            <a:rect l="0" t="0" r="0" b="0"/>
            <a:pathLst>
              <a:path w="240031" h="34291">
                <a:moveTo>
                  <a:pt x="0" y="34290"/>
                </a:moveTo>
                <a:lnTo>
                  <a:pt x="4551" y="34290"/>
                </a:lnTo>
                <a:lnTo>
                  <a:pt x="6844" y="33338"/>
                </a:lnTo>
                <a:lnTo>
                  <a:pt x="9325" y="31750"/>
                </a:lnTo>
                <a:lnTo>
                  <a:pt x="11932" y="29739"/>
                </a:lnTo>
                <a:lnTo>
                  <a:pt x="14622" y="28398"/>
                </a:lnTo>
                <a:lnTo>
                  <a:pt x="17368" y="27505"/>
                </a:lnTo>
                <a:lnTo>
                  <a:pt x="23913" y="26512"/>
                </a:lnTo>
                <a:lnTo>
                  <a:pt x="28324" y="26247"/>
                </a:lnTo>
                <a:lnTo>
                  <a:pt x="33171" y="26071"/>
                </a:lnTo>
                <a:lnTo>
                  <a:pt x="38306" y="25000"/>
                </a:lnTo>
                <a:lnTo>
                  <a:pt x="43635" y="23334"/>
                </a:lnTo>
                <a:lnTo>
                  <a:pt x="49093" y="21271"/>
                </a:lnTo>
                <a:lnTo>
                  <a:pt x="55589" y="19896"/>
                </a:lnTo>
                <a:lnTo>
                  <a:pt x="62777" y="18979"/>
                </a:lnTo>
                <a:lnTo>
                  <a:pt x="70426" y="18367"/>
                </a:lnTo>
                <a:lnTo>
                  <a:pt x="78384" y="17960"/>
                </a:lnTo>
                <a:lnTo>
                  <a:pt x="94845" y="17507"/>
                </a:lnTo>
                <a:lnTo>
                  <a:pt x="103235" y="16434"/>
                </a:lnTo>
                <a:lnTo>
                  <a:pt x="111686" y="14766"/>
                </a:lnTo>
                <a:lnTo>
                  <a:pt x="120178" y="12702"/>
                </a:lnTo>
                <a:lnTo>
                  <a:pt x="128696" y="11325"/>
                </a:lnTo>
                <a:lnTo>
                  <a:pt x="137233" y="10408"/>
                </a:lnTo>
                <a:lnTo>
                  <a:pt x="145781" y="9796"/>
                </a:lnTo>
                <a:lnTo>
                  <a:pt x="154338" y="8436"/>
                </a:lnTo>
                <a:lnTo>
                  <a:pt x="162899" y="6577"/>
                </a:lnTo>
                <a:lnTo>
                  <a:pt x="171465" y="4384"/>
                </a:lnTo>
                <a:lnTo>
                  <a:pt x="180032" y="2923"/>
                </a:lnTo>
                <a:lnTo>
                  <a:pt x="188602" y="1949"/>
                </a:lnTo>
                <a:lnTo>
                  <a:pt x="197172" y="1299"/>
                </a:lnTo>
                <a:lnTo>
                  <a:pt x="204791" y="866"/>
                </a:lnTo>
                <a:lnTo>
                  <a:pt x="218336" y="385"/>
                </a:lnTo>
                <a:lnTo>
                  <a:pt x="240030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75"/>
          <p:cNvSpPr/>
          <p:nvPr/>
        </p:nvSpPr>
        <p:spPr>
          <a:xfrm>
            <a:off x="6003607" y="2631757"/>
            <a:ext cx="197169" cy="34291"/>
          </a:xfrm>
          <a:custGeom>
            <a:avLst/>
            <a:gdLst/>
            <a:ahLst/>
            <a:cxnLst/>
            <a:rect l="0" t="0" r="0" b="0"/>
            <a:pathLst>
              <a:path w="197169" h="34291">
                <a:moveTo>
                  <a:pt x="0" y="34290"/>
                </a:moveTo>
                <a:lnTo>
                  <a:pt x="16482" y="34290"/>
                </a:lnTo>
                <a:lnTo>
                  <a:pt x="21466" y="33338"/>
                </a:lnTo>
                <a:lnTo>
                  <a:pt x="26693" y="31750"/>
                </a:lnTo>
                <a:lnTo>
                  <a:pt x="32083" y="29739"/>
                </a:lnTo>
                <a:lnTo>
                  <a:pt x="37581" y="27446"/>
                </a:lnTo>
                <a:lnTo>
                  <a:pt x="43152" y="24965"/>
                </a:lnTo>
                <a:lnTo>
                  <a:pt x="48770" y="22358"/>
                </a:lnTo>
                <a:lnTo>
                  <a:pt x="54421" y="20621"/>
                </a:lnTo>
                <a:lnTo>
                  <a:pt x="60093" y="19462"/>
                </a:lnTo>
                <a:lnTo>
                  <a:pt x="65780" y="18690"/>
                </a:lnTo>
                <a:lnTo>
                  <a:pt x="72428" y="17222"/>
                </a:lnTo>
                <a:lnTo>
                  <a:pt x="79718" y="15292"/>
                </a:lnTo>
                <a:lnTo>
                  <a:pt x="87435" y="13052"/>
                </a:lnTo>
                <a:lnTo>
                  <a:pt x="95438" y="11559"/>
                </a:lnTo>
                <a:lnTo>
                  <a:pt x="103630" y="10563"/>
                </a:lnTo>
                <a:lnTo>
                  <a:pt x="111949" y="9900"/>
                </a:lnTo>
                <a:lnTo>
                  <a:pt x="120353" y="8505"/>
                </a:lnTo>
                <a:lnTo>
                  <a:pt x="128813" y="6623"/>
                </a:lnTo>
                <a:lnTo>
                  <a:pt x="137310" y="4415"/>
                </a:lnTo>
                <a:lnTo>
                  <a:pt x="144880" y="2944"/>
                </a:lnTo>
                <a:lnTo>
                  <a:pt x="151832" y="1962"/>
                </a:lnTo>
                <a:lnTo>
                  <a:pt x="158371" y="1308"/>
                </a:lnTo>
                <a:lnTo>
                  <a:pt x="164635" y="872"/>
                </a:lnTo>
                <a:lnTo>
                  <a:pt x="170718" y="582"/>
                </a:lnTo>
                <a:lnTo>
                  <a:pt x="185838" y="172"/>
                </a:lnTo>
                <a:lnTo>
                  <a:pt x="197168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76"/>
          <p:cNvSpPr/>
          <p:nvPr/>
        </p:nvSpPr>
        <p:spPr>
          <a:xfrm>
            <a:off x="6372225" y="2091689"/>
            <a:ext cx="1937385" cy="548631"/>
          </a:xfrm>
          <a:custGeom>
            <a:avLst/>
            <a:gdLst/>
            <a:ahLst/>
            <a:cxnLst/>
            <a:rect l="0" t="0" r="0" b="0"/>
            <a:pathLst>
              <a:path w="1937385" h="548631">
                <a:moveTo>
                  <a:pt x="0" y="420053"/>
                </a:moveTo>
                <a:lnTo>
                  <a:pt x="7380" y="420053"/>
                </a:lnTo>
                <a:lnTo>
                  <a:pt x="15181" y="426897"/>
                </a:lnTo>
                <a:lnTo>
                  <a:pt x="20399" y="431985"/>
                </a:lnTo>
                <a:lnTo>
                  <a:pt x="34342" y="452622"/>
                </a:lnTo>
                <a:lnTo>
                  <a:pt x="37182" y="456053"/>
                </a:lnTo>
                <a:lnTo>
                  <a:pt x="45417" y="462406"/>
                </a:lnTo>
                <a:lnTo>
                  <a:pt x="61676" y="474245"/>
                </a:lnTo>
                <a:lnTo>
                  <a:pt x="75636" y="487439"/>
                </a:lnTo>
                <a:lnTo>
                  <a:pt x="81241" y="495405"/>
                </a:lnTo>
                <a:lnTo>
                  <a:pt x="82735" y="498863"/>
                </a:lnTo>
                <a:lnTo>
                  <a:pt x="93941" y="512831"/>
                </a:lnTo>
                <a:lnTo>
                  <a:pt x="107950" y="527773"/>
                </a:lnTo>
                <a:lnTo>
                  <a:pt x="114017" y="533969"/>
                </a:lnTo>
                <a:lnTo>
                  <a:pt x="116969" y="536002"/>
                </a:lnTo>
                <a:lnTo>
                  <a:pt x="125674" y="539816"/>
                </a:lnTo>
                <a:lnTo>
                  <a:pt x="134285" y="545602"/>
                </a:lnTo>
                <a:lnTo>
                  <a:pt x="144036" y="548240"/>
                </a:lnTo>
                <a:lnTo>
                  <a:pt x="153907" y="548630"/>
                </a:lnTo>
                <a:lnTo>
                  <a:pt x="154270" y="536708"/>
                </a:lnTo>
                <a:lnTo>
                  <a:pt x="153329" y="534018"/>
                </a:lnTo>
                <a:lnTo>
                  <a:pt x="149744" y="528489"/>
                </a:lnTo>
                <a:lnTo>
                  <a:pt x="147515" y="520317"/>
                </a:lnTo>
                <a:lnTo>
                  <a:pt x="146084" y="504099"/>
                </a:lnTo>
                <a:lnTo>
                  <a:pt x="139910" y="484879"/>
                </a:lnTo>
                <a:lnTo>
                  <a:pt x="137022" y="468365"/>
                </a:lnTo>
                <a:lnTo>
                  <a:pt x="131510" y="451407"/>
                </a:lnTo>
                <a:lnTo>
                  <a:pt x="129453" y="434317"/>
                </a:lnTo>
                <a:lnTo>
                  <a:pt x="127891" y="417189"/>
                </a:lnTo>
                <a:lnTo>
                  <a:pt x="124150" y="405763"/>
                </a:lnTo>
                <a:lnTo>
                  <a:pt x="116689" y="384069"/>
                </a:lnTo>
                <a:lnTo>
                  <a:pt x="113774" y="370405"/>
                </a:lnTo>
                <a:lnTo>
                  <a:pt x="112479" y="357982"/>
                </a:lnTo>
                <a:lnTo>
                  <a:pt x="111903" y="346111"/>
                </a:lnTo>
                <a:lnTo>
                  <a:pt x="109107" y="331945"/>
                </a:lnTo>
                <a:lnTo>
                  <a:pt x="105642" y="317076"/>
                </a:lnTo>
                <a:lnTo>
                  <a:pt x="104102" y="304118"/>
                </a:lnTo>
                <a:lnTo>
                  <a:pt x="103417" y="292009"/>
                </a:lnTo>
                <a:lnTo>
                  <a:pt x="103113" y="280277"/>
                </a:lnTo>
                <a:lnTo>
                  <a:pt x="102879" y="238876"/>
                </a:lnTo>
                <a:lnTo>
                  <a:pt x="105414" y="229675"/>
                </a:lnTo>
                <a:lnTo>
                  <a:pt x="109656" y="216325"/>
                </a:lnTo>
                <a:lnTo>
                  <a:pt x="110913" y="203797"/>
                </a:lnTo>
                <a:lnTo>
                  <a:pt x="111089" y="198730"/>
                </a:lnTo>
                <a:lnTo>
                  <a:pt x="112159" y="194399"/>
                </a:lnTo>
                <a:lnTo>
                  <a:pt x="115889" y="187047"/>
                </a:lnTo>
                <a:lnTo>
                  <a:pt x="125091" y="174567"/>
                </a:lnTo>
                <a:lnTo>
                  <a:pt x="127034" y="168708"/>
                </a:lnTo>
                <a:lnTo>
                  <a:pt x="129456" y="165812"/>
                </a:lnTo>
                <a:lnTo>
                  <a:pt x="147032" y="151781"/>
                </a:lnTo>
                <a:lnTo>
                  <a:pt x="156788" y="143659"/>
                </a:lnTo>
                <a:lnTo>
                  <a:pt x="189158" y="128216"/>
                </a:lnTo>
                <a:lnTo>
                  <a:pt x="216117" y="117085"/>
                </a:lnTo>
                <a:lnTo>
                  <a:pt x="280462" y="99658"/>
                </a:lnTo>
                <a:lnTo>
                  <a:pt x="310811" y="89466"/>
                </a:lnTo>
                <a:lnTo>
                  <a:pt x="367082" y="80162"/>
                </a:lnTo>
                <a:lnTo>
                  <a:pt x="423084" y="72999"/>
                </a:lnTo>
                <a:lnTo>
                  <a:pt x="480083" y="62377"/>
                </a:lnTo>
                <a:lnTo>
                  <a:pt x="537212" y="54429"/>
                </a:lnTo>
                <a:lnTo>
                  <a:pt x="594360" y="47279"/>
                </a:lnTo>
                <a:lnTo>
                  <a:pt x="651509" y="40905"/>
                </a:lnTo>
                <a:lnTo>
                  <a:pt x="701781" y="35597"/>
                </a:lnTo>
                <a:lnTo>
                  <a:pt x="757572" y="34549"/>
                </a:lnTo>
                <a:lnTo>
                  <a:pt x="871550" y="34301"/>
                </a:lnTo>
                <a:lnTo>
                  <a:pt x="942976" y="27507"/>
                </a:lnTo>
                <a:lnTo>
                  <a:pt x="988378" y="23708"/>
                </a:lnTo>
                <a:lnTo>
                  <a:pt x="1035484" y="19090"/>
                </a:lnTo>
                <a:lnTo>
                  <a:pt x="1082145" y="17722"/>
                </a:lnTo>
                <a:lnTo>
                  <a:pt x="1192886" y="17179"/>
                </a:lnTo>
                <a:lnTo>
                  <a:pt x="1243400" y="12605"/>
                </a:lnTo>
                <a:lnTo>
                  <a:pt x="1294562" y="9768"/>
                </a:lnTo>
                <a:lnTo>
                  <a:pt x="1345916" y="8927"/>
                </a:lnTo>
                <a:lnTo>
                  <a:pt x="1444204" y="8604"/>
                </a:lnTo>
                <a:lnTo>
                  <a:pt x="1492808" y="4031"/>
                </a:lnTo>
                <a:lnTo>
                  <a:pt x="1538852" y="1195"/>
                </a:lnTo>
                <a:lnTo>
                  <a:pt x="1587209" y="355"/>
                </a:lnTo>
                <a:lnTo>
                  <a:pt x="1920857" y="0"/>
                </a:lnTo>
                <a:lnTo>
                  <a:pt x="1924461" y="953"/>
                </a:lnTo>
                <a:lnTo>
                  <a:pt x="1937378" y="8569"/>
                </a:lnTo>
                <a:lnTo>
                  <a:pt x="1937384" y="8573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77"/>
          <p:cNvSpPr/>
          <p:nvPr/>
        </p:nvSpPr>
        <p:spPr>
          <a:xfrm>
            <a:off x="6629400" y="2350090"/>
            <a:ext cx="308610" cy="264523"/>
          </a:xfrm>
          <a:custGeom>
            <a:avLst/>
            <a:gdLst/>
            <a:ahLst/>
            <a:cxnLst/>
            <a:rect l="0" t="0" r="0" b="0"/>
            <a:pathLst>
              <a:path w="308610" h="264523">
                <a:moveTo>
                  <a:pt x="0" y="33065"/>
                </a:moveTo>
                <a:lnTo>
                  <a:pt x="0" y="20046"/>
                </a:lnTo>
                <a:lnTo>
                  <a:pt x="952" y="18670"/>
                </a:lnTo>
                <a:lnTo>
                  <a:pt x="2540" y="17754"/>
                </a:lnTo>
                <a:lnTo>
                  <a:pt x="4550" y="17142"/>
                </a:lnTo>
                <a:lnTo>
                  <a:pt x="9325" y="13923"/>
                </a:lnTo>
                <a:lnTo>
                  <a:pt x="11931" y="11731"/>
                </a:lnTo>
                <a:lnTo>
                  <a:pt x="15574" y="10270"/>
                </a:lnTo>
                <a:lnTo>
                  <a:pt x="24701" y="8646"/>
                </a:lnTo>
                <a:lnTo>
                  <a:pt x="29803" y="8213"/>
                </a:lnTo>
                <a:lnTo>
                  <a:pt x="35108" y="7924"/>
                </a:lnTo>
                <a:lnTo>
                  <a:pt x="40551" y="7732"/>
                </a:lnTo>
                <a:lnTo>
                  <a:pt x="46084" y="6651"/>
                </a:lnTo>
                <a:lnTo>
                  <a:pt x="51677" y="4978"/>
                </a:lnTo>
                <a:lnTo>
                  <a:pt x="57312" y="2910"/>
                </a:lnTo>
                <a:lnTo>
                  <a:pt x="62972" y="1532"/>
                </a:lnTo>
                <a:lnTo>
                  <a:pt x="68652" y="613"/>
                </a:lnTo>
                <a:lnTo>
                  <a:pt x="74343" y="0"/>
                </a:lnTo>
                <a:lnTo>
                  <a:pt x="80994" y="544"/>
                </a:lnTo>
                <a:lnTo>
                  <a:pt x="88286" y="1859"/>
                </a:lnTo>
                <a:lnTo>
                  <a:pt x="96004" y="3688"/>
                </a:lnTo>
                <a:lnTo>
                  <a:pt x="104008" y="4908"/>
                </a:lnTo>
                <a:lnTo>
                  <a:pt x="112201" y="5721"/>
                </a:lnTo>
                <a:lnTo>
                  <a:pt x="120521" y="6263"/>
                </a:lnTo>
                <a:lnTo>
                  <a:pt x="127972" y="7577"/>
                </a:lnTo>
                <a:lnTo>
                  <a:pt x="134845" y="9405"/>
                </a:lnTo>
                <a:lnTo>
                  <a:pt x="141331" y="11577"/>
                </a:lnTo>
                <a:lnTo>
                  <a:pt x="147561" y="13977"/>
                </a:lnTo>
                <a:lnTo>
                  <a:pt x="153619" y="16529"/>
                </a:lnTo>
                <a:lnTo>
                  <a:pt x="159563" y="19184"/>
                </a:lnTo>
                <a:lnTo>
                  <a:pt x="168706" y="24673"/>
                </a:lnTo>
                <a:lnTo>
                  <a:pt x="176898" y="30287"/>
                </a:lnTo>
                <a:lnTo>
                  <a:pt x="181749" y="33118"/>
                </a:lnTo>
                <a:lnTo>
                  <a:pt x="186889" y="35958"/>
                </a:lnTo>
                <a:lnTo>
                  <a:pt x="195139" y="44193"/>
                </a:lnTo>
                <a:lnTo>
                  <a:pt x="198673" y="49056"/>
                </a:lnTo>
                <a:lnTo>
                  <a:pt x="201981" y="54203"/>
                </a:lnTo>
                <a:lnTo>
                  <a:pt x="205139" y="59539"/>
                </a:lnTo>
                <a:lnTo>
                  <a:pt x="208197" y="65002"/>
                </a:lnTo>
                <a:lnTo>
                  <a:pt x="214134" y="76152"/>
                </a:lnTo>
                <a:lnTo>
                  <a:pt x="217051" y="81792"/>
                </a:lnTo>
                <a:lnTo>
                  <a:pt x="218995" y="87457"/>
                </a:lnTo>
                <a:lnTo>
                  <a:pt x="220292" y="93138"/>
                </a:lnTo>
                <a:lnTo>
                  <a:pt x="221156" y="98831"/>
                </a:lnTo>
                <a:lnTo>
                  <a:pt x="222684" y="104532"/>
                </a:lnTo>
                <a:lnTo>
                  <a:pt x="224656" y="110237"/>
                </a:lnTo>
                <a:lnTo>
                  <a:pt x="226924" y="115945"/>
                </a:lnTo>
                <a:lnTo>
                  <a:pt x="227482" y="121656"/>
                </a:lnTo>
                <a:lnTo>
                  <a:pt x="226903" y="127368"/>
                </a:lnTo>
                <a:lnTo>
                  <a:pt x="225563" y="133081"/>
                </a:lnTo>
                <a:lnTo>
                  <a:pt x="223718" y="138795"/>
                </a:lnTo>
                <a:lnTo>
                  <a:pt x="221535" y="144509"/>
                </a:lnTo>
                <a:lnTo>
                  <a:pt x="219127" y="150223"/>
                </a:lnTo>
                <a:lnTo>
                  <a:pt x="216570" y="155938"/>
                </a:lnTo>
                <a:lnTo>
                  <a:pt x="211188" y="167367"/>
                </a:lnTo>
                <a:lnTo>
                  <a:pt x="194286" y="201657"/>
                </a:lnTo>
                <a:lnTo>
                  <a:pt x="190484" y="206420"/>
                </a:lnTo>
                <a:lnTo>
                  <a:pt x="181179" y="214251"/>
                </a:lnTo>
                <a:lnTo>
                  <a:pt x="173234" y="220907"/>
                </a:lnTo>
                <a:lnTo>
                  <a:pt x="166527" y="227040"/>
                </a:lnTo>
                <a:lnTo>
                  <a:pt x="160373" y="232941"/>
                </a:lnTo>
                <a:lnTo>
                  <a:pt x="151921" y="238739"/>
                </a:lnTo>
                <a:lnTo>
                  <a:pt x="142768" y="244490"/>
                </a:lnTo>
                <a:lnTo>
                  <a:pt x="135525" y="250222"/>
                </a:lnTo>
                <a:lnTo>
                  <a:pt x="129130" y="255944"/>
                </a:lnTo>
                <a:lnTo>
                  <a:pt x="126092" y="258803"/>
                </a:lnTo>
                <a:lnTo>
                  <a:pt x="122161" y="260710"/>
                </a:lnTo>
                <a:lnTo>
                  <a:pt x="112714" y="262828"/>
                </a:lnTo>
                <a:lnTo>
                  <a:pt x="107527" y="263392"/>
                </a:lnTo>
                <a:lnTo>
                  <a:pt x="102165" y="263769"/>
                </a:lnTo>
                <a:lnTo>
                  <a:pt x="92079" y="264188"/>
                </a:lnTo>
                <a:lnTo>
                  <a:pt x="81046" y="264423"/>
                </a:lnTo>
                <a:lnTo>
                  <a:pt x="54360" y="264518"/>
                </a:lnTo>
                <a:lnTo>
                  <a:pt x="52432" y="263567"/>
                </a:lnTo>
                <a:lnTo>
                  <a:pt x="47751" y="259970"/>
                </a:lnTo>
                <a:lnTo>
                  <a:pt x="46121" y="257677"/>
                </a:lnTo>
                <a:lnTo>
                  <a:pt x="43506" y="249694"/>
                </a:lnTo>
                <a:lnTo>
                  <a:pt x="43291" y="248922"/>
                </a:lnTo>
                <a:lnTo>
                  <a:pt x="42989" y="243284"/>
                </a:lnTo>
                <a:lnTo>
                  <a:pt x="43900" y="240838"/>
                </a:lnTo>
                <a:lnTo>
                  <a:pt x="47451" y="235581"/>
                </a:lnTo>
                <a:lnTo>
                  <a:pt x="52204" y="230069"/>
                </a:lnTo>
                <a:lnTo>
                  <a:pt x="57491" y="224445"/>
                </a:lnTo>
                <a:lnTo>
                  <a:pt x="63017" y="218770"/>
                </a:lnTo>
                <a:lnTo>
                  <a:pt x="71187" y="213073"/>
                </a:lnTo>
                <a:lnTo>
                  <a:pt x="76033" y="210220"/>
                </a:lnTo>
                <a:lnTo>
                  <a:pt x="81169" y="208318"/>
                </a:lnTo>
                <a:lnTo>
                  <a:pt x="86497" y="207050"/>
                </a:lnTo>
                <a:lnTo>
                  <a:pt x="91954" y="206205"/>
                </a:lnTo>
                <a:lnTo>
                  <a:pt x="97498" y="204689"/>
                </a:lnTo>
                <a:lnTo>
                  <a:pt x="103099" y="202726"/>
                </a:lnTo>
                <a:lnTo>
                  <a:pt x="108737" y="200465"/>
                </a:lnTo>
                <a:lnTo>
                  <a:pt x="114401" y="198957"/>
                </a:lnTo>
                <a:lnTo>
                  <a:pt x="120083" y="197952"/>
                </a:lnTo>
                <a:lnTo>
                  <a:pt x="125775" y="197282"/>
                </a:lnTo>
                <a:lnTo>
                  <a:pt x="131474" y="196835"/>
                </a:lnTo>
                <a:lnTo>
                  <a:pt x="137180" y="196538"/>
                </a:lnTo>
                <a:lnTo>
                  <a:pt x="142888" y="196339"/>
                </a:lnTo>
                <a:lnTo>
                  <a:pt x="148598" y="197159"/>
                </a:lnTo>
                <a:lnTo>
                  <a:pt x="154311" y="198659"/>
                </a:lnTo>
                <a:lnTo>
                  <a:pt x="160023" y="200611"/>
                </a:lnTo>
                <a:lnTo>
                  <a:pt x="165737" y="202865"/>
                </a:lnTo>
                <a:lnTo>
                  <a:pt x="171452" y="205320"/>
                </a:lnTo>
                <a:lnTo>
                  <a:pt x="182881" y="210587"/>
                </a:lnTo>
                <a:lnTo>
                  <a:pt x="194309" y="216104"/>
                </a:lnTo>
                <a:lnTo>
                  <a:pt x="200025" y="217956"/>
                </a:lnTo>
                <a:lnTo>
                  <a:pt x="205740" y="219190"/>
                </a:lnTo>
                <a:lnTo>
                  <a:pt x="211455" y="220013"/>
                </a:lnTo>
                <a:lnTo>
                  <a:pt x="220345" y="223468"/>
                </a:lnTo>
                <a:lnTo>
                  <a:pt x="228424" y="228178"/>
                </a:lnTo>
                <a:lnTo>
                  <a:pt x="238363" y="233447"/>
                </a:lnTo>
                <a:lnTo>
                  <a:pt x="246591" y="238963"/>
                </a:lnTo>
                <a:lnTo>
                  <a:pt x="250119" y="241768"/>
                </a:lnTo>
                <a:lnTo>
                  <a:pt x="256579" y="244884"/>
                </a:lnTo>
                <a:lnTo>
                  <a:pt x="259635" y="245715"/>
                </a:lnTo>
                <a:lnTo>
                  <a:pt x="265571" y="249179"/>
                </a:lnTo>
                <a:lnTo>
                  <a:pt x="268487" y="251435"/>
                </a:lnTo>
                <a:lnTo>
                  <a:pt x="274267" y="253943"/>
                </a:lnTo>
                <a:lnTo>
                  <a:pt x="277142" y="254612"/>
                </a:lnTo>
                <a:lnTo>
                  <a:pt x="279059" y="256011"/>
                </a:lnTo>
                <a:lnTo>
                  <a:pt x="280337" y="257895"/>
                </a:lnTo>
                <a:lnTo>
                  <a:pt x="281189" y="260104"/>
                </a:lnTo>
                <a:lnTo>
                  <a:pt x="282709" y="261577"/>
                </a:lnTo>
                <a:lnTo>
                  <a:pt x="284675" y="262559"/>
                </a:lnTo>
                <a:lnTo>
                  <a:pt x="289400" y="263650"/>
                </a:lnTo>
                <a:lnTo>
                  <a:pt x="298449" y="264407"/>
                </a:lnTo>
                <a:lnTo>
                  <a:pt x="301871" y="264471"/>
                </a:lnTo>
                <a:lnTo>
                  <a:pt x="308609" y="264522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78"/>
          <p:cNvSpPr/>
          <p:nvPr/>
        </p:nvSpPr>
        <p:spPr>
          <a:xfrm>
            <a:off x="6972300" y="2357438"/>
            <a:ext cx="222370" cy="239641"/>
          </a:xfrm>
          <a:custGeom>
            <a:avLst/>
            <a:gdLst/>
            <a:ahLst/>
            <a:cxnLst/>
            <a:rect l="0" t="0" r="0" b="0"/>
            <a:pathLst>
              <a:path w="222370" h="239641">
                <a:moveTo>
                  <a:pt x="145732" y="8572"/>
                </a:moveTo>
                <a:lnTo>
                  <a:pt x="145732" y="4021"/>
                </a:lnTo>
                <a:lnTo>
                  <a:pt x="144780" y="2680"/>
                </a:lnTo>
                <a:lnTo>
                  <a:pt x="143192" y="1786"/>
                </a:lnTo>
                <a:lnTo>
                  <a:pt x="137514" y="104"/>
                </a:lnTo>
                <a:lnTo>
                  <a:pt x="132713" y="30"/>
                </a:lnTo>
                <a:lnTo>
                  <a:pt x="103992" y="0"/>
                </a:lnTo>
                <a:lnTo>
                  <a:pt x="99808" y="952"/>
                </a:lnTo>
                <a:lnTo>
                  <a:pt x="96066" y="2539"/>
                </a:lnTo>
                <a:lnTo>
                  <a:pt x="92619" y="4550"/>
                </a:lnTo>
                <a:lnTo>
                  <a:pt x="87463" y="5891"/>
                </a:lnTo>
                <a:lnTo>
                  <a:pt x="81169" y="6784"/>
                </a:lnTo>
                <a:lnTo>
                  <a:pt x="74114" y="7380"/>
                </a:lnTo>
                <a:lnTo>
                  <a:pt x="67508" y="7777"/>
                </a:lnTo>
                <a:lnTo>
                  <a:pt x="55085" y="8219"/>
                </a:lnTo>
                <a:lnTo>
                  <a:pt x="28361" y="8525"/>
                </a:lnTo>
                <a:lnTo>
                  <a:pt x="0" y="8572"/>
                </a:lnTo>
                <a:lnTo>
                  <a:pt x="0" y="135849"/>
                </a:lnTo>
                <a:lnTo>
                  <a:pt x="952" y="136286"/>
                </a:lnTo>
                <a:lnTo>
                  <a:pt x="4550" y="136771"/>
                </a:lnTo>
                <a:lnTo>
                  <a:pt x="6844" y="135948"/>
                </a:lnTo>
                <a:lnTo>
                  <a:pt x="11931" y="132493"/>
                </a:lnTo>
                <a:lnTo>
                  <a:pt x="17367" y="130323"/>
                </a:lnTo>
                <a:lnTo>
                  <a:pt x="23911" y="128406"/>
                </a:lnTo>
                <a:lnTo>
                  <a:pt x="28323" y="126561"/>
                </a:lnTo>
                <a:lnTo>
                  <a:pt x="33170" y="124379"/>
                </a:lnTo>
                <a:lnTo>
                  <a:pt x="38305" y="122924"/>
                </a:lnTo>
                <a:lnTo>
                  <a:pt x="43634" y="121954"/>
                </a:lnTo>
                <a:lnTo>
                  <a:pt x="49092" y="121307"/>
                </a:lnTo>
                <a:lnTo>
                  <a:pt x="54635" y="119924"/>
                </a:lnTo>
                <a:lnTo>
                  <a:pt x="60235" y="118049"/>
                </a:lnTo>
                <a:lnTo>
                  <a:pt x="65875" y="115846"/>
                </a:lnTo>
                <a:lnTo>
                  <a:pt x="71539" y="113426"/>
                </a:lnTo>
                <a:lnTo>
                  <a:pt x="82912" y="108196"/>
                </a:lnTo>
                <a:lnTo>
                  <a:pt x="89565" y="106420"/>
                </a:lnTo>
                <a:lnTo>
                  <a:pt x="96857" y="105237"/>
                </a:lnTo>
                <a:lnTo>
                  <a:pt x="104576" y="104447"/>
                </a:lnTo>
                <a:lnTo>
                  <a:pt x="111628" y="102969"/>
                </a:lnTo>
                <a:lnTo>
                  <a:pt x="118233" y="101031"/>
                </a:lnTo>
                <a:lnTo>
                  <a:pt x="124542" y="98786"/>
                </a:lnTo>
                <a:lnTo>
                  <a:pt x="131605" y="97289"/>
                </a:lnTo>
                <a:lnTo>
                  <a:pt x="139172" y="96292"/>
                </a:lnTo>
                <a:lnTo>
                  <a:pt x="147073" y="95627"/>
                </a:lnTo>
                <a:lnTo>
                  <a:pt x="154247" y="96136"/>
                </a:lnTo>
                <a:lnTo>
                  <a:pt x="160933" y="97428"/>
                </a:lnTo>
                <a:lnTo>
                  <a:pt x="167296" y="99242"/>
                </a:lnTo>
                <a:lnTo>
                  <a:pt x="173443" y="100451"/>
                </a:lnTo>
                <a:lnTo>
                  <a:pt x="179446" y="101257"/>
                </a:lnTo>
                <a:lnTo>
                  <a:pt x="185353" y="101794"/>
                </a:lnTo>
                <a:lnTo>
                  <a:pt x="190244" y="103105"/>
                </a:lnTo>
                <a:lnTo>
                  <a:pt x="194457" y="104931"/>
                </a:lnTo>
                <a:lnTo>
                  <a:pt x="198218" y="107101"/>
                </a:lnTo>
                <a:lnTo>
                  <a:pt x="204937" y="112053"/>
                </a:lnTo>
                <a:lnTo>
                  <a:pt x="208062" y="114707"/>
                </a:lnTo>
                <a:lnTo>
                  <a:pt x="211097" y="118381"/>
                </a:lnTo>
                <a:lnTo>
                  <a:pt x="214075" y="122735"/>
                </a:lnTo>
                <a:lnTo>
                  <a:pt x="217011" y="127543"/>
                </a:lnTo>
                <a:lnTo>
                  <a:pt x="218969" y="131701"/>
                </a:lnTo>
                <a:lnTo>
                  <a:pt x="221144" y="138860"/>
                </a:lnTo>
                <a:lnTo>
                  <a:pt x="221725" y="143056"/>
                </a:lnTo>
                <a:lnTo>
                  <a:pt x="222112" y="147758"/>
                </a:lnTo>
                <a:lnTo>
                  <a:pt x="222369" y="152797"/>
                </a:lnTo>
                <a:lnTo>
                  <a:pt x="221588" y="158062"/>
                </a:lnTo>
                <a:lnTo>
                  <a:pt x="220116" y="163477"/>
                </a:lnTo>
                <a:lnTo>
                  <a:pt x="218181" y="168992"/>
                </a:lnTo>
                <a:lnTo>
                  <a:pt x="216892" y="173621"/>
                </a:lnTo>
                <a:lnTo>
                  <a:pt x="216032" y="177659"/>
                </a:lnTo>
                <a:lnTo>
                  <a:pt x="215459" y="181304"/>
                </a:lnTo>
                <a:lnTo>
                  <a:pt x="212282" y="187894"/>
                </a:lnTo>
                <a:lnTo>
                  <a:pt x="206742" y="194950"/>
                </a:lnTo>
                <a:lnTo>
                  <a:pt x="202598" y="199499"/>
                </a:lnTo>
                <a:lnTo>
                  <a:pt x="197930" y="204437"/>
                </a:lnTo>
                <a:lnTo>
                  <a:pt x="192914" y="208681"/>
                </a:lnTo>
                <a:lnTo>
                  <a:pt x="187664" y="212463"/>
                </a:lnTo>
                <a:lnTo>
                  <a:pt x="182259" y="215937"/>
                </a:lnTo>
                <a:lnTo>
                  <a:pt x="176751" y="218253"/>
                </a:lnTo>
                <a:lnTo>
                  <a:pt x="171174" y="219796"/>
                </a:lnTo>
                <a:lnTo>
                  <a:pt x="165550" y="220826"/>
                </a:lnTo>
                <a:lnTo>
                  <a:pt x="159897" y="222464"/>
                </a:lnTo>
                <a:lnTo>
                  <a:pt x="154223" y="224509"/>
                </a:lnTo>
                <a:lnTo>
                  <a:pt x="148535" y="226825"/>
                </a:lnTo>
                <a:lnTo>
                  <a:pt x="142838" y="228369"/>
                </a:lnTo>
                <a:lnTo>
                  <a:pt x="137135" y="229398"/>
                </a:lnTo>
                <a:lnTo>
                  <a:pt x="131429" y="230084"/>
                </a:lnTo>
                <a:lnTo>
                  <a:pt x="125719" y="231494"/>
                </a:lnTo>
                <a:lnTo>
                  <a:pt x="120008" y="233387"/>
                </a:lnTo>
                <a:lnTo>
                  <a:pt x="114295" y="235601"/>
                </a:lnTo>
                <a:lnTo>
                  <a:pt x="108581" y="237077"/>
                </a:lnTo>
                <a:lnTo>
                  <a:pt x="102868" y="238061"/>
                </a:lnTo>
                <a:lnTo>
                  <a:pt x="97153" y="238717"/>
                </a:lnTo>
                <a:lnTo>
                  <a:pt x="92392" y="239155"/>
                </a:lnTo>
                <a:lnTo>
                  <a:pt x="88264" y="239446"/>
                </a:lnTo>
                <a:lnTo>
                  <a:pt x="84559" y="239640"/>
                </a:lnTo>
                <a:lnTo>
                  <a:pt x="80185" y="238818"/>
                </a:lnTo>
                <a:lnTo>
                  <a:pt x="75365" y="237316"/>
                </a:lnTo>
                <a:lnTo>
                  <a:pt x="70246" y="235363"/>
                </a:lnTo>
                <a:lnTo>
                  <a:pt x="65880" y="234061"/>
                </a:lnTo>
                <a:lnTo>
                  <a:pt x="62017" y="233193"/>
                </a:lnTo>
                <a:lnTo>
                  <a:pt x="55185" y="232228"/>
                </a:lnTo>
                <a:lnTo>
                  <a:pt x="48974" y="231800"/>
                </a:lnTo>
                <a:lnTo>
                  <a:pt x="46937" y="230733"/>
                </a:lnTo>
                <a:lnTo>
                  <a:pt x="45579" y="229069"/>
                </a:lnTo>
                <a:lnTo>
                  <a:pt x="44673" y="227007"/>
                </a:lnTo>
                <a:lnTo>
                  <a:pt x="43117" y="225633"/>
                </a:lnTo>
                <a:lnTo>
                  <a:pt x="41127" y="224717"/>
                </a:lnTo>
                <a:lnTo>
                  <a:pt x="34290" y="222884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79"/>
          <p:cNvSpPr/>
          <p:nvPr/>
        </p:nvSpPr>
        <p:spPr>
          <a:xfrm>
            <a:off x="7375207" y="2468880"/>
            <a:ext cx="257176" cy="17146"/>
          </a:xfrm>
          <a:custGeom>
            <a:avLst/>
            <a:gdLst/>
            <a:ahLst/>
            <a:cxnLst/>
            <a:rect l="0" t="0" r="0" b="0"/>
            <a:pathLst>
              <a:path w="257176" h="17146">
                <a:moveTo>
                  <a:pt x="0" y="17145"/>
                </a:moveTo>
                <a:lnTo>
                  <a:pt x="141687" y="17145"/>
                </a:lnTo>
                <a:lnTo>
                  <a:pt x="147798" y="16192"/>
                </a:lnTo>
                <a:lnTo>
                  <a:pt x="153777" y="14605"/>
                </a:lnTo>
                <a:lnTo>
                  <a:pt x="159668" y="12594"/>
                </a:lnTo>
                <a:lnTo>
                  <a:pt x="165500" y="11253"/>
                </a:lnTo>
                <a:lnTo>
                  <a:pt x="171294" y="10359"/>
                </a:lnTo>
                <a:lnTo>
                  <a:pt x="177061" y="9764"/>
                </a:lnTo>
                <a:lnTo>
                  <a:pt x="182811" y="9366"/>
                </a:lnTo>
                <a:lnTo>
                  <a:pt x="188549" y="9102"/>
                </a:lnTo>
                <a:lnTo>
                  <a:pt x="203187" y="8729"/>
                </a:lnTo>
                <a:lnTo>
                  <a:pt x="206896" y="8677"/>
                </a:lnTo>
                <a:lnTo>
                  <a:pt x="211273" y="7689"/>
                </a:lnTo>
                <a:lnTo>
                  <a:pt x="216097" y="6079"/>
                </a:lnTo>
                <a:lnTo>
                  <a:pt x="221216" y="4052"/>
                </a:lnTo>
                <a:lnTo>
                  <a:pt x="225583" y="2701"/>
                </a:lnTo>
                <a:lnTo>
                  <a:pt x="229446" y="1801"/>
                </a:lnTo>
                <a:lnTo>
                  <a:pt x="232974" y="1200"/>
                </a:lnTo>
                <a:lnTo>
                  <a:pt x="236278" y="800"/>
                </a:lnTo>
                <a:lnTo>
                  <a:pt x="242490" y="355"/>
                </a:lnTo>
                <a:lnTo>
                  <a:pt x="248426" y="158"/>
                </a:lnTo>
                <a:lnTo>
                  <a:pt x="257175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80"/>
          <p:cNvSpPr/>
          <p:nvPr/>
        </p:nvSpPr>
        <p:spPr>
          <a:xfrm>
            <a:off x="7683817" y="2348864"/>
            <a:ext cx="85726" cy="265749"/>
          </a:xfrm>
          <a:custGeom>
            <a:avLst/>
            <a:gdLst/>
            <a:ahLst/>
            <a:cxnLst/>
            <a:rect l="0" t="0" r="0" b="0"/>
            <a:pathLst>
              <a:path w="85726" h="265749">
                <a:moveTo>
                  <a:pt x="0" y="0"/>
                </a:moveTo>
                <a:lnTo>
                  <a:pt x="0" y="4552"/>
                </a:lnTo>
                <a:lnTo>
                  <a:pt x="953" y="5892"/>
                </a:lnTo>
                <a:lnTo>
                  <a:pt x="2540" y="6786"/>
                </a:lnTo>
                <a:lnTo>
                  <a:pt x="4551" y="7381"/>
                </a:lnTo>
                <a:lnTo>
                  <a:pt x="5891" y="9684"/>
                </a:lnTo>
                <a:lnTo>
                  <a:pt x="7381" y="17322"/>
                </a:lnTo>
                <a:lnTo>
                  <a:pt x="8731" y="21073"/>
                </a:lnTo>
                <a:lnTo>
                  <a:pt x="10583" y="24526"/>
                </a:lnTo>
                <a:lnTo>
                  <a:pt x="12771" y="27781"/>
                </a:lnTo>
                <a:lnTo>
                  <a:pt x="14229" y="31856"/>
                </a:lnTo>
                <a:lnTo>
                  <a:pt x="15201" y="36477"/>
                </a:lnTo>
                <a:lnTo>
                  <a:pt x="15849" y="41463"/>
                </a:lnTo>
                <a:lnTo>
                  <a:pt x="17233" y="46693"/>
                </a:lnTo>
                <a:lnTo>
                  <a:pt x="19109" y="52084"/>
                </a:lnTo>
                <a:lnTo>
                  <a:pt x="21311" y="57582"/>
                </a:lnTo>
                <a:lnTo>
                  <a:pt x="23733" y="63153"/>
                </a:lnTo>
                <a:lnTo>
                  <a:pt x="28963" y="74424"/>
                </a:lnTo>
                <a:lnTo>
                  <a:pt x="30739" y="81048"/>
                </a:lnTo>
                <a:lnTo>
                  <a:pt x="31922" y="88323"/>
                </a:lnTo>
                <a:lnTo>
                  <a:pt x="32712" y="96029"/>
                </a:lnTo>
                <a:lnTo>
                  <a:pt x="34190" y="104025"/>
                </a:lnTo>
                <a:lnTo>
                  <a:pt x="36128" y="112212"/>
                </a:lnTo>
                <a:lnTo>
                  <a:pt x="38374" y="120529"/>
                </a:lnTo>
                <a:lnTo>
                  <a:pt x="40823" y="127978"/>
                </a:lnTo>
                <a:lnTo>
                  <a:pt x="43408" y="134849"/>
                </a:lnTo>
                <a:lnTo>
                  <a:pt x="46084" y="141334"/>
                </a:lnTo>
                <a:lnTo>
                  <a:pt x="47867" y="147563"/>
                </a:lnTo>
                <a:lnTo>
                  <a:pt x="49056" y="153621"/>
                </a:lnTo>
                <a:lnTo>
                  <a:pt x="49850" y="159564"/>
                </a:lnTo>
                <a:lnTo>
                  <a:pt x="51331" y="166384"/>
                </a:lnTo>
                <a:lnTo>
                  <a:pt x="53271" y="173788"/>
                </a:lnTo>
                <a:lnTo>
                  <a:pt x="55516" y="181581"/>
                </a:lnTo>
                <a:lnTo>
                  <a:pt x="57013" y="188682"/>
                </a:lnTo>
                <a:lnTo>
                  <a:pt x="58011" y="195321"/>
                </a:lnTo>
                <a:lnTo>
                  <a:pt x="58677" y="201651"/>
                </a:lnTo>
                <a:lnTo>
                  <a:pt x="60073" y="206824"/>
                </a:lnTo>
                <a:lnTo>
                  <a:pt x="61956" y="211226"/>
                </a:lnTo>
                <a:lnTo>
                  <a:pt x="64164" y="215112"/>
                </a:lnTo>
                <a:lnTo>
                  <a:pt x="65637" y="219608"/>
                </a:lnTo>
                <a:lnTo>
                  <a:pt x="66617" y="224511"/>
                </a:lnTo>
                <a:lnTo>
                  <a:pt x="67271" y="229684"/>
                </a:lnTo>
                <a:lnTo>
                  <a:pt x="67998" y="237972"/>
                </a:lnTo>
                <a:lnTo>
                  <a:pt x="68192" y="241516"/>
                </a:lnTo>
                <a:lnTo>
                  <a:pt x="69274" y="244831"/>
                </a:lnTo>
                <a:lnTo>
                  <a:pt x="70948" y="247993"/>
                </a:lnTo>
                <a:lnTo>
                  <a:pt x="73017" y="251054"/>
                </a:lnTo>
                <a:lnTo>
                  <a:pt x="75314" y="256995"/>
                </a:lnTo>
                <a:lnTo>
                  <a:pt x="75927" y="259913"/>
                </a:lnTo>
                <a:lnTo>
                  <a:pt x="77288" y="261858"/>
                </a:lnTo>
                <a:lnTo>
                  <a:pt x="79148" y="263154"/>
                </a:lnTo>
                <a:lnTo>
                  <a:pt x="85725" y="265748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81"/>
          <p:cNvSpPr/>
          <p:nvPr/>
        </p:nvSpPr>
        <p:spPr>
          <a:xfrm>
            <a:off x="7838153" y="2331720"/>
            <a:ext cx="179992" cy="128588"/>
          </a:xfrm>
          <a:custGeom>
            <a:avLst/>
            <a:gdLst/>
            <a:ahLst/>
            <a:cxnLst/>
            <a:rect l="0" t="0" r="0" b="0"/>
            <a:pathLst>
              <a:path w="179992" h="128588">
                <a:moveTo>
                  <a:pt x="8541" y="0"/>
                </a:moveTo>
                <a:lnTo>
                  <a:pt x="8541" y="57655"/>
                </a:lnTo>
                <a:lnTo>
                  <a:pt x="7589" y="63202"/>
                </a:lnTo>
                <a:lnTo>
                  <a:pt x="6002" y="68804"/>
                </a:lnTo>
                <a:lnTo>
                  <a:pt x="3990" y="74444"/>
                </a:lnTo>
                <a:lnTo>
                  <a:pt x="2650" y="79157"/>
                </a:lnTo>
                <a:lnTo>
                  <a:pt x="1756" y="83251"/>
                </a:lnTo>
                <a:lnTo>
                  <a:pt x="1161" y="86933"/>
                </a:lnTo>
                <a:lnTo>
                  <a:pt x="764" y="90340"/>
                </a:lnTo>
                <a:lnTo>
                  <a:pt x="499" y="93564"/>
                </a:lnTo>
                <a:lnTo>
                  <a:pt x="323" y="96666"/>
                </a:lnTo>
                <a:lnTo>
                  <a:pt x="126" y="102652"/>
                </a:lnTo>
                <a:lnTo>
                  <a:pt x="0" y="114257"/>
                </a:lnTo>
                <a:lnTo>
                  <a:pt x="942" y="116176"/>
                </a:lnTo>
                <a:lnTo>
                  <a:pt x="2523" y="117455"/>
                </a:lnTo>
                <a:lnTo>
                  <a:pt x="7353" y="119509"/>
                </a:lnTo>
                <a:lnTo>
                  <a:pt x="17291" y="124416"/>
                </a:lnTo>
                <a:lnTo>
                  <a:pt x="21042" y="125806"/>
                </a:lnTo>
                <a:lnTo>
                  <a:pt x="24495" y="126733"/>
                </a:lnTo>
                <a:lnTo>
                  <a:pt x="27750" y="127351"/>
                </a:lnTo>
                <a:lnTo>
                  <a:pt x="30872" y="126811"/>
                </a:lnTo>
                <a:lnTo>
                  <a:pt x="33906" y="125498"/>
                </a:lnTo>
                <a:lnTo>
                  <a:pt x="36881" y="123670"/>
                </a:lnTo>
                <a:lnTo>
                  <a:pt x="40770" y="122451"/>
                </a:lnTo>
                <a:lnTo>
                  <a:pt x="45268" y="121639"/>
                </a:lnTo>
                <a:lnTo>
                  <a:pt x="50170" y="121098"/>
                </a:lnTo>
                <a:lnTo>
                  <a:pt x="54392" y="120737"/>
                </a:lnTo>
                <a:lnTo>
                  <a:pt x="58158" y="120496"/>
                </a:lnTo>
                <a:lnTo>
                  <a:pt x="61622" y="120335"/>
                </a:lnTo>
                <a:lnTo>
                  <a:pt x="70550" y="120157"/>
                </a:lnTo>
                <a:lnTo>
                  <a:pt x="161535" y="120015"/>
                </a:lnTo>
                <a:lnTo>
                  <a:pt x="165782" y="120967"/>
                </a:lnTo>
                <a:lnTo>
                  <a:pt x="169565" y="122555"/>
                </a:lnTo>
                <a:lnTo>
                  <a:pt x="179991" y="128587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82"/>
          <p:cNvSpPr/>
          <p:nvPr/>
        </p:nvSpPr>
        <p:spPr>
          <a:xfrm>
            <a:off x="7983855" y="2340292"/>
            <a:ext cx="68580" cy="248604"/>
          </a:xfrm>
          <a:custGeom>
            <a:avLst/>
            <a:gdLst/>
            <a:ahLst/>
            <a:cxnLst/>
            <a:rect l="0" t="0" r="0" b="0"/>
            <a:pathLst>
              <a:path w="68580" h="248604">
                <a:moveTo>
                  <a:pt x="0" y="0"/>
                </a:moveTo>
                <a:lnTo>
                  <a:pt x="0" y="20151"/>
                </a:lnTo>
                <a:lnTo>
                  <a:pt x="952" y="22959"/>
                </a:lnTo>
                <a:lnTo>
                  <a:pt x="2539" y="25784"/>
                </a:lnTo>
                <a:lnTo>
                  <a:pt x="4551" y="28619"/>
                </a:lnTo>
                <a:lnTo>
                  <a:pt x="6844" y="32414"/>
                </a:lnTo>
                <a:lnTo>
                  <a:pt x="9324" y="36850"/>
                </a:lnTo>
                <a:lnTo>
                  <a:pt x="11931" y="41712"/>
                </a:lnTo>
                <a:lnTo>
                  <a:pt x="13670" y="46858"/>
                </a:lnTo>
                <a:lnTo>
                  <a:pt x="14828" y="52193"/>
                </a:lnTo>
                <a:lnTo>
                  <a:pt x="15600" y="57656"/>
                </a:lnTo>
                <a:lnTo>
                  <a:pt x="17067" y="63202"/>
                </a:lnTo>
                <a:lnTo>
                  <a:pt x="18998" y="68805"/>
                </a:lnTo>
                <a:lnTo>
                  <a:pt x="21238" y="74445"/>
                </a:lnTo>
                <a:lnTo>
                  <a:pt x="26266" y="88332"/>
                </a:lnTo>
                <a:lnTo>
                  <a:pt x="28941" y="96035"/>
                </a:lnTo>
                <a:lnTo>
                  <a:pt x="31676" y="103076"/>
                </a:lnTo>
                <a:lnTo>
                  <a:pt x="34453" y="109675"/>
                </a:lnTo>
                <a:lnTo>
                  <a:pt x="37255" y="115979"/>
                </a:lnTo>
                <a:lnTo>
                  <a:pt x="39124" y="123040"/>
                </a:lnTo>
                <a:lnTo>
                  <a:pt x="40370" y="130604"/>
                </a:lnTo>
                <a:lnTo>
                  <a:pt x="41201" y="138504"/>
                </a:lnTo>
                <a:lnTo>
                  <a:pt x="42707" y="145676"/>
                </a:lnTo>
                <a:lnTo>
                  <a:pt x="44664" y="152363"/>
                </a:lnTo>
                <a:lnTo>
                  <a:pt x="46921" y="158725"/>
                </a:lnTo>
                <a:lnTo>
                  <a:pt x="48425" y="164872"/>
                </a:lnTo>
                <a:lnTo>
                  <a:pt x="49429" y="170875"/>
                </a:lnTo>
                <a:lnTo>
                  <a:pt x="50098" y="176781"/>
                </a:lnTo>
                <a:lnTo>
                  <a:pt x="51495" y="181672"/>
                </a:lnTo>
                <a:lnTo>
                  <a:pt x="53379" y="185885"/>
                </a:lnTo>
                <a:lnTo>
                  <a:pt x="55589" y="189645"/>
                </a:lnTo>
                <a:lnTo>
                  <a:pt x="57062" y="194058"/>
                </a:lnTo>
                <a:lnTo>
                  <a:pt x="58044" y="198904"/>
                </a:lnTo>
                <a:lnTo>
                  <a:pt x="58698" y="204040"/>
                </a:lnTo>
                <a:lnTo>
                  <a:pt x="59134" y="208417"/>
                </a:lnTo>
                <a:lnTo>
                  <a:pt x="59620" y="215820"/>
                </a:lnTo>
                <a:lnTo>
                  <a:pt x="60701" y="219127"/>
                </a:lnTo>
                <a:lnTo>
                  <a:pt x="62375" y="222285"/>
                </a:lnTo>
                <a:lnTo>
                  <a:pt x="64443" y="225342"/>
                </a:lnTo>
                <a:lnTo>
                  <a:pt x="65822" y="228333"/>
                </a:lnTo>
                <a:lnTo>
                  <a:pt x="67354" y="234196"/>
                </a:lnTo>
                <a:lnTo>
                  <a:pt x="68337" y="239830"/>
                </a:lnTo>
                <a:lnTo>
                  <a:pt x="68532" y="246588"/>
                </a:lnTo>
                <a:lnTo>
                  <a:pt x="68579" y="248603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83"/>
          <p:cNvSpPr/>
          <p:nvPr/>
        </p:nvSpPr>
        <p:spPr>
          <a:xfrm>
            <a:off x="8138159" y="2306002"/>
            <a:ext cx="205742" cy="102871"/>
          </a:xfrm>
          <a:custGeom>
            <a:avLst/>
            <a:gdLst/>
            <a:ahLst/>
            <a:cxnLst/>
            <a:rect l="0" t="0" r="0" b="0"/>
            <a:pathLst>
              <a:path w="205742" h="102871">
                <a:moveTo>
                  <a:pt x="0" y="0"/>
                </a:moveTo>
                <a:lnTo>
                  <a:pt x="4551" y="4551"/>
                </a:lnTo>
                <a:lnTo>
                  <a:pt x="5892" y="6844"/>
                </a:lnTo>
                <a:lnTo>
                  <a:pt x="6786" y="9325"/>
                </a:lnTo>
                <a:lnTo>
                  <a:pt x="7382" y="11932"/>
                </a:lnTo>
                <a:lnTo>
                  <a:pt x="7779" y="14622"/>
                </a:lnTo>
                <a:lnTo>
                  <a:pt x="8043" y="17368"/>
                </a:lnTo>
                <a:lnTo>
                  <a:pt x="8220" y="20151"/>
                </a:lnTo>
                <a:lnTo>
                  <a:pt x="8416" y="28324"/>
                </a:lnTo>
                <a:lnTo>
                  <a:pt x="8468" y="33170"/>
                </a:lnTo>
                <a:lnTo>
                  <a:pt x="7550" y="37353"/>
                </a:lnTo>
                <a:lnTo>
                  <a:pt x="5986" y="41095"/>
                </a:lnTo>
                <a:lnTo>
                  <a:pt x="3991" y="44542"/>
                </a:lnTo>
                <a:lnTo>
                  <a:pt x="2661" y="48744"/>
                </a:lnTo>
                <a:lnTo>
                  <a:pt x="1774" y="53451"/>
                </a:lnTo>
                <a:lnTo>
                  <a:pt x="1183" y="58494"/>
                </a:lnTo>
                <a:lnTo>
                  <a:pt x="789" y="62809"/>
                </a:lnTo>
                <a:lnTo>
                  <a:pt x="526" y="66638"/>
                </a:lnTo>
                <a:lnTo>
                  <a:pt x="351" y="70142"/>
                </a:lnTo>
                <a:lnTo>
                  <a:pt x="156" y="76577"/>
                </a:lnTo>
                <a:lnTo>
                  <a:pt x="10" y="92571"/>
                </a:lnTo>
                <a:lnTo>
                  <a:pt x="959" y="94099"/>
                </a:lnTo>
                <a:lnTo>
                  <a:pt x="2544" y="96070"/>
                </a:lnTo>
                <a:lnTo>
                  <a:pt x="4554" y="98337"/>
                </a:lnTo>
                <a:lnTo>
                  <a:pt x="6846" y="99848"/>
                </a:lnTo>
                <a:lnTo>
                  <a:pt x="11933" y="101527"/>
                </a:lnTo>
                <a:lnTo>
                  <a:pt x="17368" y="102273"/>
                </a:lnTo>
                <a:lnTo>
                  <a:pt x="22959" y="102605"/>
                </a:lnTo>
                <a:lnTo>
                  <a:pt x="28620" y="102752"/>
                </a:lnTo>
                <a:lnTo>
                  <a:pt x="87817" y="102869"/>
                </a:lnTo>
                <a:lnTo>
                  <a:pt x="94740" y="101917"/>
                </a:lnTo>
                <a:lnTo>
                  <a:pt x="101260" y="100330"/>
                </a:lnTo>
                <a:lnTo>
                  <a:pt x="107512" y="98319"/>
                </a:lnTo>
                <a:lnTo>
                  <a:pt x="113585" y="96979"/>
                </a:lnTo>
                <a:lnTo>
                  <a:pt x="119538" y="96085"/>
                </a:lnTo>
                <a:lnTo>
                  <a:pt x="125412" y="95489"/>
                </a:lnTo>
                <a:lnTo>
                  <a:pt x="132186" y="95092"/>
                </a:lnTo>
                <a:lnTo>
                  <a:pt x="147332" y="94650"/>
                </a:lnTo>
                <a:lnTo>
                  <a:pt x="167604" y="94367"/>
                </a:lnTo>
                <a:lnTo>
                  <a:pt x="199597" y="94300"/>
                </a:lnTo>
                <a:lnTo>
                  <a:pt x="201645" y="95252"/>
                </a:lnTo>
                <a:lnTo>
                  <a:pt x="203010" y="96839"/>
                </a:lnTo>
                <a:lnTo>
                  <a:pt x="205741" y="10287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84"/>
          <p:cNvSpPr/>
          <p:nvPr/>
        </p:nvSpPr>
        <p:spPr>
          <a:xfrm>
            <a:off x="8258184" y="2271712"/>
            <a:ext cx="94289" cy="385764"/>
          </a:xfrm>
          <a:custGeom>
            <a:avLst/>
            <a:gdLst/>
            <a:ahLst/>
            <a:cxnLst/>
            <a:rect l="0" t="0" r="0" b="0"/>
            <a:pathLst>
              <a:path w="94289" h="385764">
                <a:moveTo>
                  <a:pt x="8563" y="0"/>
                </a:moveTo>
                <a:lnTo>
                  <a:pt x="1183" y="7381"/>
                </a:lnTo>
                <a:lnTo>
                  <a:pt x="344" y="17321"/>
                </a:lnTo>
                <a:lnTo>
                  <a:pt x="148" y="27066"/>
                </a:lnTo>
                <a:lnTo>
                  <a:pt x="0" y="70352"/>
                </a:lnTo>
                <a:lnTo>
                  <a:pt x="949" y="78334"/>
                </a:lnTo>
                <a:lnTo>
                  <a:pt x="2535" y="86513"/>
                </a:lnTo>
                <a:lnTo>
                  <a:pt x="4544" y="94823"/>
                </a:lnTo>
                <a:lnTo>
                  <a:pt x="5884" y="103220"/>
                </a:lnTo>
                <a:lnTo>
                  <a:pt x="6777" y="111676"/>
                </a:lnTo>
                <a:lnTo>
                  <a:pt x="7372" y="120171"/>
                </a:lnTo>
                <a:lnTo>
                  <a:pt x="8722" y="128691"/>
                </a:lnTo>
                <a:lnTo>
                  <a:pt x="10574" y="137229"/>
                </a:lnTo>
                <a:lnTo>
                  <a:pt x="12761" y="145779"/>
                </a:lnTo>
                <a:lnTo>
                  <a:pt x="15173" y="154336"/>
                </a:lnTo>
                <a:lnTo>
                  <a:pt x="20391" y="171464"/>
                </a:lnTo>
                <a:lnTo>
                  <a:pt x="37173" y="222886"/>
                </a:lnTo>
                <a:lnTo>
                  <a:pt x="40019" y="230506"/>
                </a:lnTo>
                <a:lnTo>
                  <a:pt x="42869" y="237491"/>
                </a:lnTo>
                <a:lnTo>
                  <a:pt x="45721" y="244052"/>
                </a:lnTo>
                <a:lnTo>
                  <a:pt x="48575" y="251284"/>
                </a:lnTo>
                <a:lnTo>
                  <a:pt x="54286" y="266939"/>
                </a:lnTo>
                <a:lnTo>
                  <a:pt x="56190" y="274162"/>
                </a:lnTo>
                <a:lnTo>
                  <a:pt x="57459" y="280882"/>
                </a:lnTo>
                <a:lnTo>
                  <a:pt x="58306" y="287267"/>
                </a:lnTo>
                <a:lnTo>
                  <a:pt x="59823" y="293429"/>
                </a:lnTo>
                <a:lnTo>
                  <a:pt x="61787" y="299442"/>
                </a:lnTo>
                <a:lnTo>
                  <a:pt x="64048" y="305356"/>
                </a:lnTo>
                <a:lnTo>
                  <a:pt x="66508" y="311203"/>
                </a:lnTo>
                <a:lnTo>
                  <a:pt x="69100" y="317006"/>
                </a:lnTo>
                <a:lnTo>
                  <a:pt x="74522" y="328534"/>
                </a:lnTo>
                <a:lnTo>
                  <a:pt x="80106" y="340008"/>
                </a:lnTo>
                <a:lnTo>
                  <a:pt x="81975" y="345734"/>
                </a:lnTo>
                <a:lnTo>
                  <a:pt x="84053" y="357177"/>
                </a:lnTo>
                <a:lnTo>
                  <a:pt x="85387" y="367310"/>
                </a:lnTo>
                <a:lnTo>
                  <a:pt x="85650" y="377496"/>
                </a:lnTo>
                <a:lnTo>
                  <a:pt x="85703" y="384130"/>
                </a:lnTo>
                <a:lnTo>
                  <a:pt x="86660" y="384674"/>
                </a:lnTo>
                <a:lnTo>
                  <a:pt x="88250" y="385037"/>
                </a:lnTo>
                <a:lnTo>
                  <a:pt x="94288" y="385763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85"/>
          <p:cNvSpPr/>
          <p:nvPr/>
        </p:nvSpPr>
        <p:spPr>
          <a:xfrm>
            <a:off x="5857875" y="2708910"/>
            <a:ext cx="2648903" cy="94298"/>
          </a:xfrm>
          <a:custGeom>
            <a:avLst/>
            <a:gdLst/>
            <a:ahLst/>
            <a:cxnLst/>
            <a:rect l="0" t="0" r="0" b="0"/>
            <a:pathLst>
              <a:path w="2648903" h="94298">
                <a:moveTo>
                  <a:pt x="0" y="94297"/>
                </a:moveTo>
                <a:lnTo>
                  <a:pt x="4550" y="89746"/>
                </a:lnTo>
                <a:lnTo>
                  <a:pt x="6843" y="88406"/>
                </a:lnTo>
                <a:lnTo>
                  <a:pt x="11931" y="86916"/>
                </a:lnTo>
                <a:lnTo>
                  <a:pt x="46084" y="84842"/>
                </a:lnTo>
                <a:lnTo>
                  <a:pt x="51677" y="83231"/>
                </a:lnTo>
                <a:lnTo>
                  <a:pt x="57312" y="81205"/>
                </a:lnTo>
                <a:lnTo>
                  <a:pt x="78893" y="78353"/>
                </a:lnTo>
                <a:lnTo>
                  <a:pt x="87838" y="77000"/>
                </a:lnTo>
                <a:lnTo>
                  <a:pt x="97611" y="75146"/>
                </a:lnTo>
                <a:lnTo>
                  <a:pt x="118630" y="70546"/>
                </a:lnTo>
                <a:lnTo>
                  <a:pt x="140672" y="65326"/>
                </a:lnTo>
                <a:lnTo>
                  <a:pt x="150931" y="63553"/>
                </a:lnTo>
                <a:lnTo>
                  <a:pt x="180927" y="60105"/>
                </a:lnTo>
                <a:lnTo>
                  <a:pt x="193008" y="58167"/>
                </a:lnTo>
                <a:lnTo>
                  <a:pt x="205824" y="55923"/>
                </a:lnTo>
                <a:lnTo>
                  <a:pt x="230225" y="53430"/>
                </a:lnTo>
                <a:lnTo>
                  <a:pt x="294337" y="50745"/>
                </a:lnTo>
                <a:lnTo>
                  <a:pt x="306714" y="49070"/>
                </a:lnTo>
                <a:lnTo>
                  <a:pt x="318776" y="47001"/>
                </a:lnTo>
                <a:lnTo>
                  <a:pt x="378245" y="42727"/>
                </a:lnTo>
                <a:lnTo>
                  <a:pt x="393133" y="40867"/>
                </a:lnTo>
                <a:lnTo>
                  <a:pt x="407821" y="38675"/>
                </a:lnTo>
                <a:lnTo>
                  <a:pt x="436841" y="36239"/>
                </a:lnTo>
                <a:lnTo>
                  <a:pt x="515432" y="33594"/>
                </a:lnTo>
                <a:lnTo>
                  <a:pt x="532216" y="31921"/>
                </a:lnTo>
                <a:lnTo>
                  <a:pt x="549120" y="29853"/>
                </a:lnTo>
                <a:lnTo>
                  <a:pt x="600218" y="26942"/>
                </a:lnTo>
                <a:lnTo>
                  <a:pt x="668683" y="25007"/>
                </a:lnTo>
                <a:lnTo>
                  <a:pt x="685818" y="23338"/>
                </a:lnTo>
                <a:lnTo>
                  <a:pt x="702957" y="21274"/>
                </a:lnTo>
                <a:lnTo>
                  <a:pt x="758934" y="18368"/>
                </a:lnTo>
                <a:lnTo>
                  <a:pt x="836630" y="16434"/>
                </a:lnTo>
                <a:lnTo>
                  <a:pt x="854933" y="14766"/>
                </a:lnTo>
                <a:lnTo>
                  <a:pt x="872850" y="12701"/>
                </a:lnTo>
                <a:lnTo>
                  <a:pt x="929923" y="9796"/>
                </a:lnTo>
                <a:lnTo>
                  <a:pt x="1008941" y="7861"/>
                </a:lnTo>
                <a:lnTo>
                  <a:pt x="1028862" y="6193"/>
                </a:lnTo>
                <a:lnTo>
                  <a:pt x="1048811" y="4129"/>
                </a:lnTo>
                <a:lnTo>
                  <a:pt x="1108742" y="1223"/>
                </a:lnTo>
                <a:lnTo>
                  <a:pt x="1188726" y="241"/>
                </a:lnTo>
                <a:lnTo>
                  <a:pt x="1867606" y="0"/>
                </a:lnTo>
                <a:lnTo>
                  <a:pt x="1909864" y="2540"/>
                </a:lnTo>
                <a:lnTo>
                  <a:pt x="1930468" y="4551"/>
                </a:lnTo>
                <a:lnTo>
                  <a:pt x="1991321" y="7380"/>
                </a:lnTo>
                <a:lnTo>
                  <a:pt x="2071616" y="8337"/>
                </a:lnTo>
                <a:lnTo>
                  <a:pt x="2167139" y="8541"/>
                </a:lnTo>
                <a:lnTo>
                  <a:pt x="2202375" y="11098"/>
                </a:lnTo>
                <a:lnTo>
                  <a:pt x="2219773" y="13114"/>
                </a:lnTo>
                <a:lnTo>
                  <a:pt x="2271562" y="15950"/>
                </a:lnTo>
                <a:lnTo>
                  <a:pt x="2334371" y="17861"/>
                </a:lnTo>
                <a:lnTo>
                  <a:pt x="2350632" y="19527"/>
                </a:lnTo>
                <a:lnTo>
                  <a:pt x="2367189" y="21590"/>
                </a:lnTo>
                <a:lnTo>
                  <a:pt x="2413243" y="24494"/>
                </a:lnTo>
                <a:lnTo>
                  <a:pt x="2492812" y="25610"/>
                </a:lnTo>
                <a:lnTo>
                  <a:pt x="2648902" y="25717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86"/>
          <p:cNvSpPr/>
          <p:nvPr/>
        </p:nvSpPr>
        <p:spPr>
          <a:xfrm>
            <a:off x="6450727" y="2897892"/>
            <a:ext cx="264399" cy="272227"/>
          </a:xfrm>
          <a:custGeom>
            <a:avLst/>
            <a:gdLst/>
            <a:ahLst/>
            <a:cxnLst/>
            <a:rect l="0" t="0" r="0" b="0"/>
            <a:pathLst>
              <a:path w="264399" h="272227">
                <a:moveTo>
                  <a:pt x="15795" y="42475"/>
                </a:moveTo>
                <a:lnTo>
                  <a:pt x="7576" y="34255"/>
                </a:lnTo>
                <a:lnTo>
                  <a:pt x="14136" y="27128"/>
                </a:lnTo>
                <a:lnTo>
                  <a:pt x="19185" y="22002"/>
                </a:lnTo>
                <a:lnTo>
                  <a:pt x="21865" y="20254"/>
                </a:lnTo>
                <a:lnTo>
                  <a:pt x="27383" y="18311"/>
                </a:lnTo>
                <a:lnTo>
                  <a:pt x="35550" y="14908"/>
                </a:lnTo>
                <a:lnTo>
                  <a:pt x="40395" y="12667"/>
                </a:lnTo>
                <a:lnTo>
                  <a:pt x="46483" y="11173"/>
                </a:lnTo>
                <a:lnTo>
                  <a:pt x="53399" y="10177"/>
                </a:lnTo>
                <a:lnTo>
                  <a:pt x="60867" y="9513"/>
                </a:lnTo>
                <a:lnTo>
                  <a:pt x="67750" y="8118"/>
                </a:lnTo>
                <a:lnTo>
                  <a:pt x="74244" y="6235"/>
                </a:lnTo>
                <a:lnTo>
                  <a:pt x="80479" y="4028"/>
                </a:lnTo>
                <a:lnTo>
                  <a:pt x="87492" y="2556"/>
                </a:lnTo>
                <a:lnTo>
                  <a:pt x="95026" y="1575"/>
                </a:lnTo>
                <a:lnTo>
                  <a:pt x="102906" y="921"/>
                </a:lnTo>
                <a:lnTo>
                  <a:pt x="110064" y="485"/>
                </a:lnTo>
                <a:lnTo>
                  <a:pt x="123098" y="0"/>
                </a:lnTo>
                <a:lnTo>
                  <a:pt x="130193" y="824"/>
                </a:lnTo>
                <a:lnTo>
                  <a:pt x="137780" y="2325"/>
                </a:lnTo>
                <a:lnTo>
                  <a:pt x="145695" y="4278"/>
                </a:lnTo>
                <a:lnTo>
                  <a:pt x="152878" y="6533"/>
                </a:lnTo>
                <a:lnTo>
                  <a:pt x="159571" y="8989"/>
                </a:lnTo>
                <a:lnTo>
                  <a:pt x="165938" y="11578"/>
                </a:lnTo>
                <a:lnTo>
                  <a:pt x="172088" y="14257"/>
                </a:lnTo>
                <a:lnTo>
                  <a:pt x="184001" y="19774"/>
                </a:lnTo>
                <a:lnTo>
                  <a:pt x="201418" y="28235"/>
                </a:lnTo>
                <a:lnTo>
                  <a:pt x="206219" y="32029"/>
                </a:lnTo>
                <a:lnTo>
                  <a:pt x="210372" y="36463"/>
                </a:lnTo>
                <a:lnTo>
                  <a:pt x="214093" y="41325"/>
                </a:lnTo>
                <a:lnTo>
                  <a:pt x="220768" y="49267"/>
                </a:lnTo>
                <a:lnTo>
                  <a:pt x="226909" y="56924"/>
                </a:lnTo>
                <a:lnTo>
                  <a:pt x="229880" y="61632"/>
                </a:lnTo>
                <a:lnTo>
                  <a:pt x="232813" y="66677"/>
                </a:lnTo>
                <a:lnTo>
                  <a:pt x="234769" y="71944"/>
                </a:lnTo>
                <a:lnTo>
                  <a:pt x="236073" y="77361"/>
                </a:lnTo>
                <a:lnTo>
                  <a:pt x="236942" y="82878"/>
                </a:lnTo>
                <a:lnTo>
                  <a:pt x="236569" y="89413"/>
                </a:lnTo>
                <a:lnTo>
                  <a:pt x="235367" y="96627"/>
                </a:lnTo>
                <a:lnTo>
                  <a:pt x="233614" y="104294"/>
                </a:lnTo>
                <a:lnTo>
                  <a:pt x="231493" y="111310"/>
                </a:lnTo>
                <a:lnTo>
                  <a:pt x="229126" y="117893"/>
                </a:lnTo>
                <a:lnTo>
                  <a:pt x="226596" y="124186"/>
                </a:lnTo>
                <a:lnTo>
                  <a:pt x="223957" y="130286"/>
                </a:lnTo>
                <a:lnTo>
                  <a:pt x="218483" y="142145"/>
                </a:lnTo>
                <a:lnTo>
                  <a:pt x="214739" y="147974"/>
                </a:lnTo>
                <a:lnTo>
                  <a:pt x="210336" y="153765"/>
                </a:lnTo>
                <a:lnTo>
                  <a:pt x="205497" y="159531"/>
                </a:lnTo>
                <a:lnTo>
                  <a:pt x="200366" y="165280"/>
                </a:lnTo>
                <a:lnTo>
                  <a:pt x="189583" y="176747"/>
                </a:lnTo>
                <a:lnTo>
                  <a:pt x="161460" y="205349"/>
                </a:lnTo>
                <a:lnTo>
                  <a:pt x="138654" y="228212"/>
                </a:lnTo>
                <a:lnTo>
                  <a:pt x="131991" y="232975"/>
                </a:lnTo>
                <a:lnTo>
                  <a:pt x="124691" y="237102"/>
                </a:lnTo>
                <a:lnTo>
                  <a:pt x="84905" y="256565"/>
                </a:lnTo>
                <a:lnTo>
                  <a:pt x="61619" y="268173"/>
                </a:lnTo>
                <a:lnTo>
                  <a:pt x="56822" y="270093"/>
                </a:lnTo>
                <a:lnTo>
                  <a:pt x="48952" y="272226"/>
                </a:lnTo>
                <a:lnTo>
                  <a:pt x="44567" y="271843"/>
                </a:lnTo>
                <a:lnTo>
                  <a:pt x="39739" y="270634"/>
                </a:lnTo>
                <a:lnTo>
                  <a:pt x="34615" y="268876"/>
                </a:lnTo>
                <a:lnTo>
                  <a:pt x="26382" y="266923"/>
                </a:lnTo>
                <a:lnTo>
                  <a:pt x="22853" y="266402"/>
                </a:lnTo>
                <a:lnTo>
                  <a:pt x="19548" y="265102"/>
                </a:lnTo>
                <a:lnTo>
                  <a:pt x="13335" y="261118"/>
                </a:lnTo>
                <a:lnTo>
                  <a:pt x="11298" y="258722"/>
                </a:lnTo>
                <a:lnTo>
                  <a:pt x="9940" y="256172"/>
                </a:lnTo>
                <a:lnTo>
                  <a:pt x="9034" y="253520"/>
                </a:lnTo>
                <a:lnTo>
                  <a:pt x="5487" y="248033"/>
                </a:lnTo>
                <a:lnTo>
                  <a:pt x="3208" y="245236"/>
                </a:lnTo>
                <a:lnTo>
                  <a:pt x="1689" y="242419"/>
                </a:lnTo>
                <a:lnTo>
                  <a:pt x="0" y="236749"/>
                </a:lnTo>
                <a:lnTo>
                  <a:pt x="503" y="233904"/>
                </a:lnTo>
                <a:lnTo>
                  <a:pt x="3601" y="228202"/>
                </a:lnTo>
                <a:lnTo>
                  <a:pt x="8153" y="219953"/>
                </a:lnTo>
                <a:lnTo>
                  <a:pt x="10700" y="215086"/>
                </a:lnTo>
                <a:lnTo>
                  <a:pt x="16071" y="207139"/>
                </a:lnTo>
                <a:lnTo>
                  <a:pt x="21632" y="199479"/>
                </a:lnTo>
                <a:lnTo>
                  <a:pt x="24449" y="194769"/>
                </a:lnTo>
                <a:lnTo>
                  <a:pt x="27280" y="189725"/>
                </a:lnTo>
                <a:lnTo>
                  <a:pt x="31071" y="186361"/>
                </a:lnTo>
                <a:lnTo>
                  <a:pt x="35504" y="184119"/>
                </a:lnTo>
                <a:lnTo>
                  <a:pt x="40365" y="182625"/>
                </a:lnTo>
                <a:lnTo>
                  <a:pt x="48305" y="178424"/>
                </a:lnTo>
                <a:lnTo>
                  <a:pt x="55961" y="173382"/>
                </a:lnTo>
                <a:lnTo>
                  <a:pt x="60670" y="170704"/>
                </a:lnTo>
                <a:lnTo>
                  <a:pt x="65715" y="167966"/>
                </a:lnTo>
                <a:lnTo>
                  <a:pt x="70982" y="166141"/>
                </a:lnTo>
                <a:lnTo>
                  <a:pt x="76399" y="164924"/>
                </a:lnTo>
                <a:lnTo>
                  <a:pt x="81915" y="164113"/>
                </a:lnTo>
                <a:lnTo>
                  <a:pt x="87497" y="163572"/>
                </a:lnTo>
                <a:lnTo>
                  <a:pt x="93124" y="163211"/>
                </a:lnTo>
                <a:lnTo>
                  <a:pt x="98780" y="162971"/>
                </a:lnTo>
                <a:lnTo>
                  <a:pt x="110145" y="162704"/>
                </a:lnTo>
                <a:lnTo>
                  <a:pt x="132963" y="162532"/>
                </a:lnTo>
                <a:lnTo>
                  <a:pt x="138675" y="163471"/>
                </a:lnTo>
                <a:lnTo>
                  <a:pt x="144387" y="165049"/>
                </a:lnTo>
                <a:lnTo>
                  <a:pt x="150101" y="167053"/>
                </a:lnTo>
                <a:lnTo>
                  <a:pt x="155814" y="168390"/>
                </a:lnTo>
                <a:lnTo>
                  <a:pt x="161529" y="169281"/>
                </a:lnTo>
                <a:lnTo>
                  <a:pt x="167244" y="169875"/>
                </a:lnTo>
                <a:lnTo>
                  <a:pt x="172005" y="170271"/>
                </a:lnTo>
                <a:lnTo>
                  <a:pt x="179838" y="170711"/>
                </a:lnTo>
                <a:lnTo>
                  <a:pt x="184212" y="171780"/>
                </a:lnTo>
                <a:lnTo>
                  <a:pt x="189033" y="173446"/>
                </a:lnTo>
                <a:lnTo>
                  <a:pt x="194152" y="175509"/>
                </a:lnTo>
                <a:lnTo>
                  <a:pt x="199470" y="176885"/>
                </a:lnTo>
                <a:lnTo>
                  <a:pt x="204920" y="177801"/>
                </a:lnTo>
                <a:lnTo>
                  <a:pt x="218253" y="179273"/>
                </a:lnTo>
                <a:lnTo>
                  <a:pt x="225113" y="179528"/>
                </a:lnTo>
                <a:lnTo>
                  <a:pt x="232968" y="182127"/>
                </a:lnTo>
                <a:lnTo>
                  <a:pt x="237729" y="184154"/>
                </a:lnTo>
                <a:lnTo>
                  <a:pt x="241856" y="184553"/>
                </a:lnTo>
                <a:lnTo>
                  <a:pt x="245560" y="183866"/>
                </a:lnTo>
                <a:lnTo>
                  <a:pt x="253797" y="180471"/>
                </a:lnTo>
                <a:lnTo>
                  <a:pt x="257465" y="180006"/>
                </a:lnTo>
                <a:lnTo>
                  <a:pt x="264398" y="179635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87"/>
          <p:cNvSpPr/>
          <p:nvPr/>
        </p:nvSpPr>
        <p:spPr>
          <a:xfrm>
            <a:off x="6766594" y="2854642"/>
            <a:ext cx="222851" cy="102836"/>
          </a:xfrm>
          <a:custGeom>
            <a:avLst/>
            <a:gdLst/>
            <a:ahLst/>
            <a:cxnLst/>
            <a:rect l="0" t="0" r="0" b="0"/>
            <a:pathLst>
              <a:path w="222851" h="102836">
                <a:moveTo>
                  <a:pt x="25683" y="0"/>
                </a:moveTo>
                <a:lnTo>
                  <a:pt x="25683" y="24702"/>
                </a:lnTo>
                <a:lnTo>
                  <a:pt x="24731" y="29803"/>
                </a:lnTo>
                <a:lnTo>
                  <a:pt x="23143" y="35109"/>
                </a:lnTo>
                <a:lnTo>
                  <a:pt x="21132" y="40551"/>
                </a:lnTo>
                <a:lnTo>
                  <a:pt x="18839" y="45131"/>
                </a:lnTo>
                <a:lnTo>
                  <a:pt x="16358" y="49138"/>
                </a:lnTo>
                <a:lnTo>
                  <a:pt x="13751" y="52761"/>
                </a:lnTo>
                <a:lnTo>
                  <a:pt x="12013" y="57082"/>
                </a:lnTo>
                <a:lnTo>
                  <a:pt x="10855" y="61867"/>
                </a:lnTo>
                <a:lnTo>
                  <a:pt x="10083" y="66962"/>
                </a:lnTo>
                <a:lnTo>
                  <a:pt x="8615" y="71311"/>
                </a:lnTo>
                <a:lnTo>
                  <a:pt x="6685" y="75164"/>
                </a:lnTo>
                <a:lnTo>
                  <a:pt x="4445" y="78684"/>
                </a:lnTo>
                <a:lnTo>
                  <a:pt x="2952" y="81983"/>
                </a:lnTo>
                <a:lnTo>
                  <a:pt x="1957" y="85136"/>
                </a:lnTo>
                <a:lnTo>
                  <a:pt x="359" y="92488"/>
                </a:lnTo>
                <a:lnTo>
                  <a:pt x="227" y="94044"/>
                </a:lnTo>
                <a:lnTo>
                  <a:pt x="141" y="96033"/>
                </a:lnTo>
                <a:lnTo>
                  <a:pt x="0" y="101520"/>
                </a:lnTo>
                <a:lnTo>
                  <a:pt x="941" y="101970"/>
                </a:lnTo>
                <a:lnTo>
                  <a:pt x="6817" y="102603"/>
                </a:lnTo>
                <a:lnTo>
                  <a:pt x="11900" y="102752"/>
                </a:lnTo>
                <a:lnTo>
                  <a:pt x="20118" y="102835"/>
                </a:lnTo>
                <a:lnTo>
                  <a:pt x="22925" y="101894"/>
                </a:lnTo>
                <a:lnTo>
                  <a:pt x="25750" y="100314"/>
                </a:lnTo>
                <a:lnTo>
                  <a:pt x="28585" y="98309"/>
                </a:lnTo>
                <a:lnTo>
                  <a:pt x="32380" y="96972"/>
                </a:lnTo>
                <a:lnTo>
                  <a:pt x="36815" y="96080"/>
                </a:lnTo>
                <a:lnTo>
                  <a:pt x="41677" y="95486"/>
                </a:lnTo>
                <a:lnTo>
                  <a:pt x="47776" y="94137"/>
                </a:lnTo>
                <a:lnTo>
                  <a:pt x="54699" y="92286"/>
                </a:lnTo>
                <a:lnTo>
                  <a:pt x="62172" y="90099"/>
                </a:lnTo>
                <a:lnTo>
                  <a:pt x="69059" y="88641"/>
                </a:lnTo>
                <a:lnTo>
                  <a:pt x="75555" y="87669"/>
                </a:lnTo>
                <a:lnTo>
                  <a:pt x="81791" y="87021"/>
                </a:lnTo>
                <a:lnTo>
                  <a:pt x="88806" y="86589"/>
                </a:lnTo>
                <a:lnTo>
                  <a:pt x="104220" y="86109"/>
                </a:lnTo>
                <a:lnTo>
                  <a:pt x="136555" y="85776"/>
                </a:lnTo>
                <a:lnTo>
                  <a:pt x="177097" y="85728"/>
                </a:lnTo>
                <a:lnTo>
                  <a:pt x="181871" y="86679"/>
                </a:lnTo>
                <a:lnTo>
                  <a:pt x="186006" y="88266"/>
                </a:lnTo>
                <a:lnTo>
                  <a:pt x="189715" y="90277"/>
                </a:lnTo>
                <a:lnTo>
                  <a:pt x="196376" y="92511"/>
                </a:lnTo>
                <a:lnTo>
                  <a:pt x="202512" y="93503"/>
                </a:lnTo>
                <a:lnTo>
                  <a:pt x="208414" y="93945"/>
                </a:lnTo>
                <a:lnTo>
                  <a:pt x="214211" y="94140"/>
                </a:lnTo>
                <a:lnTo>
                  <a:pt x="222850" y="94297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88"/>
          <p:cNvSpPr/>
          <p:nvPr/>
        </p:nvSpPr>
        <p:spPr>
          <a:xfrm>
            <a:off x="6904073" y="2837497"/>
            <a:ext cx="76800" cy="274321"/>
          </a:xfrm>
          <a:custGeom>
            <a:avLst/>
            <a:gdLst/>
            <a:ahLst/>
            <a:cxnLst/>
            <a:rect l="0" t="0" r="0" b="0"/>
            <a:pathLst>
              <a:path w="76800" h="274321">
                <a:moveTo>
                  <a:pt x="8219" y="0"/>
                </a:moveTo>
                <a:lnTo>
                  <a:pt x="838" y="0"/>
                </a:lnTo>
                <a:lnTo>
                  <a:pt x="441" y="953"/>
                </a:lnTo>
                <a:lnTo>
                  <a:pt x="0" y="4551"/>
                </a:lnTo>
                <a:lnTo>
                  <a:pt x="834" y="6844"/>
                </a:lnTo>
                <a:lnTo>
                  <a:pt x="2344" y="9325"/>
                </a:lnTo>
                <a:lnTo>
                  <a:pt x="4302" y="11932"/>
                </a:lnTo>
                <a:lnTo>
                  <a:pt x="6478" y="17368"/>
                </a:lnTo>
                <a:lnTo>
                  <a:pt x="8398" y="24864"/>
                </a:lnTo>
                <a:lnTo>
                  <a:pt x="12426" y="37721"/>
                </a:lnTo>
                <a:lnTo>
                  <a:pt x="14834" y="44197"/>
                </a:lnTo>
                <a:lnTo>
                  <a:pt x="17391" y="50420"/>
                </a:lnTo>
                <a:lnTo>
                  <a:pt x="20049" y="56473"/>
                </a:lnTo>
                <a:lnTo>
                  <a:pt x="21821" y="63366"/>
                </a:lnTo>
                <a:lnTo>
                  <a:pt x="23001" y="70819"/>
                </a:lnTo>
                <a:lnTo>
                  <a:pt x="23790" y="78645"/>
                </a:lnTo>
                <a:lnTo>
                  <a:pt x="24314" y="86720"/>
                </a:lnTo>
                <a:lnTo>
                  <a:pt x="24665" y="94961"/>
                </a:lnTo>
                <a:lnTo>
                  <a:pt x="24898" y="103313"/>
                </a:lnTo>
                <a:lnTo>
                  <a:pt x="26006" y="111737"/>
                </a:lnTo>
                <a:lnTo>
                  <a:pt x="27697" y="120212"/>
                </a:lnTo>
                <a:lnTo>
                  <a:pt x="29777" y="128719"/>
                </a:lnTo>
                <a:lnTo>
                  <a:pt x="32116" y="137247"/>
                </a:lnTo>
                <a:lnTo>
                  <a:pt x="37255" y="154344"/>
                </a:lnTo>
                <a:lnTo>
                  <a:pt x="39006" y="161951"/>
                </a:lnTo>
                <a:lnTo>
                  <a:pt x="40174" y="168927"/>
                </a:lnTo>
                <a:lnTo>
                  <a:pt x="40952" y="175483"/>
                </a:lnTo>
                <a:lnTo>
                  <a:pt x="42423" y="181759"/>
                </a:lnTo>
                <a:lnTo>
                  <a:pt x="44357" y="187848"/>
                </a:lnTo>
                <a:lnTo>
                  <a:pt x="46598" y="193812"/>
                </a:lnTo>
                <a:lnTo>
                  <a:pt x="49046" y="199693"/>
                </a:lnTo>
                <a:lnTo>
                  <a:pt x="51629" y="205519"/>
                </a:lnTo>
                <a:lnTo>
                  <a:pt x="54305" y="211307"/>
                </a:lnTo>
                <a:lnTo>
                  <a:pt x="56088" y="217072"/>
                </a:lnTo>
                <a:lnTo>
                  <a:pt x="57277" y="222819"/>
                </a:lnTo>
                <a:lnTo>
                  <a:pt x="58069" y="228556"/>
                </a:lnTo>
                <a:lnTo>
                  <a:pt x="59550" y="233333"/>
                </a:lnTo>
                <a:lnTo>
                  <a:pt x="61490" y="237471"/>
                </a:lnTo>
                <a:lnTo>
                  <a:pt x="66896" y="246404"/>
                </a:lnTo>
                <a:lnTo>
                  <a:pt x="67635" y="250165"/>
                </a:lnTo>
                <a:lnTo>
                  <a:pt x="67832" y="252502"/>
                </a:lnTo>
                <a:lnTo>
                  <a:pt x="68916" y="255012"/>
                </a:lnTo>
                <a:lnTo>
                  <a:pt x="70591" y="257638"/>
                </a:lnTo>
                <a:lnTo>
                  <a:pt x="75573" y="264146"/>
                </a:lnTo>
                <a:lnTo>
                  <a:pt x="76255" y="267576"/>
                </a:lnTo>
                <a:lnTo>
                  <a:pt x="76799" y="27432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89"/>
          <p:cNvSpPr/>
          <p:nvPr/>
        </p:nvSpPr>
        <p:spPr>
          <a:xfrm>
            <a:off x="662939" y="3523297"/>
            <a:ext cx="265749" cy="16793"/>
          </a:xfrm>
          <a:custGeom>
            <a:avLst/>
            <a:gdLst/>
            <a:ahLst/>
            <a:cxnLst/>
            <a:rect l="0" t="0" r="0" b="0"/>
            <a:pathLst>
              <a:path w="265749" h="16793">
                <a:moveTo>
                  <a:pt x="0" y="0"/>
                </a:moveTo>
                <a:lnTo>
                  <a:pt x="4551" y="4551"/>
                </a:lnTo>
                <a:lnTo>
                  <a:pt x="6844" y="5892"/>
                </a:lnTo>
                <a:lnTo>
                  <a:pt x="9326" y="6785"/>
                </a:lnTo>
                <a:lnTo>
                  <a:pt x="11932" y="7381"/>
                </a:lnTo>
                <a:lnTo>
                  <a:pt x="14622" y="7778"/>
                </a:lnTo>
                <a:lnTo>
                  <a:pt x="20152" y="8219"/>
                </a:lnTo>
                <a:lnTo>
                  <a:pt x="25784" y="8416"/>
                </a:lnTo>
                <a:lnTo>
                  <a:pt x="36850" y="8526"/>
                </a:lnTo>
                <a:lnTo>
                  <a:pt x="98866" y="8572"/>
                </a:lnTo>
                <a:lnTo>
                  <a:pt x="105916" y="9524"/>
                </a:lnTo>
                <a:lnTo>
                  <a:pt x="113473" y="11112"/>
                </a:lnTo>
                <a:lnTo>
                  <a:pt x="121369" y="13123"/>
                </a:lnTo>
                <a:lnTo>
                  <a:pt x="128538" y="14464"/>
                </a:lnTo>
                <a:lnTo>
                  <a:pt x="135222" y="15357"/>
                </a:lnTo>
                <a:lnTo>
                  <a:pt x="141583" y="15954"/>
                </a:lnTo>
                <a:lnTo>
                  <a:pt x="147729" y="16350"/>
                </a:lnTo>
                <a:lnTo>
                  <a:pt x="153731" y="16615"/>
                </a:lnTo>
                <a:lnTo>
                  <a:pt x="159637" y="16792"/>
                </a:lnTo>
                <a:lnTo>
                  <a:pt x="165480" y="15957"/>
                </a:lnTo>
                <a:lnTo>
                  <a:pt x="171280" y="14448"/>
                </a:lnTo>
                <a:lnTo>
                  <a:pt x="177052" y="12490"/>
                </a:lnTo>
                <a:lnTo>
                  <a:pt x="182805" y="11184"/>
                </a:lnTo>
                <a:lnTo>
                  <a:pt x="188545" y="10314"/>
                </a:lnTo>
                <a:lnTo>
                  <a:pt x="194277" y="9733"/>
                </a:lnTo>
                <a:lnTo>
                  <a:pt x="200003" y="9347"/>
                </a:lnTo>
                <a:lnTo>
                  <a:pt x="205726" y="9088"/>
                </a:lnTo>
                <a:lnTo>
                  <a:pt x="220341" y="8725"/>
                </a:lnTo>
                <a:lnTo>
                  <a:pt x="265748" y="8573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90"/>
          <p:cNvSpPr/>
          <p:nvPr/>
        </p:nvSpPr>
        <p:spPr>
          <a:xfrm>
            <a:off x="680189" y="3617595"/>
            <a:ext cx="291361" cy="17146"/>
          </a:xfrm>
          <a:custGeom>
            <a:avLst/>
            <a:gdLst/>
            <a:ahLst/>
            <a:cxnLst/>
            <a:rect l="0" t="0" r="0" b="0"/>
            <a:pathLst>
              <a:path w="291361" h="17146">
                <a:moveTo>
                  <a:pt x="8468" y="17145"/>
                </a:moveTo>
                <a:lnTo>
                  <a:pt x="0" y="8677"/>
                </a:lnTo>
                <a:lnTo>
                  <a:pt x="6760" y="8593"/>
                </a:lnTo>
                <a:lnTo>
                  <a:pt x="11836" y="8581"/>
                </a:lnTo>
                <a:lnTo>
                  <a:pt x="14524" y="9531"/>
                </a:lnTo>
                <a:lnTo>
                  <a:pt x="17267" y="11116"/>
                </a:lnTo>
                <a:lnTo>
                  <a:pt x="20049" y="13126"/>
                </a:lnTo>
                <a:lnTo>
                  <a:pt x="22856" y="14465"/>
                </a:lnTo>
                <a:lnTo>
                  <a:pt x="25680" y="15358"/>
                </a:lnTo>
                <a:lnTo>
                  <a:pt x="28515" y="15954"/>
                </a:lnTo>
                <a:lnTo>
                  <a:pt x="31358" y="16351"/>
                </a:lnTo>
                <a:lnTo>
                  <a:pt x="37056" y="16792"/>
                </a:lnTo>
                <a:lnTo>
                  <a:pt x="45619" y="17040"/>
                </a:lnTo>
                <a:lnTo>
                  <a:pt x="70142" y="17135"/>
                </a:lnTo>
                <a:lnTo>
                  <a:pt x="75301" y="16186"/>
                </a:lnTo>
                <a:lnTo>
                  <a:pt x="81598" y="14601"/>
                </a:lnTo>
                <a:lnTo>
                  <a:pt x="88654" y="12591"/>
                </a:lnTo>
                <a:lnTo>
                  <a:pt x="94310" y="11252"/>
                </a:lnTo>
                <a:lnTo>
                  <a:pt x="99034" y="10358"/>
                </a:lnTo>
                <a:lnTo>
                  <a:pt x="103135" y="9763"/>
                </a:lnTo>
                <a:lnTo>
                  <a:pt x="108727" y="9366"/>
                </a:lnTo>
                <a:lnTo>
                  <a:pt x="115312" y="9101"/>
                </a:lnTo>
                <a:lnTo>
                  <a:pt x="135693" y="8729"/>
                </a:lnTo>
                <a:lnTo>
                  <a:pt x="141862" y="8677"/>
                </a:lnTo>
                <a:lnTo>
                  <a:pt x="147880" y="7689"/>
                </a:lnTo>
                <a:lnTo>
                  <a:pt x="153797" y="6079"/>
                </a:lnTo>
                <a:lnTo>
                  <a:pt x="159646" y="4052"/>
                </a:lnTo>
                <a:lnTo>
                  <a:pt x="165451" y="2701"/>
                </a:lnTo>
                <a:lnTo>
                  <a:pt x="171226" y="1801"/>
                </a:lnTo>
                <a:lnTo>
                  <a:pt x="176981" y="1200"/>
                </a:lnTo>
                <a:lnTo>
                  <a:pt x="182722" y="800"/>
                </a:lnTo>
                <a:lnTo>
                  <a:pt x="188455" y="533"/>
                </a:lnTo>
                <a:lnTo>
                  <a:pt x="199905" y="237"/>
                </a:lnTo>
                <a:lnTo>
                  <a:pt x="291360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91"/>
          <p:cNvSpPr/>
          <p:nvPr/>
        </p:nvSpPr>
        <p:spPr>
          <a:xfrm>
            <a:off x="1331594" y="3531879"/>
            <a:ext cx="222886" cy="8564"/>
          </a:xfrm>
          <a:custGeom>
            <a:avLst/>
            <a:gdLst/>
            <a:ahLst/>
            <a:cxnLst/>
            <a:rect l="0" t="0" r="0" b="0"/>
            <a:pathLst>
              <a:path w="222886" h="8564">
                <a:moveTo>
                  <a:pt x="0" y="8563"/>
                </a:moveTo>
                <a:lnTo>
                  <a:pt x="0" y="4012"/>
                </a:lnTo>
                <a:lnTo>
                  <a:pt x="953" y="2671"/>
                </a:lnTo>
                <a:lnTo>
                  <a:pt x="2540" y="1778"/>
                </a:lnTo>
                <a:lnTo>
                  <a:pt x="7381" y="344"/>
                </a:lnTo>
                <a:lnTo>
                  <a:pt x="12771" y="95"/>
                </a:lnTo>
                <a:lnTo>
                  <a:pt x="28693" y="0"/>
                </a:lnTo>
                <a:lnTo>
                  <a:pt x="32464" y="949"/>
                </a:lnTo>
                <a:lnTo>
                  <a:pt x="36883" y="2535"/>
                </a:lnTo>
                <a:lnTo>
                  <a:pt x="41734" y="4544"/>
                </a:lnTo>
                <a:lnTo>
                  <a:pt x="45920" y="5884"/>
                </a:lnTo>
                <a:lnTo>
                  <a:pt x="49664" y="6777"/>
                </a:lnTo>
                <a:lnTo>
                  <a:pt x="53112" y="7372"/>
                </a:lnTo>
                <a:lnTo>
                  <a:pt x="57315" y="7769"/>
                </a:lnTo>
                <a:lnTo>
                  <a:pt x="62023" y="8034"/>
                </a:lnTo>
                <a:lnTo>
                  <a:pt x="72333" y="8328"/>
                </a:lnTo>
                <a:lnTo>
                  <a:pt x="128787" y="8557"/>
                </a:lnTo>
                <a:lnTo>
                  <a:pt x="222885" y="8563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92"/>
          <p:cNvSpPr/>
          <p:nvPr/>
        </p:nvSpPr>
        <p:spPr>
          <a:xfrm>
            <a:off x="1616176" y="3394711"/>
            <a:ext cx="246409" cy="299640"/>
          </a:xfrm>
          <a:custGeom>
            <a:avLst/>
            <a:gdLst/>
            <a:ahLst/>
            <a:cxnLst/>
            <a:rect l="0" t="0" r="0" b="0"/>
            <a:pathLst>
              <a:path w="246409" h="299640">
                <a:moveTo>
                  <a:pt x="195478" y="8571"/>
                </a:moveTo>
                <a:lnTo>
                  <a:pt x="187259" y="351"/>
                </a:lnTo>
                <a:lnTo>
                  <a:pt x="180132" y="68"/>
                </a:lnTo>
                <a:lnTo>
                  <a:pt x="145196" y="0"/>
                </a:lnTo>
                <a:lnTo>
                  <a:pt x="140049" y="952"/>
                </a:lnTo>
                <a:lnTo>
                  <a:pt x="134713" y="2539"/>
                </a:lnTo>
                <a:lnTo>
                  <a:pt x="129250" y="4550"/>
                </a:lnTo>
                <a:lnTo>
                  <a:pt x="123704" y="5890"/>
                </a:lnTo>
                <a:lnTo>
                  <a:pt x="118101" y="6784"/>
                </a:lnTo>
                <a:lnTo>
                  <a:pt x="112461" y="7379"/>
                </a:lnTo>
                <a:lnTo>
                  <a:pt x="107749" y="6824"/>
                </a:lnTo>
                <a:lnTo>
                  <a:pt x="103654" y="5501"/>
                </a:lnTo>
                <a:lnTo>
                  <a:pt x="96565" y="2444"/>
                </a:lnTo>
                <a:lnTo>
                  <a:pt x="90239" y="1085"/>
                </a:lnTo>
                <a:lnTo>
                  <a:pt x="85314" y="723"/>
                </a:lnTo>
                <a:lnTo>
                  <a:pt x="79173" y="482"/>
                </a:lnTo>
                <a:lnTo>
                  <a:pt x="52158" y="27"/>
                </a:lnTo>
                <a:lnTo>
                  <a:pt x="45284" y="4"/>
                </a:lnTo>
                <a:lnTo>
                  <a:pt x="47128" y="1"/>
                </a:lnTo>
                <a:lnTo>
                  <a:pt x="44419" y="0"/>
                </a:lnTo>
                <a:lnTo>
                  <a:pt x="43337" y="952"/>
                </a:lnTo>
                <a:lnTo>
                  <a:pt x="42616" y="2539"/>
                </a:lnTo>
                <a:lnTo>
                  <a:pt x="41815" y="7795"/>
                </a:lnTo>
                <a:lnTo>
                  <a:pt x="41458" y="16481"/>
                </a:lnTo>
                <a:lnTo>
                  <a:pt x="41258" y="27531"/>
                </a:lnTo>
                <a:lnTo>
                  <a:pt x="40277" y="32641"/>
                </a:lnTo>
                <a:lnTo>
                  <a:pt x="38671" y="38905"/>
                </a:lnTo>
                <a:lnTo>
                  <a:pt x="36648" y="45939"/>
                </a:lnTo>
                <a:lnTo>
                  <a:pt x="31860" y="61374"/>
                </a:lnTo>
                <a:lnTo>
                  <a:pt x="29249" y="69491"/>
                </a:lnTo>
                <a:lnTo>
                  <a:pt x="26556" y="76806"/>
                </a:lnTo>
                <a:lnTo>
                  <a:pt x="23809" y="83589"/>
                </a:lnTo>
                <a:lnTo>
                  <a:pt x="21024" y="90015"/>
                </a:lnTo>
                <a:lnTo>
                  <a:pt x="18216" y="97157"/>
                </a:lnTo>
                <a:lnTo>
                  <a:pt x="12555" y="112713"/>
                </a:lnTo>
                <a:lnTo>
                  <a:pt x="4013" y="137536"/>
                </a:lnTo>
                <a:lnTo>
                  <a:pt x="2112" y="144078"/>
                </a:lnTo>
                <a:lnTo>
                  <a:pt x="845" y="149391"/>
                </a:lnTo>
                <a:lnTo>
                  <a:pt x="0" y="153886"/>
                </a:lnTo>
                <a:lnTo>
                  <a:pt x="390" y="157835"/>
                </a:lnTo>
                <a:lnTo>
                  <a:pt x="1602" y="161420"/>
                </a:lnTo>
                <a:lnTo>
                  <a:pt x="4536" y="167944"/>
                </a:lnTo>
                <a:lnTo>
                  <a:pt x="6188" y="176019"/>
                </a:lnTo>
                <a:lnTo>
                  <a:pt x="6574" y="178243"/>
                </a:lnTo>
                <a:lnTo>
                  <a:pt x="7630" y="178835"/>
                </a:lnTo>
                <a:lnTo>
                  <a:pt x="11343" y="179494"/>
                </a:lnTo>
                <a:lnTo>
                  <a:pt x="18788" y="179865"/>
                </a:lnTo>
                <a:lnTo>
                  <a:pt x="21487" y="178965"/>
                </a:lnTo>
                <a:lnTo>
                  <a:pt x="27026" y="175424"/>
                </a:lnTo>
                <a:lnTo>
                  <a:pt x="32663" y="170676"/>
                </a:lnTo>
                <a:lnTo>
                  <a:pt x="39296" y="165390"/>
                </a:lnTo>
                <a:lnTo>
                  <a:pt x="43732" y="162647"/>
                </a:lnTo>
                <a:lnTo>
                  <a:pt x="48594" y="159866"/>
                </a:lnTo>
                <a:lnTo>
                  <a:pt x="59076" y="154236"/>
                </a:lnTo>
                <a:lnTo>
                  <a:pt x="81328" y="142860"/>
                </a:lnTo>
                <a:lnTo>
                  <a:pt x="87946" y="140007"/>
                </a:lnTo>
                <a:lnTo>
                  <a:pt x="95215" y="137153"/>
                </a:lnTo>
                <a:lnTo>
                  <a:pt x="102919" y="134297"/>
                </a:lnTo>
                <a:lnTo>
                  <a:pt x="109959" y="132394"/>
                </a:lnTo>
                <a:lnTo>
                  <a:pt x="116558" y="131124"/>
                </a:lnTo>
                <a:lnTo>
                  <a:pt x="122863" y="130278"/>
                </a:lnTo>
                <a:lnTo>
                  <a:pt x="129923" y="129714"/>
                </a:lnTo>
                <a:lnTo>
                  <a:pt x="137487" y="129338"/>
                </a:lnTo>
                <a:lnTo>
                  <a:pt x="152560" y="128920"/>
                </a:lnTo>
                <a:lnTo>
                  <a:pt x="165608" y="128735"/>
                </a:lnTo>
                <a:lnTo>
                  <a:pt x="171755" y="129637"/>
                </a:lnTo>
                <a:lnTo>
                  <a:pt x="177758" y="131192"/>
                </a:lnTo>
                <a:lnTo>
                  <a:pt x="183665" y="133181"/>
                </a:lnTo>
                <a:lnTo>
                  <a:pt x="189508" y="135459"/>
                </a:lnTo>
                <a:lnTo>
                  <a:pt x="195308" y="137931"/>
                </a:lnTo>
                <a:lnTo>
                  <a:pt x="201080" y="140531"/>
                </a:lnTo>
                <a:lnTo>
                  <a:pt x="205880" y="143217"/>
                </a:lnTo>
                <a:lnTo>
                  <a:pt x="210033" y="145960"/>
                </a:lnTo>
                <a:lnTo>
                  <a:pt x="217187" y="151548"/>
                </a:lnTo>
                <a:lnTo>
                  <a:pt x="223542" y="157207"/>
                </a:lnTo>
                <a:lnTo>
                  <a:pt x="229541" y="165436"/>
                </a:lnTo>
                <a:lnTo>
                  <a:pt x="235382" y="174491"/>
                </a:lnTo>
                <a:lnTo>
                  <a:pt x="241154" y="181691"/>
                </a:lnTo>
                <a:lnTo>
                  <a:pt x="243074" y="185897"/>
                </a:lnTo>
                <a:lnTo>
                  <a:pt x="244354" y="190606"/>
                </a:lnTo>
                <a:lnTo>
                  <a:pt x="245207" y="195650"/>
                </a:lnTo>
                <a:lnTo>
                  <a:pt x="245776" y="200918"/>
                </a:lnTo>
                <a:lnTo>
                  <a:pt x="246155" y="206335"/>
                </a:lnTo>
                <a:lnTo>
                  <a:pt x="246408" y="211851"/>
                </a:lnTo>
                <a:lnTo>
                  <a:pt x="245624" y="216481"/>
                </a:lnTo>
                <a:lnTo>
                  <a:pt x="242213" y="224165"/>
                </a:lnTo>
                <a:lnTo>
                  <a:pt x="234937" y="238398"/>
                </a:lnTo>
                <a:lnTo>
                  <a:pt x="229526" y="246606"/>
                </a:lnTo>
                <a:lnTo>
                  <a:pt x="223945" y="253430"/>
                </a:lnTo>
                <a:lnTo>
                  <a:pt x="218290" y="259637"/>
                </a:lnTo>
                <a:lnTo>
                  <a:pt x="209752" y="268487"/>
                </a:lnTo>
                <a:lnTo>
                  <a:pt x="205947" y="271383"/>
                </a:lnTo>
                <a:lnTo>
                  <a:pt x="201505" y="274267"/>
                </a:lnTo>
                <a:lnTo>
                  <a:pt x="196638" y="277142"/>
                </a:lnTo>
                <a:lnTo>
                  <a:pt x="192442" y="280010"/>
                </a:lnTo>
                <a:lnTo>
                  <a:pt x="185239" y="285738"/>
                </a:lnTo>
                <a:lnTo>
                  <a:pt x="178862" y="288919"/>
                </a:lnTo>
                <a:lnTo>
                  <a:pt x="175829" y="289767"/>
                </a:lnTo>
                <a:lnTo>
                  <a:pt x="173806" y="291285"/>
                </a:lnTo>
                <a:lnTo>
                  <a:pt x="172458" y="293249"/>
                </a:lnTo>
                <a:lnTo>
                  <a:pt x="171559" y="295512"/>
                </a:lnTo>
                <a:lnTo>
                  <a:pt x="169055" y="297020"/>
                </a:lnTo>
                <a:lnTo>
                  <a:pt x="165480" y="298026"/>
                </a:lnTo>
                <a:lnTo>
                  <a:pt x="161192" y="298696"/>
                </a:lnTo>
                <a:lnTo>
                  <a:pt x="153888" y="299441"/>
                </a:lnTo>
                <a:lnTo>
                  <a:pt x="150606" y="299639"/>
                </a:lnTo>
                <a:lnTo>
                  <a:pt x="147466" y="298819"/>
                </a:lnTo>
                <a:lnTo>
                  <a:pt x="141437" y="295368"/>
                </a:lnTo>
                <a:lnTo>
                  <a:pt x="135583" y="293199"/>
                </a:lnTo>
                <a:lnTo>
                  <a:pt x="126899" y="291464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PenAnnotation93"/>
          <p:cNvSpPr/>
          <p:nvPr/>
        </p:nvSpPr>
        <p:spPr>
          <a:xfrm>
            <a:off x="2008822" y="3420427"/>
            <a:ext cx="34291" cy="222886"/>
          </a:xfrm>
          <a:custGeom>
            <a:avLst/>
            <a:gdLst/>
            <a:ahLst/>
            <a:cxnLst/>
            <a:rect l="0" t="0" r="0" b="0"/>
            <a:pathLst>
              <a:path w="34291" h="222886">
                <a:moveTo>
                  <a:pt x="0" y="0"/>
                </a:moveTo>
                <a:lnTo>
                  <a:pt x="0" y="7381"/>
                </a:lnTo>
                <a:lnTo>
                  <a:pt x="953" y="8731"/>
                </a:lnTo>
                <a:lnTo>
                  <a:pt x="2540" y="10583"/>
                </a:lnTo>
                <a:lnTo>
                  <a:pt x="4551" y="12770"/>
                </a:lnTo>
                <a:lnTo>
                  <a:pt x="6844" y="16134"/>
                </a:lnTo>
                <a:lnTo>
                  <a:pt x="9325" y="20281"/>
                </a:lnTo>
                <a:lnTo>
                  <a:pt x="11932" y="24951"/>
                </a:lnTo>
                <a:lnTo>
                  <a:pt x="13669" y="29969"/>
                </a:lnTo>
                <a:lnTo>
                  <a:pt x="14828" y="35219"/>
                </a:lnTo>
                <a:lnTo>
                  <a:pt x="15600" y="40624"/>
                </a:lnTo>
                <a:lnTo>
                  <a:pt x="16115" y="46133"/>
                </a:lnTo>
                <a:lnTo>
                  <a:pt x="16459" y="51710"/>
                </a:lnTo>
                <a:lnTo>
                  <a:pt x="16840" y="62987"/>
                </a:lnTo>
                <a:lnTo>
                  <a:pt x="17085" y="88289"/>
                </a:lnTo>
                <a:lnTo>
                  <a:pt x="17145" y="194270"/>
                </a:lnTo>
                <a:lnTo>
                  <a:pt x="18097" y="199046"/>
                </a:lnTo>
                <a:lnTo>
                  <a:pt x="19685" y="203182"/>
                </a:lnTo>
                <a:lnTo>
                  <a:pt x="21696" y="206893"/>
                </a:lnTo>
                <a:lnTo>
                  <a:pt x="23989" y="209366"/>
                </a:lnTo>
                <a:lnTo>
                  <a:pt x="26470" y="211015"/>
                </a:lnTo>
                <a:lnTo>
                  <a:pt x="29077" y="212114"/>
                </a:lnTo>
                <a:lnTo>
                  <a:pt x="30814" y="213799"/>
                </a:lnTo>
                <a:lnTo>
                  <a:pt x="31973" y="215875"/>
                </a:lnTo>
                <a:lnTo>
                  <a:pt x="34290" y="222885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PenAnnotation94"/>
          <p:cNvSpPr/>
          <p:nvPr/>
        </p:nvSpPr>
        <p:spPr>
          <a:xfrm>
            <a:off x="1914525" y="3489007"/>
            <a:ext cx="248603" cy="25719"/>
          </a:xfrm>
          <a:custGeom>
            <a:avLst/>
            <a:gdLst/>
            <a:ahLst/>
            <a:cxnLst/>
            <a:rect l="0" t="0" r="0" b="0"/>
            <a:pathLst>
              <a:path w="248603" h="25719">
                <a:moveTo>
                  <a:pt x="0" y="25718"/>
                </a:moveTo>
                <a:lnTo>
                  <a:pt x="13018" y="25718"/>
                </a:lnTo>
                <a:lnTo>
                  <a:pt x="15346" y="24765"/>
                </a:lnTo>
                <a:lnTo>
                  <a:pt x="17851" y="23178"/>
                </a:lnTo>
                <a:lnTo>
                  <a:pt x="20473" y="21167"/>
                </a:lnTo>
                <a:lnTo>
                  <a:pt x="23173" y="19826"/>
                </a:lnTo>
                <a:lnTo>
                  <a:pt x="25926" y="18932"/>
                </a:lnTo>
                <a:lnTo>
                  <a:pt x="28714" y="18337"/>
                </a:lnTo>
                <a:lnTo>
                  <a:pt x="32478" y="17940"/>
                </a:lnTo>
                <a:lnTo>
                  <a:pt x="36891" y="17675"/>
                </a:lnTo>
                <a:lnTo>
                  <a:pt x="46876" y="17380"/>
                </a:lnTo>
                <a:lnTo>
                  <a:pt x="57663" y="17250"/>
                </a:lnTo>
                <a:lnTo>
                  <a:pt x="63207" y="16262"/>
                </a:lnTo>
                <a:lnTo>
                  <a:pt x="68808" y="14652"/>
                </a:lnTo>
                <a:lnTo>
                  <a:pt x="74447" y="12625"/>
                </a:lnTo>
                <a:lnTo>
                  <a:pt x="82016" y="11274"/>
                </a:lnTo>
                <a:lnTo>
                  <a:pt x="90872" y="10374"/>
                </a:lnTo>
                <a:lnTo>
                  <a:pt x="108967" y="9373"/>
                </a:lnTo>
                <a:lnTo>
                  <a:pt x="123360" y="8928"/>
                </a:lnTo>
                <a:lnTo>
                  <a:pt x="130817" y="7857"/>
                </a:lnTo>
                <a:lnTo>
                  <a:pt x="138646" y="6191"/>
                </a:lnTo>
                <a:lnTo>
                  <a:pt x="146723" y="4127"/>
                </a:lnTo>
                <a:lnTo>
                  <a:pt x="154013" y="2751"/>
                </a:lnTo>
                <a:lnTo>
                  <a:pt x="160777" y="1834"/>
                </a:lnTo>
                <a:lnTo>
                  <a:pt x="167192" y="1223"/>
                </a:lnTo>
                <a:lnTo>
                  <a:pt x="174326" y="815"/>
                </a:lnTo>
                <a:lnTo>
                  <a:pt x="189873" y="362"/>
                </a:lnTo>
                <a:lnTo>
                  <a:pt x="228210" y="32"/>
                </a:lnTo>
                <a:lnTo>
                  <a:pt x="248602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MARTPenAnnotation95"/>
          <p:cNvSpPr/>
          <p:nvPr/>
        </p:nvSpPr>
        <p:spPr>
          <a:xfrm>
            <a:off x="1965959" y="3669029"/>
            <a:ext cx="197169" cy="17147"/>
          </a:xfrm>
          <a:custGeom>
            <a:avLst/>
            <a:gdLst/>
            <a:ahLst/>
            <a:cxnLst/>
            <a:rect l="0" t="0" r="0" b="0"/>
            <a:pathLst>
              <a:path w="197169" h="17147">
                <a:moveTo>
                  <a:pt x="0" y="17146"/>
                </a:moveTo>
                <a:lnTo>
                  <a:pt x="36913" y="17146"/>
                </a:lnTo>
                <a:lnTo>
                  <a:pt x="40801" y="16193"/>
                </a:lnTo>
                <a:lnTo>
                  <a:pt x="45298" y="14606"/>
                </a:lnTo>
                <a:lnTo>
                  <a:pt x="50202" y="12595"/>
                </a:lnTo>
                <a:lnTo>
                  <a:pt x="55375" y="11254"/>
                </a:lnTo>
                <a:lnTo>
                  <a:pt x="60729" y="10360"/>
                </a:lnTo>
                <a:lnTo>
                  <a:pt x="66204" y="9765"/>
                </a:lnTo>
                <a:lnTo>
                  <a:pt x="72711" y="9368"/>
                </a:lnTo>
                <a:lnTo>
                  <a:pt x="87561" y="8926"/>
                </a:lnTo>
                <a:lnTo>
                  <a:pt x="107436" y="8678"/>
                </a:lnTo>
                <a:lnTo>
                  <a:pt x="114487" y="7690"/>
                </a:lnTo>
                <a:lnTo>
                  <a:pt x="122045" y="6080"/>
                </a:lnTo>
                <a:lnTo>
                  <a:pt x="129941" y="4053"/>
                </a:lnTo>
                <a:lnTo>
                  <a:pt x="137110" y="2702"/>
                </a:lnTo>
                <a:lnTo>
                  <a:pt x="143794" y="1802"/>
                </a:lnTo>
                <a:lnTo>
                  <a:pt x="150156" y="1202"/>
                </a:lnTo>
                <a:lnTo>
                  <a:pt x="156301" y="801"/>
                </a:lnTo>
                <a:lnTo>
                  <a:pt x="162303" y="534"/>
                </a:lnTo>
                <a:lnTo>
                  <a:pt x="177313" y="159"/>
                </a:lnTo>
                <a:lnTo>
                  <a:pt x="197168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SMARTPenAnnotation96"/>
          <p:cNvSpPr/>
          <p:nvPr/>
        </p:nvSpPr>
        <p:spPr>
          <a:xfrm>
            <a:off x="2377439" y="3480435"/>
            <a:ext cx="128589" cy="179626"/>
          </a:xfrm>
          <a:custGeom>
            <a:avLst/>
            <a:gdLst/>
            <a:ahLst/>
            <a:cxnLst/>
            <a:rect l="0" t="0" r="0" b="0"/>
            <a:pathLst>
              <a:path w="128589" h="179626">
                <a:moveTo>
                  <a:pt x="0" y="0"/>
                </a:moveTo>
                <a:lnTo>
                  <a:pt x="7381" y="0"/>
                </a:lnTo>
                <a:lnTo>
                  <a:pt x="7779" y="952"/>
                </a:lnTo>
                <a:lnTo>
                  <a:pt x="8338" y="5891"/>
                </a:lnTo>
                <a:lnTo>
                  <a:pt x="8526" y="10582"/>
                </a:lnTo>
                <a:lnTo>
                  <a:pt x="8573" y="45730"/>
                </a:lnTo>
                <a:lnTo>
                  <a:pt x="9525" y="48584"/>
                </a:lnTo>
                <a:lnTo>
                  <a:pt x="11113" y="51439"/>
                </a:lnTo>
                <a:lnTo>
                  <a:pt x="13124" y="54295"/>
                </a:lnTo>
                <a:lnTo>
                  <a:pt x="14464" y="57152"/>
                </a:lnTo>
                <a:lnTo>
                  <a:pt x="15358" y="60008"/>
                </a:lnTo>
                <a:lnTo>
                  <a:pt x="15954" y="62865"/>
                </a:lnTo>
                <a:lnTo>
                  <a:pt x="16351" y="66675"/>
                </a:lnTo>
                <a:lnTo>
                  <a:pt x="16616" y="71120"/>
                </a:lnTo>
                <a:lnTo>
                  <a:pt x="16910" y="80186"/>
                </a:lnTo>
                <a:lnTo>
                  <a:pt x="17099" y="93768"/>
                </a:lnTo>
                <a:lnTo>
                  <a:pt x="17115" y="96802"/>
                </a:lnTo>
                <a:lnTo>
                  <a:pt x="18077" y="100729"/>
                </a:lnTo>
                <a:lnTo>
                  <a:pt x="19672" y="105253"/>
                </a:lnTo>
                <a:lnTo>
                  <a:pt x="21687" y="110173"/>
                </a:lnTo>
                <a:lnTo>
                  <a:pt x="23031" y="114406"/>
                </a:lnTo>
                <a:lnTo>
                  <a:pt x="23926" y="118181"/>
                </a:lnTo>
                <a:lnTo>
                  <a:pt x="24524" y="121650"/>
                </a:lnTo>
                <a:lnTo>
                  <a:pt x="24922" y="124915"/>
                </a:lnTo>
                <a:lnTo>
                  <a:pt x="25187" y="128044"/>
                </a:lnTo>
                <a:lnTo>
                  <a:pt x="25364" y="131082"/>
                </a:lnTo>
                <a:lnTo>
                  <a:pt x="26435" y="134061"/>
                </a:lnTo>
                <a:lnTo>
                  <a:pt x="28101" y="136999"/>
                </a:lnTo>
                <a:lnTo>
                  <a:pt x="30164" y="139910"/>
                </a:lnTo>
                <a:lnTo>
                  <a:pt x="32492" y="142803"/>
                </a:lnTo>
                <a:lnTo>
                  <a:pt x="34997" y="145685"/>
                </a:lnTo>
                <a:lnTo>
                  <a:pt x="37619" y="148558"/>
                </a:lnTo>
                <a:lnTo>
                  <a:pt x="43072" y="154290"/>
                </a:lnTo>
                <a:lnTo>
                  <a:pt x="45860" y="157153"/>
                </a:lnTo>
                <a:lnTo>
                  <a:pt x="47718" y="160013"/>
                </a:lnTo>
                <a:lnTo>
                  <a:pt x="48957" y="162873"/>
                </a:lnTo>
                <a:lnTo>
                  <a:pt x="50946" y="169755"/>
                </a:lnTo>
                <a:lnTo>
                  <a:pt x="53758" y="173236"/>
                </a:lnTo>
                <a:lnTo>
                  <a:pt x="58773" y="178682"/>
                </a:lnTo>
                <a:lnTo>
                  <a:pt x="60137" y="179128"/>
                </a:lnTo>
                <a:lnTo>
                  <a:pt x="61999" y="179426"/>
                </a:lnTo>
                <a:lnTo>
                  <a:pt x="64193" y="179625"/>
                </a:lnTo>
                <a:lnTo>
                  <a:pt x="66608" y="178805"/>
                </a:lnTo>
                <a:lnTo>
                  <a:pt x="69170" y="177306"/>
                </a:lnTo>
                <a:lnTo>
                  <a:pt x="71831" y="175354"/>
                </a:lnTo>
                <a:lnTo>
                  <a:pt x="74558" y="174052"/>
                </a:lnTo>
                <a:lnTo>
                  <a:pt x="77328" y="173185"/>
                </a:lnTo>
                <a:lnTo>
                  <a:pt x="80127" y="172606"/>
                </a:lnTo>
                <a:lnTo>
                  <a:pt x="81993" y="171268"/>
                </a:lnTo>
                <a:lnTo>
                  <a:pt x="83237" y="169423"/>
                </a:lnTo>
                <a:lnTo>
                  <a:pt x="84067" y="167241"/>
                </a:lnTo>
                <a:lnTo>
                  <a:pt x="87528" y="162277"/>
                </a:lnTo>
                <a:lnTo>
                  <a:pt x="89785" y="159619"/>
                </a:lnTo>
                <a:lnTo>
                  <a:pt x="91289" y="156895"/>
                </a:lnTo>
                <a:lnTo>
                  <a:pt x="92960" y="151328"/>
                </a:lnTo>
                <a:lnTo>
                  <a:pt x="94359" y="148511"/>
                </a:lnTo>
                <a:lnTo>
                  <a:pt x="96244" y="145680"/>
                </a:lnTo>
                <a:lnTo>
                  <a:pt x="98453" y="142839"/>
                </a:lnTo>
                <a:lnTo>
                  <a:pt x="99925" y="139994"/>
                </a:lnTo>
                <a:lnTo>
                  <a:pt x="100907" y="137144"/>
                </a:lnTo>
                <a:lnTo>
                  <a:pt x="101562" y="134292"/>
                </a:lnTo>
                <a:lnTo>
                  <a:pt x="103903" y="131437"/>
                </a:lnTo>
                <a:lnTo>
                  <a:pt x="107369" y="128583"/>
                </a:lnTo>
                <a:lnTo>
                  <a:pt x="111585" y="125727"/>
                </a:lnTo>
                <a:lnTo>
                  <a:pt x="114395" y="121917"/>
                </a:lnTo>
                <a:lnTo>
                  <a:pt x="116268" y="117473"/>
                </a:lnTo>
                <a:lnTo>
                  <a:pt x="117517" y="112605"/>
                </a:lnTo>
                <a:lnTo>
                  <a:pt x="119302" y="108407"/>
                </a:lnTo>
                <a:lnTo>
                  <a:pt x="121445" y="104657"/>
                </a:lnTo>
                <a:lnTo>
                  <a:pt x="123826" y="101204"/>
                </a:lnTo>
                <a:lnTo>
                  <a:pt x="125413" y="97949"/>
                </a:lnTo>
                <a:lnTo>
                  <a:pt x="126471" y="94827"/>
                </a:lnTo>
                <a:lnTo>
                  <a:pt x="127177" y="91793"/>
                </a:lnTo>
                <a:lnTo>
                  <a:pt x="127648" y="88817"/>
                </a:lnTo>
                <a:lnTo>
                  <a:pt x="127961" y="85882"/>
                </a:lnTo>
                <a:lnTo>
                  <a:pt x="128588" y="77152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SMARTPenAnnotation97"/>
          <p:cNvSpPr/>
          <p:nvPr/>
        </p:nvSpPr>
        <p:spPr>
          <a:xfrm>
            <a:off x="2351722" y="3377565"/>
            <a:ext cx="1" cy="17146"/>
          </a:xfrm>
          <a:custGeom>
            <a:avLst/>
            <a:gdLst/>
            <a:ahLst/>
            <a:cxnLst/>
            <a:rect l="0" t="0" r="0" b="0"/>
            <a:pathLst>
              <a:path w="1" h="17146">
                <a:moveTo>
                  <a:pt x="0" y="17145"/>
                </a:moveTo>
                <a:lnTo>
                  <a:pt x="0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SMARTPenAnnotation98"/>
          <p:cNvSpPr/>
          <p:nvPr/>
        </p:nvSpPr>
        <p:spPr>
          <a:xfrm>
            <a:off x="2612531" y="3317558"/>
            <a:ext cx="759320" cy="324516"/>
          </a:xfrm>
          <a:custGeom>
            <a:avLst/>
            <a:gdLst/>
            <a:ahLst/>
            <a:cxnLst/>
            <a:rect l="0" t="0" r="0" b="0"/>
            <a:pathLst>
              <a:path w="759320" h="324516">
                <a:moveTo>
                  <a:pt x="4938" y="188594"/>
                </a:moveTo>
                <a:lnTo>
                  <a:pt x="388" y="188594"/>
                </a:lnTo>
                <a:lnTo>
                  <a:pt x="0" y="189546"/>
                </a:lnTo>
                <a:lnTo>
                  <a:pt x="693" y="191134"/>
                </a:lnTo>
                <a:lnTo>
                  <a:pt x="5332" y="197325"/>
                </a:lnTo>
                <a:lnTo>
                  <a:pt x="14153" y="206335"/>
                </a:lnTo>
                <a:lnTo>
                  <a:pt x="25068" y="217287"/>
                </a:lnTo>
                <a:lnTo>
                  <a:pt x="26931" y="220105"/>
                </a:lnTo>
                <a:lnTo>
                  <a:pt x="29000" y="225776"/>
                </a:lnTo>
                <a:lnTo>
                  <a:pt x="35000" y="234012"/>
                </a:lnTo>
                <a:lnTo>
                  <a:pt x="43064" y="243070"/>
                </a:lnTo>
                <a:lnTo>
                  <a:pt x="49823" y="250270"/>
                </a:lnTo>
                <a:lnTo>
                  <a:pt x="56002" y="259186"/>
                </a:lnTo>
                <a:lnTo>
                  <a:pt x="61923" y="268546"/>
                </a:lnTo>
                <a:lnTo>
                  <a:pt x="67730" y="275881"/>
                </a:lnTo>
                <a:lnTo>
                  <a:pt x="69660" y="280123"/>
                </a:lnTo>
                <a:lnTo>
                  <a:pt x="71803" y="289916"/>
                </a:lnTo>
                <a:lnTo>
                  <a:pt x="75296" y="298079"/>
                </a:lnTo>
                <a:lnTo>
                  <a:pt x="82618" y="308029"/>
                </a:lnTo>
                <a:lnTo>
                  <a:pt x="85300" y="311080"/>
                </a:lnTo>
                <a:lnTo>
                  <a:pt x="88040" y="313114"/>
                </a:lnTo>
                <a:lnTo>
                  <a:pt x="97573" y="316646"/>
                </a:lnTo>
                <a:lnTo>
                  <a:pt x="98127" y="317777"/>
                </a:lnTo>
                <a:lnTo>
                  <a:pt x="98743" y="321574"/>
                </a:lnTo>
                <a:lnTo>
                  <a:pt x="99860" y="322967"/>
                </a:lnTo>
                <a:lnTo>
                  <a:pt x="101557" y="323896"/>
                </a:lnTo>
                <a:lnTo>
                  <a:pt x="103641" y="324515"/>
                </a:lnTo>
                <a:lnTo>
                  <a:pt x="105030" y="323976"/>
                </a:lnTo>
                <a:lnTo>
                  <a:pt x="105956" y="322663"/>
                </a:lnTo>
                <a:lnTo>
                  <a:pt x="107443" y="318265"/>
                </a:lnTo>
                <a:lnTo>
                  <a:pt x="107736" y="310551"/>
                </a:lnTo>
                <a:lnTo>
                  <a:pt x="107808" y="153068"/>
                </a:lnTo>
                <a:lnTo>
                  <a:pt x="106856" y="144908"/>
                </a:lnTo>
                <a:lnTo>
                  <a:pt x="105269" y="136610"/>
                </a:lnTo>
                <a:lnTo>
                  <a:pt x="103258" y="128220"/>
                </a:lnTo>
                <a:lnTo>
                  <a:pt x="101917" y="120722"/>
                </a:lnTo>
                <a:lnTo>
                  <a:pt x="101023" y="113819"/>
                </a:lnTo>
                <a:lnTo>
                  <a:pt x="100428" y="107312"/>
                </a:lnTo>
                <a:lnTo>
                  <a:pt x="100030" y="101068"/>
                </a:lnTo>
                <a:lnTo>
                  <a:pt x="99589" y="89051"/>
                </a:lnTo>
                <a:lnTo>
                  <a:pt x="99306" y="66767"/>
                </a:lnTo>
                <a:lnTo>
                  <a:pt x="99267" y="58884"/>
                </a:lnTo>
                <a:lnTo>
                  <a:pt x="100209" y="55448"/>
                </a:lnTo>
                <a:lnTo>
                  <a:pt x="105133" y="46062"/>
                </a:lnTo>
                <a:lnTo>
                  <a:pt x="106620" y="40156"/>
                </a:lnTo>
                <a:lnTo>
                  <a:pt x="107968" y="38201"/>
                </a:lnTo>
                <a:lnTo>
                  <a:pt x="109820" y="36897"/>
                </a:lnTo>
                <a:lnTo>
                  <a:pt x="114418" y="35448"/>
                </a:lnTo>
                <a:lnTo>
                  <a:pt x="119636" y="34804"/>
                </a:lnTo>
                <a:lnTo>
                  <a:pt x="122361" y="33680"/>
                </a:lnTo>
                <a:lnTo>
                  <a:pt x="130747" y="28500"/>
                </a:lnTo>
                <a:lnTo>
                  <a:pt x="136418" y="26954"/>
                </a:lnTo>
                <a:lnTo>
                  <a:pt x="160001" y="25880"/>
                </a:lnTo>
                <a:lnTo>
                  <a:pt x="252855" y="25717"/>
                </a:lnTo>
                <a:lnTo>
                  <a:pt x="270381" y="23177"/>
                </a:lnTo>
                <a:lnTo>
                  <a:pt x="288648" y="19825"/>
                </a:lnTo>
                <a:lnTo>
                  <a:pt x="309467" y="18336"/>
                </a:lnTo>
                <a:lnTo>
                  <a:pt x="331419" y="17674"/>
                </a:lnTo>
                <a:lnTo>
                  <a:pt x="381108" y="17249"/>
                </a:lnTo>
                <a:lnTo>
                  <a:pt x="393831" y="16261"/>
                </a:lnTo>
                <a:lnTo>
                  <a:pt x="406122" y="14651"/>
                </a:lnTo>
                <a:lnTo>
                  <a:pt x="418127" y="12624"/>
                </a:lnTo>
                <a:lnTo>
                  <a:pt x="441625" y="10373"/>
                </a:lnTo>
                <a:lnTo>
                  <a:pt x="453225" y="9773"/>
                </a:lnTo>
                <a:lnTo>
                  <a:pt x="465721" y="8419"/>
                </a:lnTo>
                <a:lnTo>
                  <a:pt x="478815" y="6565"/>
                </a:lnTo>
                <a:lnTo>
                  <a:pt x="492306" y="4377"/>
                </a:lnTo>
                <a:lnTo>
                  <a:pt x="505110" y="2918"/>
                </a:lnTo>
                <a:lnTo>
                  <a:pt x="517456" y="1945"/>
                </a:lnTo>
                <a:lnTo>
                  <a:pt x="529497" y="1296"/>
                </a:lnTo>
                <a:lnTo>
                  <a:pt x="555576" y="576"/>
                </a:lnTo>
                <a:lnTo>
                  <a:pt x="720319" y="0"/>
                </a:lnTo>
                <a:lnTo>
                  <a:pt x="725699" y="952"/>
                </a:lnTo>
                <a:lnTo>
                  <a:pt x="741177" y="6784"/>
                </a:lnTo>
                <a:lnTo>
                  <a:pt x="759319" y="8571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SMARTPenAnnotation99"/>
          <p:cNvSpPr/>
          <p:nvPr/>
        </p:nvSpPr>
        <p:spPr>
          <a:xfrm>
            <a:off x="2878278" y="3454717"/>
            <a:ext cx="82092" cy="154306"/>
          </a:xfrm>
          <a:custGeom>
            <a:avLst/>
            <a:gdLst/>
            <a:ahLst/>
            <a:cxnLst/>
            <a:rect l="0" t="0" r="0" b="0"/>
            <a:pathLst>
              <a:path w="82092" h="154306">
                <a:moveTo>
                  <a:pt x="4939" y="0"/>
                </a:moveTo>
                <a:lnTo>
                  <a:pt x="388" y="0"/>
                </a:lnTo>
                <a:lnTo>
                  <a:pt x="0" y="953"/>
                </a:lnTo>
                <a:lnTo>
                  <a:pt x="694" y="2540"/>
                </a:lnTo>
                <a:lnTo>
                  <a:pt x="2109" y="4551"/>
                </a:lnTo>
                <a:lnTo>
                  <a:pt x="3681" y="9325"/>
                </a:lnTo>
                <a:lnTo>
                  <a:pt x="4100" y="11932"/>
                </a:lnTo>
                <a:lnTo>
                  <a:pt x="6285" y="14622"/>
                </a:lnTo>
                <a:lnTo>
                  <a:pt x="9646" y="17368"/>
                </a:lnTo>
                <a:lnTo>
                  <a:pt x="13792" y="20151"/>
                </a:lnTo>
                <a:lnTo>
                  <a:pt x="17509" y="22959"/>
                </a:lnTo>
                <a:lnTo>
                  <a:pt x="20939" y="25784"/>
                </a:lnTo>
                <a:lnTo>
                  <a:pt x="24178" y="28619"/>
                </a:lnTo>
                <a:lnTo>
                  <a:pt x="27290" y="32415"/>
                </a:lnTo>
                <a:lnTo>
                  <a:pt x="30317" y="36850"/>
                </a:lnTo>
                <a:lnTo>
                  <a:pt x="33288" y="41711"/>
                </a:lnTo>
                <a:lnTo>
                  <a:pt x="36221" y="46858"/>
                </a:lnTo>
                <a:lnTo>
                  <a:pt x="42020" y="57656"/>
                </a:lnTo>
                <a:lnTo>
                  <a:pt x="50639" y="74445"/>
                </a:lnTo>
                <a:lnTo>
                  <a:pt x="52551" y="80110"/>
                </a:lnTo>
                <a:lnTo>
                  <a:pt x="53825" y="85792"/>
                </a:lnTo>
                <a:lnTo>
                  <a:pt x="54675" y="91484"/>
                </a:lnTo>
                <a:lnTo>
                  <a:pt x="56194" y="96232"/>
                </a:lnTo>
                <a:lnTo>
                  <a:pt x="58159" y="100350"/>
                </a:lnTo>
                <a:lnTo>
                  <a:pt x="60421" y="104047"/>
                </a:lnTo>
                <a:lnTo>
                  <a:pt x="61930" y="107465"/>
                </a:lnTo>
                <a:lnTo>
                  <a:pt x="62935" y="110696"/>
                </a:lnTo>
                <a:lnTo>
                  <a:pt x="63606" y="113802"/>
                </a:lnTo>
                <a:lnTo>
                  <a:pt x="64053" y="116826"/>
                </a:lnTo>
                <a:lnTo>
                  <a:pt x="64351" y="119794"/>
                </a:lnTo>
                <a:lnTo>
                  <a:pt x="64549" y="122725"/>
                </a:lnTo>
                <a:lnTo>
                  <a:pt x="65634" y="125632"/>
                </a:lnTo>
                <a:lnTo>
                  <a:pt x="67310" y="128522"/>
                </a:lnTo>
                <a:lnTo>
                  <a:pt x="72293" y="135454"/>
                </a:lnTo>
                <a:lnTo>
                  <a:pt x="72974" y="138942"/>
                </a:lnTo>
                <a:lnTo>
                  <a:pt x="73411" y="144391"/>
                </a:lnTo>
                <a:lnTo>
                  <a:pt x="74400" y="145791"/>
                </a:lnTo>
                <a:lnTo>
                  <a:pt x="76011" y="147677"/>
                </a:lnTo>
                <a:lnTo>
                  <a:pt x="82091" y="154305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SMARTPenAnnotation100"/>
          <p:cNvSpPr/>
          <p:nvPr/>
        </p:nvSpPr>
        <p:spPr>
          <a:xfrm>
            <a:off x="2986087" y="3411854"/>
            <a:ext cx="85726" cy="205742"/>
          </a:xfrm>
          <a:custGeom>
            <a:avLst/>
            <a:gdLst/>
            <a:ahLst/>
            <a:cxnLst/>
            <a:rect l="0" t="0" r="0" b="0"/>
            <a:pathLst>
              <a:path w="85726" h="205742">
                <a:moveTo>
                  <a:pt x="0" y="0"/>
                </a:moveTo>
                <a:lnTo>
                  <a:pt x="20151" y="20152"/>
                </a:lnTo>
                <a:lnTo>
                  <a:pt x="22006" y="23912"/>
                </a:lnTo>
                <a:lnTo>
                  <a:pt x="23243" y="28324"/>
                </a:lnTo>
                <a:lnTo>
                  <a:pt x="24068" y="33170"/>
                </a:lnTo>
                <a:lnTo>
                  <a:pt x="25570" y="38306"/>
                </a:lnTo>
                <a:lnTo>
                  <a:pt x="27524" y="43635"/>
                </a:lnTo>
                <a:lnTo>
                  <a:pt x="29780" y="49093"/>
                </a:lnTo>
                <a:lnTo>
                  <a:pt x="32235" y="54636"/>
                </a:lnTo>
                <a:lnTo>
                  <a:pt x="37504" y="65876"/>
                </a:lnTo>
                <a:lnTo>
                  <a:pt x="39290" y="71540"/>
                </a:lnTo>
                <a:lnTo>
                  <a:pt x="40481" y="77221"/>
                </a:lnTo>
                <a:lnTo>
                  <a:pt x="41275" y="82913"/>
                </a:lnTo>
                <a:lnTo>
                  <a:pt x="42757" y="89566"/>
                </a:lnTo>
                <a:lnTo>
                  <a:pt x="44697" y="96858"/>
                </a:lnTo>
                <a:lnTo>
                  <a:pt x="46943" y="104577"/>
                </a:lnTo>
                <a:lnTo>
                  <a:pt x="49393" y="111628"/>
                </a:lnTo>
                <a:lnTo>
                  <a:pt x="51979" y="118234"/>
                </a:lnTo>
                <a:lnTo>
                  <a:pt x="54655" y="124543"/>
                </a:lnTo>
                <a:lnTo>
                  <a:pt x="56439" y="130654"/>
                </a:lnTo>
                <a:lnTo>
                  <a:pt x="57629" y="136633"/>
                </a:lnTo>
                <a:lnTo>
                  <a:pt x="58422" y="142524"/>
                </a:lnTo>
                <a:lnTo>
                  <a:pt x="59903" y="148356"/>
                </a:lnTo>
                <a:lnTo>
                  <a:pt x="61843" y="154149"/>
                </a:lnTo>
                <a:lnTo>
                  <a:pt x="64089" y="159916"/>
                </a:lnTo>
                <a:lnTo>
                  <a:pt x="65586" y="164714"/>
                </a:lnTo>
                <a:lnTo>
                  <a:pt x="66584" y="168864"/>
                </a:lnTo>
                <a:lnTo>
                  <a:pt x="67249" y="172584"/>
                </a:lnTo>
                <a:lnTo>
                  <a:pt x="68645" y="176968"/>
                </a:lnTo>
                <a:lnTo>
                  <a:pt x="70528" y="181797"/>
                </a:lnTo>
                <a:lnTo>
                  <a:pt x="72737" y="186920"/>
                </a:lnTo>
                <a:lnTo>
                  <a:pt x="74208" y="191289"/>
                </a:lnTo>
                <a:lnTo>
                  <a:pt x="75190" y="195154"/>
                </a:lnTo>
                <a:lnTo>
                  <a:pt x="75844" y="198682"/>
                </a:lnTo>
                <a:lnTo>
                  <a:pt x="77233" y="201035"/>
                </a:lnTo>
                <a:lnTo>
                  <a:pt x="79111" y="202604"/>
                </a:lnTo>
                <a:lnTo>
                  <a:pt x="85725" y="205741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SMARTPenAnnotation101"/>
          <p:cNvSpPr/>
          <p:nvPr/>
        </p:nvSpPr>
        <p:spPr>
          <a:xfrm>
            <a:off x="3149113" y="3381268"/>
            <a:ext cx="171302" cy="296335"/>
          </a:xfrm>
          <a:custGeom>
            <a:avLst/>
            <a:gdLst/>
            <a:ahLst/>
            <a:cxnLst/>
            <a:rect l="0" t="0" r="0" b="0"/>
            <a:pathLst>
              <a:path w="171302" h="296335">
                <a:moveTo>
                  <a:pt x="94149" y="13442"/>
                </a:moveTo>
                <a:lnTo>
                  <a:pt x="94149" y="5222"/>
                </a:lnTo>
                <a:lnTo>
                  <a:pt x="89069" y="2486"/>
                </a:lnTo>
                <a:lnTo>
                  <a:pt x="85047" y="423"/>
                </a:lnTo>
                <a:lnTo>
                  <a:pt x="81414" y="0"/>
                </a:lnTo>
                <a:lnTo>
                  <a:pt x="78039" y="670"/>
                </a:lnTo>
                <a:lnTo>
                  <a:pt x="74836" y="2070"/>
                </a:lnTo>
                <a:lnTo>
                  <a:pt x="71749" y="3003"/>
                </a:lnTo>
                <a:lnTo>
                  <a:pt x="68738" y="3625"/>
                </a:lnTo>
                <a:lnTo>
                  <a:pt x="65778" y="4040"/>
                </a:lnTo>
                <a:lnTo>
                  <a:pt x="62853" y="5269"/>
                </a:lnTo>
                <a:lnTo>
                  <a:pt x="59950" y="7041"/>
                </a:lnTo>
                <a:lnTo>
                  <a:pt x="57062" y="9174"/>
                </a:lnTo>
                <a:lnTo>
                  <a:pt x="54184" y="11549"/>
                </a:lnTo>
                <a:lnTo>
                  <a:pt x="51313" y="14085"/>
                </a:lnTo>
                <a:lnTo>
                  <a:pt x="48447" y="16728"/>
                </a:lnTo>
                <a:lnTo>
                  <a:pt x="45584" y="20395"/>
                </a:lnTo>
                <a:lnTo>
                  <a:pt x="42722" y="24745"/>
                </a:lnTo>
                <a:lnTo>
                  <a:pt x="39862" y="29550"/>
                </a:lnTo>
                <a:lnTo>
                  <a:pt x="37002" y="34658"/>
                </a:lnTo>
                <a:lnTo>
                  <a:pt x="31285" y="45414"/>
                </a:lnTo>
                <a:lnTo>
                  <a:pt x="14139" y="79212"/>
                </a:lnTo>
                <a:lnTo>
                  <a:pt x="11282" y="83958"/>
                </a:lnTo>
                <a:lnTo>
                  <a:pt x="8424" y="88075"/>
                </a:lnTo>
                <a:lnTo>
                  <a:pt x="5566" y="91772"/>
                </a:lnTo>
                <a:lnTo>
                  <a:pt x="3662" y="96142"/>
                </a:lnTo>
                <a:lnTo>
                  <a:pt x="2391" y="100960"/>
                </a:lnTo>
                <a:lnTo>
                  <a:pt x="1545" y="106077"/>
                </a:lnTo>
                <a:lnTo>
                  <a:pt x="604" y="114303"/>
                </a:lnTo>
                <a:lnTo>
                  <a:pt x="186" y="121134"/>
                </a:lnTo>
                <a:lnTo>
                  <a:pt x="0" y="127345"/>
                </a:lnTo>
                <a:lnTo>
                  <a:pt x="903" y="129382"/>
                </a:lnTo>
                <a:lnTo>
                  <a:pt x="2458" y="130740"/>
                </a:lnTo>
                <a:lnTo>
                  <a:pt x="4446" y="131646"/>
                </a:lnTo>
                <a:lnTo>
                  <a:pt x="9196" y="132652"/>
                </a:lnTo>
                <a:lnTo>
                  <a:pt x="14482" y="133099"/>
                </a:lnTo>
                <a:lnTo>
                  <a:pt x="17225" y="133218"/>
                </a:lnTo>
                <a:lnTo>
                  <a:pt x="22813" y="133351"/>
                </a:lnTo>
                <a:lnTo>
                  <a:pt x="28472" y="133410"/>
                </a:lnTo>
                <a:lnTo>
                  <a:pt x="32267" y="132472"/>
                </a:lnTo>
                <a:lnTo>
                  <a:pt x="36702" y="130896"/>
                </a:lnTo>
                <a:lnTo>
                  <a:pt x="41563" y="128892"/>
                </a:lnTo>
                <a:lnTo>
                  <a:pt x="45757" y="126603"/>
                </a:lnTo>
                <a:lnTo>
                  <a:pt x="49505" y="124125"/>
                </a:lnTo>
                <a:lnTo>
                  <a:pt x="52957" y="121521"/>
                </a:lnTo>
                <a:lnTo>
                  <a:pt x="57162" y="118832"/>
                </a:lnTo>
                <a:lnTo>
                  <a:pt x="61871" y="116087"/>
                </a:lnTo>
                <a:lnTo>
                  <a:pt x="66916" y="113304"/>
                </a:lnTo>
                <a:lnTo>
                  <a:pt x="72183" y="109544"/>
                </a:lnTo>
                <a:lnTo>
                  <a:pt x="77600" y="105132"/>
                </a:lnTo>
                <a:lnTo>
                  <a:pt x="87746" y="96103"/>
                </a:lnTo>
                <a:lnTo>
                  <a:pt x="95431" y="88915"/>
                </a:lnTo>
                <a:lnTo>
                  <a:pt x="98814" y="84712"/>
                </a:lnTo>
                <a:lnTo>
                  <a:pt x="102021" y="80005"/>
                </a:lnTo>
                <a:lnTo>
                  <a:pt x="105112" y="74962"/>
                </a:lnTo>
                <a:lnTo>
                  <a:pt x="108125" y="70648"/>
                </a:lnTo>
                <a:lnTo>
                  <a:pt x="111086" y="66819"/>
                </a:lnTo>
                <a:lnTo>
                  <a:pt x="114013" y="63314"/>
                </a:lnTo>
                <a:lnTo>
                  <a:pt x="116917" y="60025"/>
                </a:lnTo>
                <a:lnTo>
                  <a:pt x="122683" y="53830"/>
                </a:lnTo>
                <a:lnTo>
                  <a:pt x="124602" y="50845"/>
                </a:lnTo>
                <a:lnTo>
                  <a:pt x="126734" y="44988"/>
                </a:lnTo>
                <a:lnTo>
                  <a:pt x="127933" y="36335"/>
                </a:lnTo>
                <a:lnTo>
                  <a:pt x="128289" y="27739"/>
                </a:lnTo>
                <a:lnTo>
                  <a:pt x="128395" y="23710"/>
                </a:lnTo>
                <a:lnTo>
                  <a:pt x="127457" y="23145"/>
                </a:lnTo>
                <a:lnTo>
                  <a:pt x="123875" y="22517"/>
                </a:lnTo>
                <a:lnTo>
                  <a:pt x="122539" y="23302"/>
                </a:lnTo>
                <a:lnTo>
                  <a:pt x="121648" y="24777"/>
                </a:lnTo>
                <a:lnTo>
                  <a:pt x="121054" y="26714"/>
                </a:lnTo>
                <a:lnTo>
                  <a:pt x="121611" y="28005"/>
                </a:lnTo>
                <a:lnTo>
                  <a:pt x="122934" y="28866"/>
                </a:lnTo>
                <a:lnTo>
                  <a:pt x="124769" y="29439"/>
                </a:lnTo>
                <a:lnTo>
                  <a:pt x="125993" y="30774"/>
                </a:lnTo>
                <a:lnTo>
                  <a:pt x="126808" y="32617"/>
                </a:lnTo>
                <a:lnTo>
                  <a:pt x="127714" y="38156"/>
                </a:lnTo>
                <a:lnTo>
                  <a:pt x="128117" y="46968"/>
                </a:lnTo>
                <a:lnTo>
                  <a:pt x="128343" y="62640"/>
                </a:lnTo>
                <a:lnTo>
                  <a:pt x="128411" y="79348"/>
                </a:lnTo>
                <a:lnTo>
                  <a:pt x="129373" y="85002"/>
                </a:lnTo>
                <a:lnTo>
                  <a:pt x="130967" y="90676"/>
                </a:lnTo>
                <a:lnTo>
                  <a:pt x="132981" y="96364"/>
                </a:lnTo>
                <a:lnTo>
                  <a:pt x="134325" y="103013"/>
                </a:lnTo>
                <a:lnTo>
                  <a:pt x="135221" y="110303"/>
                </a:lnTo>
                <a:lnTo>
                  <a:pt x="135817" y="118021"/>
                </a:lnTo>
                <a:lnTo>
                  <a:pt x="136215" y="126024"/>
                </a:lnTo>
                <a:lnTo>
                  <a:pt x="136658" y="142535"/>
                </a:lnTo>
                <a:lnTo>
                  <a:pt x="136907" y="167897"/>
                </a:lnTo>
                <a:lnTo>
                  <a:pt x="137894" y="175467"/>
                </a:lnTo>
                <a:lnTo>
                  <a:pt x="139505" y="182418"/>
                </a:lnTo>
                <a:lnTo>
                  <a:pt x="141531" y="188958"/>
                </a:lnTo>
                <a:lnTo>
                  <a:pt x="142882" y="195222"/>
                </a:lnTo>
                <a:lnTo>
                  <a:pt x="143783" y="201304"/>
                </a:lnTo>
                <a:lnTo>
                  <a:pt x="144383" y="207263"/>
                </a:lnTo>
                <a:lnTo>
                  <a:pt x="145736" y="213141"/>
                </a:lnTo>
                <a:lnTo>
                  <a:pt x="147590" y="218964"/>
                </a:lnTo>
                <a:lnTo>
                  <a:pt x="149779" y="224752"/>
                </a:lnTo>
                <a:lnTo>
                  <a:pt x="151238" y="230515"/>
                </a:lnTo>
                <a:lnTo>
                  <a:pt x="152211" y="236262"/>
                </a:lnTo>
                <a:lnTo>
                  <a:pt x="152859" y="241999"/>
                </a:lnTo>
                <a:lnTo>
                  <a:pt x="154244" y="247728"/>
                </a:lnTo>
                <a:lnTo>
                  <a:pt x="156120" y="253452"/>
                </a:lnTo>
                <a:lnTo>
                  <a:pt x="158323" y="259174"/>
                </a:lnTo>
                <a:lnTo>
                  <a:pt x="160771" y="268071"/>
                </a:lnTo>
                <a:lnTo>
                  <a:pt x="161424" y="271777"/>
                </a:lnTo>
                <a:lnTo>
                  <a:pt x="164689" y="278435"/>
                </a:lnTo>
                <a:lnTo>
                  <a:pt x="166893" y="281544"/>
                </a:lnTo>
                <a:lnTo>
                  <a:pt x="169342" y="287538"/>
                </a:lnTo>
                <a:lnTo>
                  <a:pt x="171301" y="296334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SMARTPenAnnotation102"/>
          <p:cNvSpPr/>
          <p:nvPr/>
        </p:nvSpPr>
        <p:spPr>
          <a:xfrm>
            <a:off x="1665922" y="3789045"/>
            <a:ext cx="1697356" cy="51435"/>
          </a:xfrm>
          <a:custGeom>
            <a:avLst/>
            <a:gdLst/>
            <a:ahLst/>
            <a:cxnLst/>
            <a:rect l="0" t="0" r="0" b="0"/>
            <a:pathLst>
              <a:path w="1697356" h="51435">
                <a:moveTo>
                  <a:pt x="0" y="42862"/>
                </a:moveTo>
                <a:lnTo>
                  <a:pt x="14762" y="42862"/>
                </a:lnTo>
                <a:lnTo>
                  <a:pt x="17461" y="43815"/>
                </a:lnTo>
                <a:lnTo>
                  <a:pt x="21166" y="45402"/>
                </a:lnTo>
                <a:lnTo>
                  <a:pt x="25540" y="47413"/>
                </a:lnTo>
                <a:lnTo>
                  <a:pt x="29409" y="48754"/>
                </a:lnTo>
                <a:lnTo>
                  <a:pt x="36248" y="50243"/>
                </a:lnTo>
                <a:lnTo>
                  <a:pt x="82993" y="51404"/>
                </a:lnTo>
                <a:lnTo>
                  <a:pt x="159008" y="51434"/>
                </a:lnTo>
                <a:lnTo>
                  <a:pt x="168870" y="50481"/>
                </a:lnTo>
                <a:lnTo>
                  <a:pt x="178303" y="48894"/>
                </a:lnTo>
                <a:lnTo>
                  <a:pt x="187448" y="46884"/>
                </a:lnTo>
                <a:lnTo>
                  <a:pt x="198308" y="45543"/>
                </a:lnTo>
                <a:lnTo>
                  <a:pt x="223074" y="44054"/>
                </a:lnTo>
                <a:lnTo>
                  <a:pt x="263793" y="43215"/>
                </a:lnTo>
                <a:lnTo>
                  <a:pt x="276827" y="42145"/>
                </a:lnTo>
                <a:lnTo>
                  <a:pt x="289326" y="40479"/>
                </a:lnTo>
                <a:lnTo>
                  <a:pt x="301469" y="38416"/>
                </a:lnTo>
                <a:lnTo>
                  <a:pt x="314327" y="37040"/>
                </a:lnTo>
                <a:lnTo>
                  <a:pt x="341313" y="35512"/>
                </a:lnTo>
                <a:lnTo>
                  <a:pt x="356130" y="34152"/>
                </a:lnTo>
                <a:lnTo>
                  <a:pt x="371722" y="32293"/>
                </a:lnTo>
                <a:lnTo>
                  <a:pt x="404287" y="27687"/>
                </a:lnTo>
                <a:lnTo>
                  <a:pt x="437811" y="22465"/>
                </a:lnTo>
                <a:lnTo>
                  <a:pt x="454751" y="20692"/>
                </a:lnTo>
                <a:lnTo>
                  <a:pt x="471760" y="19509"/>
                </a:lnTo>
                <a:lnTo>
                  <a:pt x="488814" y="18721"/>
                </a:lnTo>
                <a:lnTo>
                  <a:pt x="505899" y="17243"/>
                </a:lnTo>
                <a:lnTo>
                  <a:pt x="523003" y="15305"/>
                </a:lnTo>
                <a:lnTo>
                  <a:pt x="540121" y="13061"/>
                </a:lnTo>
                <a:lnTo>
                  <a:pt x="557248" y="11565"/>
                </a:lnTo>
                <a:lnTo>
                  <a:pt x="574381" y="10567"/>
                </a:lnTo>
                <a:lnTo>
                  <a:pt x="625799" y="9163"/>
                </a:lnTo>
                <a:lnTo>
                  <a:pt x="661038" y="7882"/>
                </a:lnTo>
                <a:lnTo>
                  <a:pt x="679770" y="6207"/>
                </a:lnTo>
                <a:lnTo>
                  <a:pt x="698925" y="4138"/>
                </a:lnTo>
                <a:lnTo>
                  <a:pt x="718362" y="2759"/>
                </a:lnTo>
                <a:lnTo>
                  <a:pt x="757740" y="1226"/>
                </a:lnTo>
                <a:lnTo>
                  <a:pt x="812843" y="363"/>
                </a:lnTo>
                <a:lnTo>
                  <a:pt x="1155702" y="0"/>
                </a:lnTo>
                <a:lnTo>
                  <a:pt x="1174328" y="952"/>
                </a:lnTo>
                <a:lnTo>
                  <a:pt x="1193413" y="2540"/>
                </a:lnTo>
                <a:lnTo>
                  <a:pt x="1212804" y="4550"/>
                </a:lnTo>
                <a:lnTo>
                  <a:pt x="1232398" y="5891"/>
                </a:lnTo>
                <a:lnTo>
                  <a:pt x="1271950" y="7381"/>
                </a:lnTo>
                <a:lnTo>
                  <a:pt x="1343873" y="8337"/>
                </a:lnTo>
                <a:lnTo>
                  <a:pt x="1470231" y="8563"/>
                </a:lnTo>
                <a:lnTo>
                  <a:pt x="1484979" y="9519"/>
                </a:lnTo>
                <a:lnTo>
                  <a:pt x="1499573" y="11108"/>
                </a:lnTo>
                <a:lnTo>
                  <a:pt x="1514066" y="13120"/>
                </a:lnTo>
                <a:lnTo>
                  <a:pt x="1527537" y="14462"/>
                </a:lnTo>
                <a:lnTo>
                  <a:pt x="1552666" y="15952"/>
                </a:lnTo>
                <a:lnTo>
                  <a:pt x="1564700" y="17302"/>
                </a:lnTo>
                <a:lnTo>
                  <a:pt x="1576534" y="19155"/>
                </a:lnTo>
                <a:lnTo>
                  <a:pt x="1588232" y="21342"/>
                </a:lnTo>
                <a:lnTo>
                  <a:pt x="1598889" y="22801"/>
                </a:lnTo>
                <a:lnTo>
                  <a:pt x="1608851" y="23773"/>
                </a:lnTo>
                <a:lnTo>
                  <a:pt x="1618350" y="24421"/>
                </a:lnTo>
                <a:lnTo>
                  <a:pt x="1627540" y="25805"/>
                </a:lnTo>
                <a:lnTo>
                  <a:pt x="1636524" y="27681"/>
                </a:lnTo>
                <a:lnTo>
                  <a:pt x="1645371" y="29884"/>
                </a:lnTo>
                <a:lnTo>
                  <a:pt x="1652221" y="32305"/>
                </a:lnTo>
                <a:lnTo>
                  <a:pt x="1657741" y="34871"/>
                </a:lnTo>
                <a:lnTo>
                  <a:pt x="1662373" y="37535"/>
                </a:lnTo>
                <a:lnTo>
                  <a:pt x="1668319" y="39311"/>
                </a:lnTo>
                <a:lnTo>
                  <a:pt x="1675140" y="40494"/>
                </a:lnTo>
                <a:lnTo>
                  <a:pt x="1697355" y="42862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SMARTPenAnnotation103"/>
          <p:cNvSpPr/>
          <p:nvPr/>
        </p:nvSpPr>
        <p:spPr>
          <a:xfrm>
            <a:off x="2034539" y="3952039"/>
            <a:ext cx="222887" cy="261558"/>
          </a:xfrm>
          <a:custGeom>
            <a:avLst/>
            <a:gdLst/>
            <a:ahLst/>
            <a:cxnLst/>
            <a:rect l="0" t="0" r="0" b="0"/>
            <a:pathLst>
              <a:path w="222887" h="261558">
                <a:moveTo>
                  <a:pt x="0" y="34173"/>
                </a:moveTo>
                <a:lnTo>
                  <a:pt x="0" y="25954"/>
                </a:lnTo>
                <a:lnTo>
                  <a:pt x="6844" y="18826"/>
                </a:lnTo>
                <a:lnTo>
                  <a:pt x="11932" y="13700"/>
                </a:lnTo>
                <a:lnTo>
                  <a:pt x="15575" y="11952"/>
                </a:lnTo>
                <a:lnTo>
                  <a:pt x="19909" y="10786"/>
                </a:lnTo>
                <a:lnTo>
                  <a:pt x="24703" y="10009"/>
                </a:lnTo>
                <a:lnTo>
                  <a:pt x="29803" y="8539"/>
                </a:lnTo>
                <a:lnTo>
                  <a:pt x="35109" y="6606"/>
                </a:lnTo>
                <a:lnTo>
                  <a:pt x="40551" y="4365"/>
                </a:lnTo>
                <a:lnTo>
                  <a:pt x="47037" y="2871"/>
                </a:lnTo>
                <a:lnTo>
                  <a:pt x="54218" y="1875"/>
                </a:lnTo>
                <a:lnTo>
                  <a:pt x="61863" y="1211"/>
                </a:lnTo>
                <a:lnTo>
                  <a:pt x="68865" y="768"/>
                </a:lnTo>
                <a:lnTo>
                  <a:pt x="81724" y="277"/>
                </a:lnTo>
                <a:lnTo>
                  <a:pt x="104225" y="0"/>
                </a:lnTo>
                <a:lnTo>
                  <a:pt x="110441" y="913"/>
                </a:lnTo>
                <a:lnTo>
                  <a:pt x="115537" y="2475"/>
                </a:lnTo>
                <a:lnTo>
                  <a:pt x="124693" y="6750"/>
                </a:lnTo>
                <a:lnTo>
                  <a:pt x="135112" y="11825"/>
                </a:lnTo>
                <a:lnTo>
                  <a:pt x="140557" y="15464"/>
                </a:lnTo>
                <a:lnTo>
                  <a:pt x="146092" y="19796"/>
                </a:lnTo>
                <a:lnTo>
                  <a:pt x="151688" y="24588"/>
                </a:lnTo>
                <a:lnTo>
                  <a:pt x="156370" y="28736"/>
                </a:lnTo>
                <a:lnTo>
                  <a:pt x="164113" y="35884"/>
                </a:lnTo>
                <a:lnTo>
                  <a:pt x="167511" y="40076"/>
                </a:lnTo>
                <a:lnTo>
                  <a:pt x="170729" y="44776"/>
                </a:lnTo>
                <a:lnTo>
                  <a:pt x="173827" y="49814"/>
                </a:lnTo>
                <a:lnTo>
                  <a:pt x="175893" y="55078"/>
                </a:lnTo>
                <a:lnTo>
                  <a:pt x="177269" y="60492"/>
                </a:lnTo>
                <a:lnTo>
                  <a:pt x="178187" y="66007"/>
                </a:lnTo>
                <a:lnTo>
                  <a:pt x="178799" y="72540"/>
                </a:lnTo>
                <a:lnTo>
                  <a:pt x="179207" y="79754"/>
                </a:lnTo>
                <a:lnTo>
                  <a:pt x="179479" y="87421"/>
                </a:lnTo>
                <a:lnTo>
                  <a:pt x="178708" y="94436"/>
                </a:lnTo>
                <a:lnTo>
                  <a:pt x="177241" y="101019"/>
                </a:lnTo>
                <a:lnTo>
                  <a:pt x="173072" y="114365"/>
                </a:lnTo>
                <a:lnTo>
                  <a:pt x="159858" y="154589"/>
                </a:lnTo>
                <a:lnTo>
                  <a:pt x="156102" y="162075"/>
                </a:lnTo>
                <a:lnTo>
                  <a:pt x="151693" y="168971"/>
                </a:lnTo>
                <a:lnTo>
                  <a:pt x="146849" y="175473"/>
                </a:lnTo>
                <a:lnTo>
                  <a:pt x="136386" y="190318"/>
                </a:lnTo>
                <a:lnTo>
                  <a:pt x="130930" y="198278"/>
                </a:lnTo>
                <a:lnTo>
                  <a:pt x="125387" y="205489"/>
                </a:lnTo>
                <a:lnTo>
                  <a:pt x="119786" y="212201"/>
                </a:lnTo>
                <a:lnTo>
                  <a:pt x="114148" y="218581"/>
                </a:lnTo>
                <a:lnTo>
                  <a:pt x="102802" y="230750"/>
                </a:lnTo>
                <a:lnTo>
                  <a:pt x="84548" y="249533"/>
                </a:lnTo>
                <a:lnTo>
                  <a:pt x="80178" y="252041"/>
                </a:lnTo>
                <a:lnTo>
                  <a:pt x="75360" y="253713"/>
                </a:lnTo>
                <a:lnTo>
                  <a:pt x="70242" y="254829"/>
                </a:lnTo>
                <a:lnTo>
                  <a:pt x="64926" y="256524"/>
                </a:lnTo>
                <a:lnTo>
                  <a:pt x="59477" y="258607"/>
                </a:lnTo>
                <a:lnTo>
                  <a:pt x="53939" y="260949"/>
                </a:lnTo>
                <a:lnTo>
                  <a:pt x="49294" y="261557"/>
                </a:lnTo>
                <a:lnTo>
                  <a:pt x="45245" y="261010"/>
                </a:lnTo>
                <a:lnTo>
                  <a:pt x="41594" y="259692"/>
                </a:lnTo>
                <a:lnTo>
                  <a:pt x="37255" y="258814"/>
                </a:lnTo>
                <a:lnTo>
                  <a:pt x="32457" y="258229"/>
                </a:lnTo>
                <a:lnTo>
                  <a:pt x="27353" y="257838"/>
                </a:lnTo>
                <a:lnTo>
                  <a:pt x="22998" y="256626"/>
                </a:lnTo>
                <a:lnTo>
                  <a:pt x="19142" y="254865"/>
                </a:lnTo>
                <a:lnTo>
                  <a:pt x="12318" y="250368"/>
                </a:lnTo>
                <a:lnTo>
                  <a:pt x="6110" y="245195"/>
                </a:lnTo>
                <a:lnTo>
                  <a:pt x="4073" y="242482"/>
                </a:lnTo>
                <a:lnTo>
                  <a:pt x="1811" y="236927"/>
                </a:lnTo>
                <a:lnTo>
                  <a:pt x="1207" y="233160"/>
                </a:lnTo>
                <a:lnTo>
                  <a:pt x="805" y="228744"/>
                </a:lnTo>
                <a:lnTo>
                  <a:pt x="358" y="219709"/>
                </a:lnTo>
                <a:lnTo>
                  <a:pt x="159" y="212518"/>
                </a:lnTo>
                <a:lnTo>
                  <a:pt x="1059" y="208315"/>
                </a:lnTo>
                <a:lnTo>
                  <a:pt x="2611" y="203608"/>
                </a:lnTo>
                <a:lnTo>
                  <a:pt x="4598" y="198565"/>
                </a:lnTo>
                <a:lnTo>
                  <a:pt x="9347" y="190421"/>
                </a:lnTo>
                <a:lnTo>
                  <a:pt x="14632" y="183627"/>
                </a:lnTo>
                <a:lnTo>
                  <a:pt x="20156" y="177432"/>
                </a:lnTo>
                <a:lnTo>
                  <a:pt x="23915" y="175399"/>
                </a:lnTo>
                <a:lnTo>
                  <a:pt x="28326" y="174044"/>
                </a:lnTo>
                <a:lnTo>
                  <a:pt x="33171" y="173140"/>
                </a:lnTo>
                <a:lnTo>
                  <a:pt x="38307" y="171585"/>
                </a:lnTo>
                <a:lnTo>
                  <a:pt x="43636" y="169596"/>
                </a:lnTo>
                <a:lnTo>
                  <a:pt x="49093" y="167318"/>
                </a:lnTo>
                <a:lnTo>
                  <a:pt x="53684" y="165799"/>
                </a:lnTo>
                <a:lnTo>
                  <a:pt x="57697" y="164786"/>
                </a:lnTo>
                <a:lnTo>
                  <a:pt x="61325" y="164111"/>
                </a:lnTo>
                <a:lnTo>
                  <a:pt x="66601" y="163661"/>
                </a:lnTo>
                <a:lnTo>
                  <a:pt x="72976" y="163361"/>
                </a:lnTo>
                <a:lnTo>
                  <a:pt x="80083" y="163160"/>
                </a:lnTo>
                <a:lnTo>
                  <a:pt x="86726" y="163980"/>
                </a:lnTo>
                <a:lnTo>
                  <a:pt x="93060" y="165479"/>
                </a:lnTo>
                <a:lnTo>
                  <a:pt x="99188" y="167430"/>
                </a:lnTo>
                <a:lnTo>
                  <a:pt x="105178" y="169684"/>
                </a:lnTo>
                <a:lnTo>
                  <a:pt x="111076" y="172139"/>
                </a:lnTo>
                <a:lnTo>
                  <a:pt x="116913" y="174728"/>
                </a:lnTo>
                <a:lnTo>
                  <a:pt x="128479" y="180144"/>
                </a:lnTo>
                <a:lnTo>
                  <a:pt x="134231" y="182922"/>
                </a:lnTo>
                <a:lnTo>
                  <a:pt x="139970" y="184774"/>
                </a:lnTo>
                <a:lnTo>
                  <a:pt x="145701" y="186009"/>
                </a:lnTo>
                <a:lnTo>
                  <a:pt x="151427" y="186832"/>
                </a:lnTo>
                <a:lnTo>
                  <a:pt x="157149" y="188333"/>
                </a:lnTo>
                <a:lnTo>
                  <a:pt x="162868" y="190287"/>
                </a:lnTo>
                <a:lnTo>
                  <a:pt x="168586" y="192541"/>
                </a:lnTo>
                <a:lnTo>
                  <a:pt x="174304" y="194997"/>
                </a:lnTo>
                <a:lnTo>
                  <a:pt x="185736" y="200265"/>
                </a:lnTo>
                <a:lnTo>
                  <a:pt x="190499" y="203004"/>
                </a:lnTo>
                <a:lnTo>
                  <a:pt x="194627" y="205782"/>
                </a:lnTo>
                <a:lnTo>
                  <a:pt x="198332" y="208586"/>
                </a:lnTo>
                <a:lnTo>
                  <a:pt x="202706" y="211409"/>
                </a:lnTo>
                <a:lnTo>
                  <a:pt x="207528" y="214243"/>
                </a:lnTo>
                <a:lnTo>
                  <a:pt x="222886" y="222768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SMARTPenAnnotation104"/>
          <p:cNvSpPr/>
          <p:nvPr/>
        </p:nvSpPr>
        <p:spPr>
          <a:xfrm>
            <a:off x="2310190" y="3986212"/>
            <a:ext cx="221555" cy="102836"/>
          </a:xfrm>
          <a:custGeom>
            <a:avLst/>
            <a:gdLst/>
            <a:ahLst/>
            <a:cxnLst/>
            <a:rect l="0" t="0" r="0" b="0"/>
            <a:pathLst>
              <a:path w="221555" h="102836">
                <a:moveTo>
                  <a:pt x="50104" y="0"/>
                </a:moveTo>
                <a:lnTo>
                  <a:pt x="50104" y="4551"/>
                </a:lnTo>
                <a:lnTo>
                  <a:pt x="49152" y="6844"/>
                </a:lnTo>
                <a:lnTo>
                  <a:pt x="47564" y="9325"/>
                </a:lnTo>
                <a:lnTo>
                  <a:pt x="45554" y="11932"/>
                </a:lnTo>
                <a:lnTo>
                  <a:pt x="44213" y="14622"/>
                </a:lnTo>
                <a:lnTo>
                  <a:pt x="43319" y="17368"/>
                </a:lnTo>
                <a:lnTo>
                  <a:pt x="42724" y="20151"/>
                </a:lnTo>
                <a:lnTo>
                  <a:pt x="41374" y="23912"/>
                </a:lnTo>
                <a:lnTo>
                  <a:pt x="39522" y="28324"/>
                </a:lnTo>
                <a:lnTo>
                  <a:pt x="37334" y="33170"/>
                </a:lnTo>
                <a:lnTo>
                  <a:pt x="35876" y="37353"/>
                </a:lnTo>
                <a:lnTo>
                  <a:pt x="34904" y="41095"/>
                </a:lnTo>
                <a:lnTo>
                  <a:pt x="34256" y="44541"/>
                </a:lnTo>
                <a:lnTo>
                  <a:pt x="32871" y="48744"/>
                </a:lnTo>
                <a:lnTo>
                  <a:pt x="30995" y="53451"/>
                </a:lnTo>
                <a:lnTo>
                  <a:pt x="28793" y="58494"/>
                </a:lnTo>
                <a:lnTo>
                  <a:pt x="27324" y="62809"/>
                </a:lnTo>
                <a:lnTo>
                  <a:pt x="26345" y="66638"/>
                </a:lnTo>
                <a:lnTo>
                  <a:pt x="25692" y="70142"/>
                </a:lnTo>
                <a:lnTo>
                  <a:pt x="24305" y="73432"/>
                </a:lnTo>
                <a:lnTo>
                  <a:pt x="22427" y="76577"/>
                </a:lnTo>
                <a:lnTo>
                  <a:pt x="20223" y="79627"/>
                </a:lnTo>
                <a:lnTo>
                  <a:pt x="17801" y="82612"/>
                </a:lnTo>
                <a:lnTo>
                  <a:pt x="15234" y="85554"/>
                </a:lnTo>
                <a:lnTo>
                  <a:pt x="8820" y="92571"/>
                </a:lnTo>
                <a:lnTo>
                  <a:pt x="0" y="101527"/>
                </a:lnTo>
                <a:lnTo>
                  <a:pt x="509" y="101974"/>
                </a:lnTo>
                <a:lnTo>
                  <a:pt x="6167" y="102752"/>
                </a:lnTo>
                <a:lnTo>
                  <a:pt x="11474" y="102835"/>
                </a:lnTo>
                <a:lnTo>
                  <a:pt x="13873" y="101894"/>
                </a:lnTo>
                <a:lnTo>
                  <a:pt x="16426" y="100315"/>
                </a:lnTo>
                <a:lnTo>
                  <a:pt x="19079" y="98309"/>
                </a:lnTo>
                <a:lnTo>
                  <a:pt x="24568" y="96081"/>
                </a:lnTo>
                <a:lnTo>
                  <a:pt x="31135" y="94137"/>
                </a:lnTo>
                <a:lnTo>
                  <a:pt x="35553" y="92286"/>
                </a:lnTo>
                <a:lnTo>
                  <a:pt x="40404" y="90099"/>
                </a:lnTo>
                <a:lnTo>
                  <a:pt x="45542" y="88641"/>
                </a:lnTo>
                <a:lnTo>
                  <a:pt x="50873" y="87669"/>
                </a:lnTo>
                <a:lnTo>
                  <a:pt x="56332" y="87021"/>
                </a:lnTo>
                <a:lnTo>
                  <a:pt x="61876" y="85637"/>
                </a:lnTo>
                <a:lnTo>
                  <a:pt x="67477" y="83761"/>
                </a:lnTo>
                <a:lnTo>
                  <a:pt x="73116" y="81558"/>
                </a:lnTo>
                <a:lnTo>
                  <a:pt x="78781" y="80090"/>
                </a:lnTo>
                <a:lnTo>
                  <a:pt x="84462" y="79111"/>
                </a:lnTo>
                <a:lnTo>
                  <a:pt x="90154" y="78458"/>
                </a:lnTo>
                <a:lnTo>
                  <a:pt x="96807" y="78023"/>
                </a:lnTo>
                <a:lnTo>
                  <a:pt x="104100" y="77733"/>
                </a:lnTo>
                <a:lnTo>
                  <a:pt x="111819" y="77539"/>
                </a:lnTo>
                <a:lnTo>
                  <a:pt x="118870" y="76458"/>
                </a:lnTo>
                <a:lnTo>
                  <a:pt x="125476" y="74785"/>
                </a:lnTo>
                <a:lnTo>
                  <a:pt x="131784" y="72716"/>
                </a:lnTo>
                <a:lnTo>
                  <a:pt x="137895" y="72290"/>
                </a:lnTo>
                <a:lnTo>
                  <a:pt x="143874" y="72958"/>
                </a:lnTo>
                <a:lnTo>
                  <a:pt x="149765" y="74356"/>
                </a:lnTo>
                <a:lnTo>
                  <a:pt x="155597" y="75288"/>
                </a:lnTo>
                <a:lnTo>
                  <a:pt x="161390" y="75910"/>
                </a:lnTo>
                <a:lnTo>
                  <a:pt x="167158" y="76324"/>
                </a:lnTo>
                <a:lnTo>
                  <a:pt x="172907" y="76600"/>
                </a:lnTo>
                <a:lnTo>
                  <a:pt x="184376" y="76907"/>
                </a:lnTo>
                <a:lnTo>
                  <a:pt x="196992" y="77080"/>
                </a:lnTo>
                <a:lnTo>
                  <a:pt x="201370" y="78056"/>
                </a:lnTo>
                <a:lnTo>
                  <a:pt x="206193" y="79660"/>
                </a:lnTo>
                <a:lnTo>
                  <a:pt x="221554" y="85725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SMARTPenAnnotation105"/>
          <p:cNvSpPr/>
          <p:nvPr/>
        </p:nvSpPr>
        <p:spPr>
          <a:xfrm>
            <a:off x="2463164" y="3926204"/>
            <a:ext cx="17146" cy="300039"/>
          </a:xfrm>
          <a:custGeom>
            <a:avLst/>
            <a:gdLst/>
            <a:ahLst/>
            <a:cxnLst/>
            <a:rect l="0" t="0" r="0" b="0"/>
            <a:pathLst>
              <a:path w="17146" h="300039">
                <a:moveTo>
                  <a:pt x="17145" y="0"/>
                </a:moveTo>
                <a:lnTo>
                  <a:pt x="17145" y="7381"/>
                </a:lnTo>
                <a:lnTo>
                  <a:pt x="16193" y="8731"/>
                </a:lnTo>
                <a:lnTo>
                  <a:pt x="14605" y="10583"/>
                </a:lnTo>
                <a:lnTo>
                  <a:pt x="12595" y="12771"/>
                </a:lnTo>
                <a:lnTo>
                  <a:pt x="11254" y="15182"/>
                </a:lnTo>
                <a:lnTo>
                  <a:pt x="10360" y="17741"/>
                </a:lnTo>
                <a:lnTo>
                  <a:pt x="9765" y="20400"/>
                </a:lnTo>
                <a:lnTo>
                  <a:pt x="9368" y="24078"/>
                </a:lnTo>
                <a:lnTo>
                  <a:pt x="8926" y="33244"/>
                </a:lnTo>
                <a:lnTo>
                  <a:pt x="8678" y="53665"/>
                </a:lnTo>
                <a:lnTo>
                  <a:pt x="8582" y="107617"/>
                </a:lnTo>
                <a:lnTo>
                  <a:pt x="7627" y="118418"/>
                </a:lnTo>
                <a:lnTo>
                  <a:pt x="6037" y="129428"/>
                </a:lnTo>
                <a:lnTo>
                  <a:pt x="4025" y="140578"/>
                </a:lnTo>
                <a:lnTo>
                  <a:pt x="3636" y="150869"/>
                </a:lnTo>
                <a:lnTo>
                  <a:pt x="4329" y="160587"/>
                </a:lnTo>
                <a:lnTo>
                  <a:pt x="5744" y="169923"/>
                </a:lnTo>
                <a:lnTo>
                  <a:pt x="5734" y="179957"/>
                </a:lnTo>
                <a:lnTo>
                  <a:pt x="4776" y="190457"/>
                </a:lnTo>
                <a:lnTo>
                  <a:pt x="3184" y="201266"/>
                </a:lnTo>
                <a:lnTo>
                  <a:pt x="2123" y="211331"/>
                </a:lnTo>
                <a:lnTo>
                  <a:pt x="1415" y="220897"/>
                </a:lnTo>
                <a:lnTo>
                  <a:pt x="629" y="238194"/>
                </a:lnTo>
                <a:lnTo>
                  <a:pt x="280" y="252232"/>
                </a:lnTo>
                <a:lnTo>
                  <a:pt x="0" y="300038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0" name="Group 79"/>
          <p:cNvGrpSpPr/>
          <p:nvPr/>
        </p:nvGrpSpPr>
        <p:grpSpPr>
          <a:xfrm>
            <a:off x="5420677" y="3360420"/>
            <a:ext cx="1500189" cy="1131571"/>
            <a:chOff x="5420677" y="3360420"/>
            <a:chExt cx="1500189" cy="1131571"/>
          </a:xfrm>
        </p:grpSpPr>
        <p:sp>
          <p:nvSpPr>
            <p:cNvPr id="69" name="SMARTPenAnnotation106"/>
            <p:cNvSpPr/>
            <p:nvPr/>
          </p:nvSpPr>
          <p:spPr>
            <a:xfrm>
              <a:off x="5857875" y="3497579"/>
              <a:ext cx="68580" cy="308612"/>
            </a:xfrm>
            <a:custGeom>
              <a:avLst/>
              <a:gdLst/>
              <a:ahLst/>
              <a:cxnLst/>
              <a:rect l="0" t="0" r="0" b="0"/>
              <a:pathLst>
                <a:path w="68580" h="308612">
                  <a:moveTo>
                    <a:pt x="0" y="0"/>
                  </a:moveTo>
                  <a:lnTo>
                    <a:pt x="0" y="4552"/>
                  </a:lnTo>
                  <a:lnTo>
                    <a:pt x="952" y="6845"/>
                  </a:lnTo>
                  <a:lnTo>
                    <a:pt x="2540" y="9326"/>
                  </a:lnTo>
                  <a:lnTo>
                    <a:pt x="4550" y="11932"/>
                  </a:lnTo>
                  <a:lnTo>
                    <a:pt x="6843" y="15575"/>
                  </a:lnTo>
                  <a:lnTo>
                    <a:pt x="9325" y="19909"/>
                  </a:lnTo>
                  <a:lnTo>
                    <a:pt x="11931" y="24703"/>
                  </a:lnTo>
                  <a:lnTo>
                    <a:pt x="13669" y="28851"/>
                  </a:lnTo>
                  <a:lnTo>
                    <a:pt x="15600" y="36001"/>
                  </a:lnTo>
                  <a:lnTo>
                    <a:pt x="17067" y="40193"/>
                  </a:lnTo>
                  <a:lnTo>
                    <a:pt x="18998" y="44893"/>
                  </a:lnTo>
                  <a:lnTo>
                    <a:pt x="21238" y="49931"/>
                  </a:lnTo>
                  <a:lnTo>
                    <a:pt x="23683" y="56148"/>
                  </a:lnTo>
                  <a:lnTo>
                    <a:pt x="28941" y="70675"/>
                  </a:lnTo>
                  <a:lnTo>
                    <a:pt x="31676" y="77597"/>
                  </a:lnTo>
                  <a:lnTo>
                    <a:pt x="34452" y="84116"/>
                  </a:lnTo>
                  <a:lnTo>
                    <a:pt x="37256" y="90368"/>
                  </a:lnTo>
                  <a:lnTo>
                    <a:pt x="39125" y="97393"/>
                  </a:lnTo>
                  <a:lnTo>
                    <a:pt x="40370" y="104934"/>
                  </a:lnTo>
                  <a:lnTo>
                    <a:pt x="41201" y="112819"/>
                  </a:lnTo>
                  <a:lnTo>
                    <a:pt x="41754" y="119980"/>
                  </a:lnTo>
                  <a:lnTo>
                    <a:pt x="42124" y="126659"/>
                  </a:lnTo>
                  <a:lnTo>
                    <a:pt x="42370" y="133017"/>
                  </a:lnTo>
                  <a:lnTo>
                    <a:pt x="43487" y="140113"/>
                  </a:lnTo>
                  <a:lnTo>
                    <a:pt x="45184" y="147702"/>
                  </a:lnTo>
                  <a:lnTo>
                    <a:pt x="47267" y="155618"/>
                  </a:lnTo>
                  <a:lnTo>
                    <a:pt x="49609" y="163753"/>
                  </a:lnTo>
                  <a:lnTo>
                    <a:pt x="54751" y="180412"/>
                  </a:lnTo>
                  <a:lnTo>
                    <a:pt x="56503" y="187902"/>
                  </a:lnTo>
                  <a:lnTo>
                    <a:pt x="57671" y="194801"/>
                  </a:lnTo>
                  <a:lnTo>
                    <a:pt x="58450" y="201305"/>
                  </a:lnTo>
                  <a:lnTo>
                    <a:pt x="58969" y="207546"/>
                  </a:lnTo>
                  <a:lnTo>
                    <a:pt x="59315" y="213612"/>
                  </a:lnTo>
                  <a:lnTo>
                    <a:pt x="59545" y="219561"/>
                  </a:lnTo>
                  <a:lnTo>
                    <a:pt x="60652" y="225431"/>
                  </a:lnTo>
                  <a:lnTo>
                    <a:pt x="62342" y="231250"/>
                  </a:lnTo>
                  <a:lnTo>
                    <a:pt x="64422" y="237034"/>
                  </a:lnTo>
                  <a:lnTo>
                    <a:pt x="65807" y="242796"/>
                  </a:lnTo>
                  <a:lnTo>
                    <a:pt x="66731" y="248541"/>
                  </a:lnTo>
                  <a:lnTo>
                    <a:pt x="67347" y="254277"/>
                  </a:lnTo>
                  <a:lnTo>
                    <a:pt x="67758" y="260006"/>
                  </a:lnTo>
                  <a:lnTo>
                    <a:pt x="68032" y="265730"/>
                  </a:lnTo>
                  <a:lnTo>
                    <a:pt x="68417" y="280348"/>
                  </a:lnTo>
                  <a:lnTo>
                    <a:pt x="68579" y="308611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SMARTPenAnnotation107"/>
            <p:cNvSpPr/>
            <p:nvPr/>
          </p:nvSpPr>
          <p:spPr>
            <a:xfrm>
              <a:off x="6020752" y="3514725"/>
              <a:ext cx="42864" cy="274321"/>
            </a:xfrm>
            <a:custGeom>
              <a:avLst/>
              <a:gdLst/>
              <a:ahLst/>
              <a:cxnLst/>
              <a:rect l="0" t="0" r="0" b="0"/>
              <a:pathLst>
                <a:path w="42864" h="274321">
                  <a:moveTo>
                    <a:pt x="0" y="0"/>
                  </a:moveTo>
                  <a:lnTo>
                    <a:pt x="0" y="8219"/>
                  </a:lnTo>
                  <a:lnTo>
                    <a:pt x="953" y="9289"/>
                  </a:lnTo>
                  <a:lnTo>
                    <a:pt x="4551" y="13018"/>
                  </a:lnTo>
                  <a:lnTo>
                    <a:pt x="5892" y="16299"/>
                  </a:lnTo>
                  <a:lnTo>
                    <a:pt x="6785" y="20391"/>
                  </a:lnTo>
                  <a:lnTo>
                    <a:pt x="7381" y="25024"/>
                  </a:lnTo>
                  <a:lnTo>
                    <a:pt x="8731" y="29065"/>
                  </a:lnTo>
                  <a:lnTo>
                    <a:pt x="10583" y="32711"/>
                  </a:lnTo>
                  <a:lnTo>
                    <a:pt x="12770" y="36095"/>
                  </a:lnTo>
                  <a:lnTo>
                    <a:pt x="14228" y="40256"/>
                  </a:lnTo>
                  <a:lnTo>
                    <a:pt x="15201" y="44935"/>
                  </a:lnTo>
                  <a:lnTo>
                    <a:pt x="15849" y="49959"/>
                  </a:lnTo>
                  <a:lnTo>
                    <a:pt x="16281" y="56165"/>
                  </a:lnTo>
                  <a:lnTo>
                    <a:pt x="16569" y="63161"/>
                  </a:lnTo>
                  <a:lnTo>
                    <a:pt x="16761" y="70682"/>
                  </a:lnTo>
                  <a:lnTo>
                    <a:pt x="17841" y="77601"/>
                  </a:lnTo>
                  <a:lnTo>
                    <a:pt x="19515" y="84119"/>
                  </a:lnTo>
                  <a:lnTo>
                    <a:pt x="21583" y="90369"/>
                  </a:lnTo>
                  <a:lnTo>
                    <a:pt x="22961" y="97394"/>
                  </a:lnTo>
                  <a:lnTo>
                    <a:pt x="23880" y="104934"/>
                  </a:lnTo>
                  <a:lnTo>
                    <a:pt x="24492" y="112819"/>
                  </a:lnTo>
                  <a:lnTo>
                    <a:pt x="24901" y="120932"/>
                  </a:lnTo>
                  <a:lnTo>
                    <a:pt x="25354" y="137567"/>
                  </a:lnTo>
                  <a:lnTo>
                    <a:pt x="25685" y="184079"/>
                  </a:lnTo>
                  <a:lnTo>
                    <a:pt x="26649" y="190347"/>
                  </a:lnTo>
                  <a:lnTo>
                    <a:pt x="28244" y="196431"/>
                  </a:lnTo>
                  <a:lnTo>
                    <a:pt x="30259" y="202391"/>
                  </a:lnTo>
                  <a:lnTo>
                    <a:pt x="31603" y="208270"/>
                  </a:lnTo>
                  <a:lnTo>
                    <a:pt x="32499" y="214094"/>
                  </a:lnTo>
                  <a:lnTo>
                    <a:pt x="33095" y="219881"/>
                  </a:lnTo>
                  <a:lnTo>
                    <a:pt x="33493" y="225645"/>
                  </a:lnTo>
                  <a:lnTo>
                    <a:pt x="33759" y="231392"/>
                  </a:lnTo>
                  <a:lnTo>
                    <a:pt x="34133" y="246043"/>
                  </a:lnTo>
                  <a:lnTo>
                    <a:pt x="34185" y="249753"/>
                  </a:lnTo>
                  <a:lnTo>
                    <a:pt x="35173" y="253180"/>
                  </a:lnTo>
                  <a:lnTo>
                    <a:pt x="36784" y="256416"/>
                  </a:lnTo>
                  <a:lnTo>
                    <a:pt x="38809" y="259526"/>
                  </a:lnTo>
                  <a:lnTo>
                    <a:pt x="40160" y="262552"/>
                  </a:lnTo>
                  <a:lnTo>
                    <a:pt x="41062" y="265522"/>
                  </a:lnTo>
                  <a:lnTo>
                    <a:pt x="42863" y="27432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SMARTPenAnnotation108"/>
            <p:cNvSpPr/>
            <p:nvPr/>
          </p:nvSpPr>
          <p:spPr>
            <a:xfrm>
              <a:off x="6167942" y="3472224"/>
              <a:ext cx="195711" cy="325394"/>
            </a:xfrm>
            <a:custGeom>
              <a:avLst/>
              <a:gdLst/>
              <a:ahLst/>
              <a:cxnLst/>
              <a:rect l="0" t="0" r="0" b="0"/>
              <a:pathLst>
                <a:path w="195711" h="325394">
                  <a:moveTo>
                    <a:pt x="144275" y="16783"/>
                  </a:moveTo>
                  <a:lnTo>
                    <a:pt x="136894" y="9402"/>
                  </a:lnTo>
                  <a:lnTo>
                    <a:pt x="133692" y="8740"/>
                  </a:lnTo>
                  <a:lnTo>
                    <a:pt x="131505" y="8563"/>
                  </a:lnTo>
                  <a:lnTo>
                    <a:pt x="130046" y="7493"/>
                  </a:lnTo>
                  <a:lnTo>
                    <a:pt x="129074" y="5828"/>
                  </a:lnTo>
                  <a:lnTo>
                    <a:pt x="128427" y="3764"/>
                  </a:lnTo>
                  <a:lnTo>
                    <a:pt x="127041" y="2389"/>
                  </a:lnTo>
                  <a:lnTo>
                    <a:pt x="125166" y="1472"/>
                  </a:lnTo>
                  <a:lnTo>
                    <a:pt x="119863" y="0"/>
                  </a:lnTo>
                  <a:lnTo>
                    <a:pt x="116598" y="2339"/>
                  </a:lnTo>
                  <a:lnTo>
                    <a:pt x="111019" y="6553"/>
                  </a:lnTo>
                  <a:lnTo>
                    <a:pt x="106864" y="9011"/>
                  </a:lnTo>
                  <a:lnTo>
                    <a:pt x="102190" y="11602"/>
                  </a:lnTo>
                  <a:lnTo>
                    <a:pt x="97168" y="15234"/>
                  </a:lnTo>
                  <a:lnTo>
                    <a:pt x="91915" y="19560"/>
                  </a:lnTo>
                  <a:lnTo>
                    <a:pt x="86508" y="24350"/>
                  </a:lnTo>
                  <a:lnTo>
                    <a:pt x="81952" y="29447"/>
                  </a:lnTo>
                  <a:lnTo>
                    <a:pt x="77961" y="34751"/>
                  </a:lnTo>
                  <a:lnTo>
                    <a:pt x="74348" y="40192"/>
                  </a:lnTo>
                  <a:lnTo>
                    <a:pt x="70035" y="45724"/>
                  </a:lnTo>
                  <a:lnTo>
                    <a:pt x="65254" y="51317"/>
                  </a:lnTo>
                  <a:lnTo>
                    <a:pt x="60161" y="56951"/>
                  </a:lnTo>
                  <a:lnTo>
                    <a:pt x="54862" y="63564"/>
                  </a:lnTo>
                  <a:lnTo>
                    <a:pt x="49424" y="70831"/>
                  </a:lnTo>
                  <a:lnTo>
                    <a:pt x="43893" y="78532"/>
                  </a:lnTo>
                  <a:lnTo>
                    <a:pt x="39254" y="85572"/>
                  </a:lnTo>
                  <a:lnTo>
                    <a:pt x="35208" y="92170"/>
                  </a:lnTo>
                  <a:lnTo>
                    <a:pt x="31559" y="98473"/>
                  </a:lnTo>
                  <a:lnTo>
                    <a:pt x="27221" y="104581"/>
                  </a:lnTo>
                  <a:lnTo>
                    <a:pt x="22424" y="110557"/>
                  </a:lnTo>
                  <a:lnTo>
                    <a:pt x="17321" y="116447"/>
                  </a:lnTo>
                  <a:lnTo>
                    <a:pt x="13919" y="122278"/>
                  </a:lnTo>
                  <a:lnTo>
                    <a:pt x="11651" y="128071"/>
                  </a:lnTo>
                  <a:lnTo>
                    <a:pt x="10139" y="133837"/>
                  </a:lnTo>
                  <a:lnTo>
                    <a:pt x="8179" y="139586"/>
                  </a:lnTo>
                  <a:lnTo>
                    <a:pt x="5919" y="145325"/>
                  </a:lnTo>
                  <a:lnTo>
                    <a:pt x="3460" y="151055"/>
                  </a:lnTo>
                  <a:lnTo>
                    <a:pt x="729" y="159962"/>
                  </a:lnTo>
                  <a:lnTo>
                    <a:pt x="0" y="163671"/>
                  </a:lnTo>
                  <a:lnTo>
                    <a:pt x="466" y="167096"/>
                  </a:lnTo>
                  <a:lnTo>
                    <a:pt x="1731" y="170331"/>
                  </a:lnTo>
                  <a:lnTo>
                    <a:pt x="6052" y="177818"/>
                  </a:lnTo>
                  <a:lnTo>
                    <a:pt x="11351" y="183666"/>
                  </a:lnTo>
                  <a:lnTo>
                    <a:pt x="13749" y="185188"/>
                  </a:lnTo>
                  <a:lnTo>
                    <a:pt x="18954" y="186880"/>
                  </a:lnTo>
                  <a:lnTo>
                    <a:pt x="21675" y="186378"/>
                  </a:lnTo>
                  <a:lnTo>
                    <a:pt x="27239" y="183281"/>
                  </a:lnTo>
                  <a:lnTo>
                    <a:pt x="32680" y="179423"/>
                  </a:lnTo>
                  <a:lnTo>
                    <a:pt x="36892" y="175428"/>
                  </a:lnTo>
                  <a:lnTo>
                    <a:pt x="40301" y="173029"/>
                  </a:lnTo>
                  <a:lnTo>
                    <a:pt x="44479" y="170477"/>
                  </a:lnTo>
                  <a:lnTo>
                    <a:pt x="49169" y="167823"/>
                  </a:lnTo>
                  <a:lnTo>
                    <a:pt x="53249" y="165101"/>
                  </a:lnTo>
                  <a:lnTo>
                    <a:pt x="56921" y="162335"/>
                  </a:lnTo>
                  <a:lnTo>
                    <a:pt x="60322" y="159538"/>
                  </a:lnTo>
                  <a:lnTo>
                    <a:pt x="64493" y="155768"/>
                  </a:lnTo>
                  <a:lnTo>
                    <a:pt x="74209" y="146499"/>
                  </a:lnTo>
                  <a:lnTo>
                    <a:pt x="78515" y="141360"/>
                  </a:lnTo>
                  <a:lnTo>
                    <a:pt x="82337" y="136030"/>
                  </a:lnTo>
                  <a:lnTo>
                    <a:pt x="85838" y="130571"/>
                  </a:lnTo>
                  <a:lnTo>
                    <a:pt x="89124" y="125026"/>
                  </a:lnTo>
                  <a:lnTo>
                    <a:pt x="92268" y="119426"/>
                  </a:lnTo>
                  <a:lnTo>
                    <a:pt x="95316" y="113786"/>
                  </a:lnTo>
                  <a:lnTo>
                    <a:pt x="99253" y="108122"/>
                  </a:lnTo>
                  <a:lnTo>
                    <a:pt x="103783" y="102441"/>
                  </a:lnTo>
                  <a:lnTo>
                    <a:pt x="108708" y="96748"/>
                  </a:lnTo>
                  <a:lnTo>
                    <a:pt x="111991" y="91048"/>
                  </a:lnTo>
                  <a:lnTo>
                    <a:pt x="114180" y="85343"/>
                  </a:lnTo>
                  <a:lnTo>
                    <a:pt x="115639" y="79635"/>
                  </a:lnTo>
                  <a:lnTo>
                    <a:pt x="117565" y="73924"/>
                  </a:lnTo>
                  <a:lnTo>
                    <a:pt x="119801" y="68212"/>
                  </a:lnTo>
                  <a:lnTo>
                    <a:pt x="122244" y="62499"/>
                  </a:lnTo>
                  <a:lnTo>
                    <a:pt x="127498" y="51072"/>
                  </a:lnTo>
                  <a:lnTo>
                    <a:pt x="130233" y="45357"/>
                  </a:lnTo>
                  <a:lnTo>
                    <a:pt x="135812" y="36468"/>
                  </a:lnTo>
                  <a:lnTo>
                    <a:pt x="144128" y="25548"/>
                  </a:lnTo>
                  <a:lnTo>
                    <a:pt x="150137" y="25393"/>
                  </a:lnTo>
                  <a:lnTo>
                    <a:pt x="151643" y="25372"/>
                  </a:lnTo>
                  <a:lnTo>
                    <a:pt x="152044" y="26319"/>
                  </a:lnTo>
                  <a:lnTo>
                    <a:pt x="152491" y="29911"/>
                  </a:lnTo>
                  <a:lnTo>
                    <a:pt x="155229" y="37223"/>
                  </a:lnTo>
                  <a:lnTo>
                    <a:pt x="157293" y="41840"/>
                  </a:lnTo>
                  <a:lnTo>
                    <a:pt x="158668" y="46822"/>
                  </a:lnTo>
                  <a:lnTo>
                    <a:pt x="159586" y="52050"/>
                  </a:lnTo>
                  <a:lnTo>
                    <a:pt x="160197" y="57439"/>
                  </a:lnTo>
                  <a:lnTo>
                    <a:pt x="160605" y="62937"/>
                  </a:lnTo>
                  <a:lnTo>
                    <a:pt x="160876" y="68507"/>
                  </a:lnTo>
                  <a:lnTo>
                    <a:pt x="161179" y="80729"/>
                  </a:lnTo>
                  <a:lnTo>
                    <a:pt x="161313" y="95686"/>
                  </a:lnTo>
                  <a:lnTo>
                    <a:pt x="162301" y="104628"/>
                  </a:lnTo>
                  <a:lnTo>
                    <a:pt x="163912" y="114398"/>
                  </a:lnTo>
                  <a:lnTo>
                    <a:pt x="165939" y="124723"/>
                  </a:lnTo>
                  <a:lnTo>
                    <a:pt x="167290" y="134463"/>
                  </a:lnTo>
                  <a:lnTo>
                    <a:pt x="168191" y="143814"/>
                  </a:lnTo>
                  <a:lnTo>
                    <a:pt x="168792" y="152905"/>
                  </a:lnTo>
                  <a:lnTo>
                    <a:pt x="169192" y="162776"/>
                  </a:lnTo>
                  <a:lnTo>
                    <a:pt x="169756" y="193920"/>
                  </a:lnTo>
                  <a:lnTo>
                    <a:pt x="169961" y="239288"/>
                  </a:lnTo>
                  <a:lnTo>
                    <a:pt x="170924" y="247035"/>
                  </a:lnTo>
                  <a:lnTo>
                    <a:pt x="172519" y="254104"/>
                  </a:lnTo>
                  <a:lnTo>
                    <a:pt x="174534" y="260722"/>
                  </a:lnTo>
                  <a:lnTo>
                    <a:pt x="176831" y="267039"/>
                  </a:lnTo>
                  <a:lnTo>
                    <a:pt x="179314" y="273155"/>
                  </a:lnTo>
                  <a:lnTo>
                    <a:pt x="181922" y="279138"/>
                  </a:lnTo>
                  <a:lnTo>
                    <a:pt x="183660" y="285031"/>
                  </a:lnTo>
                  <a:lnTo>
                    <a:pt x="184820" y="290865"/>
                  </a:lnTo>
                  <a:lnTo>
                    <a:pt x="185593" y="296660"/>
                  </a:lnTo>
                  <a:lnTo>
                    <a:pt x="186451" y="305638"/>
                  </a:lnTo>
                  <a:lnTo>
                    <a:pt x="186680" y="309365"/>
                  </a:lnTo>
                  <a:lnTo>
                    <a:pt x="187785" y="312803"/>
                  </a:lnTo>
                  <a:lnTo>
                    <a:pt x="193863" y="322624"/>
                  </a:lnTo>
                  <a:lnTo>
                    <a:pt x="195710" y="325393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SMARTPenAnnotation109"/>
            <p:cNvSpPr/>
            <p:nvPr/>
          </p:nvSpPr>
          <p:spPr>
            <a:xfrm>
              <a:off x="5514975" y="3360420"/>
              <a:ext cx="1405891" cy="531088"/>
            </a:xfrm>
            <a:custGeom>
              <a:avLst/>
              <a:gdLst/>
              <a:ahLst/>
              <a:cxnLst/>
              <a:rect l="0" t="0" r="0" b="0"/>
              <a:pathLst>
                <a:path w="1405891" h="531088">
                  <a:moveTo>
                    <a:pt x="0" y="334327"/>
                  </a:moveTo>
                  <a:lnTo>
                    <a:pt x="0" y="338878"/>
                  </a:lnTo>
                  <a:lnTo>
                    <a:pt x="952" y="341171"/>
                  </a:lnTo>
                  <a:lnTo>
                    <a:pt x="7380" y="349927"/>
                  </a:lnTo>
                  <a:lnTo>
                    <a:pt x="8042" y="353326"/>
                  </a:lnTo>
                  <a:lnTo>
                    <a:pt x="8219" y="355565"/>
                  </a:lnTo>
                  <a:lnTo>
                    <a:pt x="9289" y="358011"/>
                  </a:lnTo>
                  <a:lnTo>
                    <a:pt x="17851" y="371320"/>
                  </a:lnTo>
                  <a:lnTo>
                    <a:pt x="25926" y="386563"/>
                  </a:lnTo>
                  <a:lnTo>
                    <a:pt x="37188" y="408780"/>
                  </a:lnTo>
                  <a:lnTo>
                    <a:pt x="42880" y="422663"/>
                  </a:lnTo>
                  <a:lnTo>
                    <a:pt x="48586" y="438357"/>
                  </a:lnTo>
                  <a:lnTo>
                    <a:pt x="54296" y="454858"/>
                  </a:lnTo>
                  <a:lnTo>
                    <a:pt x="60009" y="469176"/>
                  </a:lnTo>
                  <a:lnTo>
                    <a:pt x="65723" y="480938"/>
                  </a:lnTo>
                  <a:lnTo>
                    <a:pt x="74295" y="493866"/>
                  </a:lnTo>
                  <a:lnTo>
                    <a:pt x="82867" y="508386"/>
                  </a:lnTo>
                  <a:lnTo>
                    <a:pt x="88582" y="515827"/>
                  </a:lnTo>
                  <a:lnTo>
                    <a:pt x="91440" y="518192"/>
                  </a:lnTo>
                  <a:lnTo>
                    <a:pt x="94297" y="519769"/>
                  </a:lnTo>
                  <a:lnTo>
                    <a:pt x="97154" y="520820"/>
                  </a:lnTo>
                  <a:lnTo>
                    <a:pt x="99059" y="522473"/>
                  </a:lnTo>
                  <a:lnTo>
                    <a:pt x="100330" y="524528"/>
                  </a:lnTo>
                  <a:lnTo>
                    <a:pt x="102368" y="530118"/>
                  </a:lnTo>
                  <a:lnTo>
                    <a:pt x="103487" y="530577"/>
                  </a:lnTo>
                  <a:lnTo>
                    <a:pt x="107272" y="531087"/>
                  </a:lnTo>
                  <a:lnTo>
                    <a:pt x="108662" y="530270"/>
                  </a:lnTo>
                  <a:lnTo>
                    <a:pt x="109589" y="528774"/>
                  </a:lnTo>
                  <a:lnTo>
                    <a:pt x="110618" y="524570"/>
                  </a:lnTo>
                  <a:lnTo>
                    <a:pt x="111334" y="511333"/>
                  </a:lnTo>
                  <a:lnTo>
                    <a:pt x="111442" y="381163"/>
                  </a:lnTo>
                  <a:lnTo>
                    <a:pt x="112395" y="371266"/>
                  </a:lnTo>
                  <a:lnTo>
                    <a:pt x="113982" y="361811"/>
                  </a:lnTo>
                  <a:lnTo>
                    <a:pt x="115993" y="352650"/>
                  </a:lnTo>
                  <a:lnTo>
                    <a:pt x="117333" y="342732"/>
                  </a:lnTo>
                  <a:lnTo>
                    <a:pt x="118227" y="332311"/>
                  </a:lnTo>
                  <a:lnTo>
                    <a:pt x="118823" y="321552"/>
                  </a:lnTo>
                  <a:lnTo>
                    <a:pt x="119485" y="301980"/>
                  </a:lnTo>
                  <a:lnTo>
                    <a:pt x="119858" y="272355"/>
                  </a:lnTo>
                  <a:lnTo>
                    <a:pt x="119984" y="228212"/>
                  </a:lnTo>
                  <a:lnTo>
                    <a:pt x="120946" y="217863"/>
                  </a:lnTo>
                  <a:lnTo>
                    <a:pt x="122540" y="208107"/>
                  </a:lnTo>
                  <a:lnTo>
                    <a:pt x="124556" y="198745"/>
                  </a:lnTo>
                  <a:lnTo>
                    <a:pt x="125900" y="189647"/>
                  </a:lnTo>
                  <a:lnTo>
                    <a:pt x="126796" y="180724"/>
                  </a:lnTo>
                  <a:lnTo>
                    <a:pt x="127392" y="171917"/>
                  </a:lnTo>
                  <a:lnTo>
                    <a:pt x="127791" y="163189"/>
                  </a:lnTo>
                  <a:lnTo>
                    <a:pt x="128233" y="145871"/>
                  </a:lnTo>
                  <a:lnTo>
                    <a:pt x="129304" y="137252"/>
                  </a:lnTo>
                  <a:lnTo>
                    <a:pt x="130970" y="128649"/>
                  </a:lnTo>
                  <a:lnTo>
                    <a:pt x="134408" y="112422"/>
                  </a:lnTo>
                  <a:lnTo>
                    <a:pt x="135937" y="98860"/>
                  </a:lnTo>
                  <a:lnTo>
                    <a:pt x="139156" y="83943"/>
                  </a:lnTo>
                  <a:lnTo>
                    <a:pt x="142809" y="68740"/>
                  </a:lnTo>
                  <a:lnTo>
                    <a:pt x="144433" y="55633"/>
                  </a:lnTo>
                  <a:lnTo>
                    <a:pt x="147695" y="45998"/>
                  </a:lnTo>
                  <a:lnTo>
                    <a:pt x="154886" y="35219"/>
                  </a:lnTo>
                  <a:lnTo>
                    <a:pt x="167716" y="20125"/>
                  </a:lnTo>
                  <a:lnTo>
                    <a:pt x="169790" y="14341"/>
                  </a:lnTo>
                  <a:lnTo>
                    <a:pt x="171296" y="12418"/>
                  </a:lnTo>
                  <a:lnTo>
                    <a:pt x="173252" y="11136"/>
                  </a:lnTo>
                  <a:lnTo>
                    <a:pt x="175509" y="10282"/>
                  </a:lnTo>
                  <a:lnTo>
                    <a:pt x="183236" y="4528"/>
                  </a:lnTo>
                  <a:lnTo>
                    <a:pt x="186927" y="3018"/>
                  </a:lnTo>
                  <a:lnTo>
                    <a:pt x="203999" y="596"/>
                  </a:lnTo>
                  <a:lnTo>
                    <a:pt x="243154" y="23"/>
                  </a:lnTo>
                  <a:lnTo>
                    <a:pt x="654408" y="0"/>
                  </a:lnTo>
                  <a:lnTo>
                    <a:pt x="684548" y="2540"/>
                  </a:lnTo>
                  <a:lnTo>
                    <a:pt x="714771" y="5891"/>
                  </a:lnTo>
                  <a:lnTo>
                    <a:pt x="747253" y="7381"/>
                  </a:lnTo>
                  <a:lnTo>
                    <a:pt x="778200" y="10583"/>
                  </a:lnTo>
                  <a:lnTo>
                    <a:pt x="808781" y="14228"/>
                  </a:lnTo>
                  <a:lnTo>
                    <a:pt x="841423" y="15848"/>
                  </a:lnTo>
                  <a:lnTo>
                    <a:pt x="874981" y="19108"/>
                  </a:lnTo>
                  <a:lnTo>
                    <a:pt x="907992" y="23733"/>
                  </a:lnTo>
                  <a:lnTo>
                    <a:pt x="938539" y="28963"/>
                  </a:lnTo>
                  <a:lnTo>
                    <a:pt x="970531" y="31922"/>
                  </a:lnTo>
                  <a:lnTo>
                    <a:pt x="1002847" y="33237"/>
                  </a:lnTo>
                  <a:lnTo>
                    <a:pt x="1033085" y="33822"/>
                  </a:lnTo>
                  <a:lnTo>
                    <a:pt x="1076883" y="38702"/>
                  </a:lnTo>
                  <a:lnTo>
                    <a:pt x="1120023" y="46180"/>
                  </a:lnTo>
                  <a:lnTo>
                    <a:pt x="1176314" y="51349"/>
                  </a:lnTo>
                  <a:lnTo>
                    <a:pt x="1213301" y="57019"/>
                  </a:lnTo>
                  <a:lnTo>
                    <a:pt x="1248391" y="60074"/>
                  </a:lnTo>
                  <a:lnTo>
                    <a:pt x="1282917" y="65636"/>
                  </a:lnTo>
                  <a:lnTo>
                    <a:pt x="1323637" y="70538"/>
                  </a:lnTo>
                  <a:lnTo>
                    <a:pt x="1344371" y="75193"/>
                  </a:lnTo>
                  <a:lnTo>
                    <a:pt x="1382813" y="78028"/>
                  </a:lnTo>
                  <a:lnTo>
                    <a:pt x="1396710" y="83922"/>
                  </a:lnTo>
                  <a:lnTo>
                    <a:pt x="1405890" y="85725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SMARTPenAnnotation110"/>
            <p:cNvSpPr/>
            <p:nvPr/>
          </p:nvSpPr>
          <p:spPr>
            <a:xfrm>
              <a:off x="5797867" y="3917632"/>
              <a:ext cx="171451" cy="257176"/>
            </a:xfrm>
            <a:custGeom>
              <a:avLst/>
              <a:gdLst/>
              <a:ahLst/>
              <a:cxnLst/>
              <a:rect l="0" t="0" r="0" b="0"/>
              <a:pathLst>
                <a:path w="171451" h="257176">
                  <a:moveTo>
                    <a:pt x="171450" y="0"/>
                  </a:moveTo>
                  <a:lnTo>
                    <a:pt x="171450" y="11932"/>
                  </a:lnTo>
                  <a:lnTo>
                    <a:pt x="170498" y="14622"/>
                  </a:lnTo>
                  <a:lnTo>
                    <a:pt x="166899" y="20151"/>
                  </a:lnTo>
                  <a:lnTo>
                    <a:pt x="163654" y="23912"/>
                  </a:lnTo>
                  <a:lnTo>
                    <a:pt x="159585" y="28324"/>
                  </a:lnTo>
                  <a:lnTo>
                    <a:pt x="154967" y="33170"/>
                  </a:lnTo>
                  <a:lnTo>
                    <a:pt x="150937" y="39259"/>
                  </a:lnTo>
                  <a:lnTo>
                    <a:pt x="147297" y="46175"/>
                  </a:lnTo>
                  <a:lnTo>
                    <a:pt x="143918" y="53643"/>
                  </a:lnTo>
                  <a:lnTo>
                    <a:pt x="139760" y="60527"/>
                  </a:lnTo>
                  <a:lnTo>
                    <a:pt x="135084" y="67022"/>
                  </a:lnTo>
                  <a:lnTo>
                    <a:pt x="130061" y="73256"/>
                  </a:lnTo>
                  <a:lnTo>
                    <a:pt x="125760" y="79317"/>
                  </a:lnTo>
                  <a:lnTo>
                    <a:pt x="121940" y="85263"/>
                  </a:lnTo>
                  <a:lnTo>
                    <a:pt x="118441" y="91132"/>
                  </a:lnTo>
                  <a:lnTo>
                    <a:pt x="109473" y="105273"/>
                  </a:lnTo>
                  <a:lnTo>
                    <a:pt x="88193" y="137635"/>
                  </a:lnTo>
                  <a:lnTo>
                    <a:pt x="82608" y="145097"/>
                  </a:lnTo>
                  <a:lnTo>
                    <a:pt x="76980" y="151976"/>
                  </a:lnTo>
                  <a:lnTo>
                    <a:pt x="71322" y="158467"/>
                  </a:lnTo>
                  <a:lnTo>
                    <a:pt x="66598" y="164700"/>
                  </a:lnTo>
                  <a:lnTo>
                    <a:pt x="62496" y="170760"/>
                  </a:lnTo>
                  <a:lnTo>
                    <a:pt x="58809" y="176705"/>
                  </a:lnTo>
                  <a:lnTo>
                    <a:pt x="54446" y="182573"/>
                  </a:lnTo>
                  <a:lnTo>
                    <a:pt x="49633" y="188391"/>
                  </a:lnTo>
                  <a:lnTo>
                    <a:pt x="44519" y="194173"/>
                  </a:lnTo>
                  <a:lnTo>
                    <a:pt x="40156" y="199934"/>
                  </a:lnTo>
                  <a:lnTo>
                    <a:pt x="36296" y="205679"/>
                  </a:lnTo>
                  <a:lnTo>
                    <a:pt x="32770" y="211415"/>
                  </a:lnTo>
                  <a:lnTo>
                    <a:pt x="29466" y="216191"/>
                  </a:lnTo>
                  <a:lnTo>
                    <a:pt x="26312" y="220327"/>
                  </a:lnTo>
                  <a:lnTo>
                    <a:pt x="23256" y="224037"/>
                  </a:lnTo>
                  <a:lnTo>
                    <a:pt x="19861" y="230700"/>
                  </a:lnTo>
                  <a:lnTo>
                    <a:pt x="18956" y="233810"/>
                  </a:lnTo>
                  <a:lnTo>
                    <a:pt x="15410" y="239806"/>
                  </a:lnTo>
                  <a:lnTo>
                    <a:pt x="9923" y="246865"/>
                  </a:lnTo>
                  <a:lnTo>
                    <a:pt x="6633" y="250370"/>
                  </a:lnTo>
                  <a:lnTo>
                    <a:pt x="0" y="257175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SMARTPenAnnotation111"/>
            <p:cNvSpPr/>
            <p:nvPr/>
          </p:nvSpPr>
          <p:spPr>
            <a:xfrm>
              <a:off x="5420677" y="4287587"/>
              <a:ext cx="342395" cy="204404"/>
            </a:xfrm>
            <a:custGeom>
              <a:avLst/>
              <a:gdLst/>
              <a:ahLst/>
              <a:cxnLst/>
              <a:rect l="0" t="0" r="0" b="0"/>
              <a:pathLst>
                <a:path w="342395" h="204404">
                  <a:moveTo>
                    <a:pt x="0" y="50098"/>
                  </a:moveTo>
                  <a:lnTo>
                    <a:pt x="11932" y="50098"/>
                  </a:lnTo>
                  <a:lnTo>
                    <a:pt x="14622" y="51050"/>
                  </a:lnTo>
                  <a:lnTo>
                    <a:pt x="20151" y="54648"/>
                  </a:lnTo>
                  <a:lnTo>
                    <a:pt x="23912" y="55037"/>
                  </a:lnTo>
                  <a:lnTo>
                    <a:pt x="33170" y="52927"/>
                  </a:lnTo>
                  <a:lnTo>
                    <a:pt x="41095" y="51355"/>
                  </a:lnTo>
                  <a:lnTo>
                    <a:pt x="48744" y="50657"/>
                  </a:lnTo>
                  <a:lnTo>
                    <a:pt x="58494" y="50346"/>
                  </a:lnTo>
                  <a:lnTo>
                    <a:pt x="64713" y="49311"/>
                  </a:lnTo>
                  <a:lnTo>
                    <a:pt x="71717" y="47668"/>
                  </a:lnTo>
                  <a:lnTo>
                    <a:pt x="79244" y="45620"/>
                  </a:lnTo>
                  <a:lnTo>
                    <a:pt x="86167" y="44255"/>
                  </a:lnTo>
                  <a:lnTo>
                    <a:pt x="92687" y="43345"/>
                  </a:lnTo>
                  <a:lnTo>
                    <a:pt x="98939" y="42739"/>
                  </a:lnTo>
                  <a:lnTo>
                    <a:pt x="105964" y="41382"/>
                  </a:lnTo>
                  <a:lnTo>
                    <a:pt x="113506" y="39524"/>
                  </a:lnTo>
                  <a:lnTo>
                    <a:pt x="121390" y="37334"/>
                  </a:lnTo>
                  <a:lnTo>
                    <a:pt x="129505" y="35873"/>
                  </a:lnTo>
                  <a:lnTo>
                    <a:pt x="137772" y="34900"/>
                  </a:lnTo>
                  <a:lnTo>
                    <a:pt x="146140" y="34251"/>
                  </a:lnTo>
                  <a:lnTo>
                    <a:pt x="153624" y="32865"/>
                  </a:lnTo>
                  <a:lnTo>
                    <a:pt x="160519" y="30990"/>
                  </a:lnTo>
                  <a:lnTo>
                    <a:pt x="214676" y="12835"/>
                  </a:lnTo>
                  <a:lnTo>
                    <a:pt x="223128" y="10969"/>
                  </a:lnTo>
                  <a:lnTo>
                    <a:pt x="231619" y="9724"/>
                  </a:lnTo>
                  <a:lnTo>
                    <a:pt x="240138" y="8894"/>
                  </a:lnTo>
                  <a:lnTo>
                    <a:pt x="247722" y="7389"/>
                  </a:lnTo>
                  <a:lnTo>
                    <a:pt x="254683" y="5433"/>
                  </a:lnTo>
                  <a:lnTo>
                    <a:pt x="261229" y="3176"/>
                  </a:lnTo>
                  <a:lnTo>
                    <a:pt x="267498" y="1671"/>
                  </a:lnTo>
                  <a:lnTo>
                    <a:pt x="273582" y="669"/>
                  </a:lnTo>
                  <a:lnTo>
                    <a:pt x="279543" y="0"/>
                  </a:lnTo>
                  <a:lnTo>
                    <a:pt x="285422" y="507"/>
                  </a:lnTo>
                  <a:lnTo>
                    <a:pt x="291246" y="1797"/>
                  </a:lnTo>
                  <a:lnTo>
                    <a:pt x="301845" y="4818"/>
                  </a:lnTo>
                  <a:lnTo>
                    <a:pt x="309731" y="6160"/>
                  </a:lnTo>
                  <a:lnTo>
                    <a:pt x="313167" y="7471"/>
                  </a:lnTo>
                  <a:lnTo>
                    <a:pt x="319526" y="11468"/>
                  </a:lnTo>
                  <a:lnTo>
                    <a:pt x="325526" y="16419"/>
                  </a:lnTo>
                  <a:lnTo>
                    <a:pt x="331369" y="21794"/>
                  </a:lnTo>
                  <a:lnTo>
                    <a:pt x="337140" y="27358"/>
                  </a:lnTo>
                  <a:lnTo>
                    <a:pt x="339060" y="30176"/>
                  </a:lnTo>
                  <a:lnTo>
                    <a:pt x="341193" y="35846"/>
                  </a:lnTo>
                  <a:lnTo>
                    <a:pt x="342142" y="41541"/>
                  </a:lnTo>
                  <a:lnTo>
                    <a:pt x="342394" y="44393"/>
                  </a:lnTo>
                  <a:lnTo>
                    <a:pt x="341610" y="48199"/>
                  </a:lnTo>
                  <a:lnTo>
                    <a:pt x="340135" y="52642"/>
                  </a:lnTo>
                  <a:lnTo>
                    <a:pt x="338199" y="57509"/>
                  </a:lnTo>
                  <a:lnTo>
                    <a:pt x="336909" y="62659"/>
                  </a:lnTo>
                  <a:lnTo>
                    <a:pt x="336048" y="67997"/>
                  </a:lnTo>
                  <a:lnTo>
                    <a:pt x="335475" y="73460"/>
                  </a:lnTo>
                  <a:lnTo>
                    <a:pt x="334140" y="79008"/>
                  </a:lnTo>
                  <a:lnTo>
                    <a:pt x="332297" y="84611"/>
                  </a:lnTo>
                  <a:lnTo>
                    <a:pt x="330116" y="90251"/>
                  </a:lnTo>
                  <a:lnTo>
                    <a:pt x="326758" y="95917"/>
                  </a:lnTo>
                  <a:lnTo>
                    <a:pt x="322613" y="101599"/>
                  </a:lnTo>
                  <a:lnTo>
                    <a:pt x="317945" y="107292"/>
                  </a:lnTo>
                  <a:lnTo>
                    <a:pt x="314834" y="112992"/>
                  </a:lnTo>
                  <a:lnTo>
                    <a:pt x="312759" y="118697"/>
                  </a:lnTo>
                  <a:lnTo>
                    <a:pt x="311376" y="124406"/>
                  </a:lnTo>
                  <a:lnTo>
                    <a:pt x="309501" y="129164"/>
                  </a:lnTo>
                  <a:lnTo>
                    <a:pt x="307299" y="133289"/>
                  </a:lnTo>
                  <a:lnTo>
                    <a:pt x="304879" y="136990"/>
                  </a:lnTo>
                  <a:lnTo>
                    <a:pt x="301360" y="141363"/>
                  </a:lnTo>
                  <a:lnTo>
                    <a:pt x="297109" y="146185"/>
                  </a:lnTo>
                  <a:lnTo>
                    <a:pt x="292370" y="151303"/>
                  </a:lnTo>
                  <a:lnTo>
                    <a:pt x="288259" y="156620"/>
                  </a:lnTo>
                  <a:lnTo>
                    <a:pt x="284565" y="162070"/>
                  </a:lnTo>
                  <a:lnTo>
                    <a:pt x="281150" y="167608"/>
                  </a:lnTo>
                  <a:lnTo>
                    <a:pt x="278873" y="172253"/>
                  </a:lnTo>
                  <a:lnTo>
                    <a:pt x="277356" y="176302"/>
                  </a:lnTo>
                  <a:lnTo>
                    <a:pt x="276344" y="179955"/>
                  </a:lnTo>
                  <a:lnTo>
                    <a:pt x="274717" y="183341"/>
                  </a:lnTo>
                  <a:lnTo>
                    <a:pt x="270369" y="189645"/>
                  </a:lnTo>
                  <a:lnTo>
                    <a:pt x="265708" y="195561"/>
                  </a:lnTo>
                  <a:lnTo>
                    <a:pt x="257175" y="204403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5" name="SMARTPenAnnotation112"/>
            <p:cNvSpPr/>
            <p:nvPr/>
          </p:nvSpPr>
          <p:spPr>
            <a:xfrm>
              <a:off x="6132195" y="3943350"/>
              <a:ext cx="342901" cy="231458"/>
            </a:xfrm>
            <a:custGeom>
              <a:avLst/>
              <a:gdLst/>
              <a:ahLst/>
              <a:cxnLst/>
              <a:rect l="0" t="0" r="0" b="0"/>
              <a:pathLst>
                <a:path w="342901" h="231458">
                  <a:moveTo>
                    <a:pt x="0" y="0"/>
                  </a:moveTo>
                  <a:lnTo>
                    <a:pt x="11931" y="0"/>
                  </a:lnTo>
                  <a:lnTo>
                    <a:pt x="13669" y="952"/>
                  </a:lnTo>
                  <a:lnTo>
                    <a:pt x="14828" y="2540"/>
                  </a:lnTo>
                  <a:lnTo>
                    <a:pt x="15600" y="4550"/>
                  </a:lnTo>
                  <a:lnTo>
                    <a:pt x="18998" y="9325"/>
                  </a:lnTo>
                  <a:lnTo>
                    <a:pt x="21238" y="11931"/>
                  </a:lnTo>
                  <a:lnTo>
                    <a:pt x="28806" y="17368"/>
                  </a:lnTo>
                  <a:lnTo>
                    <a:pt x="38520" y="22959"/>
                  </a:lnTo>
                  <a:lnTo>
                    <a:pt x="49187" y="28619"/>
                  </a:lnTo>
                  <a:lnTo>
                    <a:pt x="53746" y="32414"/>
                  </a:lnTo>
                  <a:lnTo>
                    <a:pt x="57738" y="36849"/>
                  </a:lnTo>
                  <a:lnTo>
                    <a:pt x="61352" y="41711"/>
                  </a:lnTo>
                  <a:lnTo>
                    <a:pt x="65666" y="45904"/>
                  </a:lnTo>
                  <a:lnTo>
                    <a:pt x="75540" y="53104"/>
                  </a:lnTo>
                  <a:lnTo>
                    <a:pt x="96359" y="67064"/>
                  </a:lnTo>
                  <a:lnTo>
                    <a:pt x="103292" y="71379"/>
                  </a:lnTo>
                  <a:lnTo>
                    <a:pt x="109818" y="75208"/>
                  </a:lnTo>
                  <a:lnTo>
                    <a:pt x="116075" y="78714"/>
                  </a:lnTo>
                  <a:lnTo>
                    <a:pt x="122150" y="82956"/>
                  </a:lnTo>
                  <a:lnTo>
                    <a:pt x="128106" y="87689"/>
                  </a:lnTo>
                  <a:lnTo>
                    <a:pt x="133981" y="92749"/>
                  </a:lnTo>
                  <a:lnTo>
                    <a:pt x="139803" y="97075"/>
                  </a:lnTo>
                  <a:lnTo>
                    <a:pt x="145590" y="100912"/>
                  </a:lnTo>
                  <a:lnTo>
                    <a:pt x="151352" y="104422"/>
                  </a:lnTo>
                  <a:lnTo>
                    <a:pt x="157099" y="108667"/>
                  </a:lnTo>
                  <a:lnTo>
                    <a:pt x="162835" y="113402"/>
                  </a:lnTo>
                  <a:lnTo>
                    <a:pt x="168564" y="118464"/>
                  </a:lnTo>
                  <a:lnTo>
                    <a:pt x="180010" y="129168"/>
                  </a:lnTo>
                  <a:lnTo>
                    <a:pt x="185729" y="134689"/>
                  </a:lnTo>
                  <a:lnTo>
                    <a:pt x="192399" y="139323"/>
                  </a:lnTo>
                  <a:lnTo>
                    <a:pt x="199704" y="143364"/>
                  </a:lnTo>
                  <a:lnTo>
                    <a:pt x="207431" y="147011"/>
                  </a:lnTo>
                  <a:lnTo>
                    <a:pt x="214487" y="151347"/>
                  </a:lnTo>
                  <a:lnTo>
                    <a:pt x="221096" y="156143"/>
                  </a:lnTo>
                  <a:lnTo>
                    <a:pt x="227407" y="161245"/>
                  </a:lnTo>
                  <a:lnTo>
                    <a:pt x="233519" y="165599"/>
                  </a:lnTo>
                  <a:lnTo>
                    <a:pt x="239499" y="169454"/>
                  </a:lnTo>
                  <a:lnTo>
                    <a:pt x="245392" y="172977"/>
                  </a:lnTo>
                  <a:lnTo>
                    <a:pt x="251224" y="176278"/>
                  </a:lnTo>
                  <a:lnTo>
                    <a:pt x="262785" y="182485"/>
                  </a:lnTo>
                  <a:lnTo>
                    <a:pt x="297170" y="199990"/>
                  </a:lnTo>
                  <a:lnTo>
                    <a:pt x="302888" y="203811"/>
                  </a:lnTo>
                  <a:lnTo>
                    <a:pt x="308605" y="208264"/>
                  </a:lnTo>
                  <a:lnTo>
                    <a:pt x="314321" y="213138"/>
                  </a:lnTo>
                  <a:lnTo>
                    <a:pt x="323213" y="218552"/>
                  </a:lnTo>
                  <a:lnTo>
                    <a:pt x="330340" y="221912"/>
                  </a:lnTo>
                  <a:lnTo>
                    <a:pt x="333574" y="224141"/>
                  </a:lnTo>
                  <a:lnTo>
                    <a:pt x="342900" y="231457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6" name="SMARTPenAnnotation113"/>
            <p:cNvSpPr/>
            <p:nvPr/>
          </p:nvSpPr>
          <p:spPr>
            <a:xfrm>
              <a:off x="6330585" y="4251960"/>
              <a:ext cx="33068" cy="222886"/>
            </a:xfrm>
            <a:custGeom>
              <a:avLst/>
              <a:gdLst/>
              <a:ahLst/>
              <a:cxnLst/>
              <a:rect l="0" t="0" r="0" b="0"/>
              <a:pathLst>
                <a:path w="33068" h="222886">
                  <a:moveTo>
                    <a:pt x="15922" y="0"/>
                  </a:moveTo>
                  <a:lnTo>
                    <a:pt x="11372" y="4550"/>
                  </a:lnTo>
                  <a:lnTo>
                    <a:pt x="10031" y="6844"/>
                  </a:lnTo>
                  <a:lnTo>
                    <a:pt x="9137" y="9325"/>
                  </a:lnTo>
                  <a:lnTo>
                    <a:pt x="7703" y="15600"/>
                  </a:lnTo>
                  <a:lnTo>
                    <a:pt x="6633" y="18020"/>
                  </a:lnTo>
                  <a:lnTo>
                    <a:pt x="2903" y="25789"/>
                  </a:lnTo>
                  <a:lnTo>
                    <a:pt x="1528" y="30527"/>
                  </a:lnTo>
                  <a:lnTo>
                    <a:pt x="611" y="35591"/>
                  </a:lnTo>
                  <a:lnTo>
                    <a:pt x="0" y="40872"/>
                  </a:lnTo>
                  <a:lnTo>
                    <a:pt x="544" y="46298"/>
                  </a:lnTo>
                  <a:lnTo>
                    <a:pt x="1861" y="51821"/>
                  </a:lnTo>
                  <a:lnTo>
                    <a:pt x="3690" y="57407"/>
                  </a:lnTo>
                  <a:lnTo>
                    <a:pt x="4910" y="63988"/>
                  </a:lnTo>
                  <a:lnTo>
                    <a:pt x="5723" y="71234"/>
                  </a:lnTo>
                  <a:lnTo>
                    <a:pt x="6265" y="78922"/>
                  </a:lnTo>
                  <a:lnTo>
                    <a:pt x="6627" y="85951"/>
                  </a:lnTo>
                  <a:lnTo>
                    <a:pt x="7028" y="98843"/>
                  </a:lnTo>
                  <a:lnTo>
                    <a:pt x="8088" y="105900"/>
                  </a:lnTo>
                  <a:lnTo>
                    <a:pt x="9747" y="113463"/>
                  </a:lnTo>
                  <a:lnTo>
                    <a:pt x="11805" y="121362"/>
                  </a:lnTo>
                  <a:lnTo>
                    <a:pt x="13177" y="128533"/>
                  </a:lnTo>
                  <a:lnTo>
                    <a:pt x="14092" y="135218"/>
                  </a:lnTo>
                  <a:lnTo>
                    <a:pt x="14702" y="141580"/>
                  </a:lnTo>
                  <a:lnTo>
                    <a:pt x="15109" y="147727"/>
                  </a:lnTo>
                  <a:lnTo>
                    <a:pt x="15380" y="153729"/>
                  </a:lnTo>
                  <a:lnTo>
                    <a:pt x="15681" y="165479"/>
                  </a:lnTo>
                  <a:lnTo>
                    <a:pt x="15815" y="177051"/>
                  </a:lnTo>
                  <a:lnTo>
                    <a:pt x="16803" y="181851"/>
                  </a:lnTo>
                  <a:lnTo>
                    <a:pt x="18415" y="186004"/>
                  </a:lnTo>
                  <a:lnTo>
                    <a:pt x="20441" y="189725"/>
                  </a:lnTo>
                  <a:lnTo>
                    <a:pt x="22745" y="193158"/>
                  </a:lnTo>
                  <a:lnTo>
                    <a:pt x="25233" y="196399"/>
                  </a:lnTo>
                  <a:lnTo>
                    <a:pt x="27844" y="199513"/>
                  </a:lnTo>
                  <a:lnTo>
                    <a:pt x="29586" y="202541"/>
                  </a:lnTo>
                  <a:lnTo>
                    <a:pt x="30746" y="205512"/>
                  </a:lnTo>
                  <a:lnTo>
                    <a:pt x="31519" y="208446"/>
                  </a:lnTo>
                  <a:lnTo>
                    <a:pt x="32380" y="214244"/>
                  </a:lnTo>
                  <a:lnTo>
                    <a:pt x="33067" y="222885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7" name="SMARTPenAnnotation114"/>
            <p:cNvSpPr/>
            <p:nvPr/>
          </p:nvSpPr>
          <p:spPr>
            <a:xfrm>
              <a:off x="6483667" y="4209460"/>
              <a:ext cx="222766" cy="265386"/>
            </a:xfrm>
            <a:custGeom>
              <a:avLst/>
              <a:gdLst/>
              <a:ahLst/>
              <a:cxnLst/>
              <a:rect l="0" t="0" r="0" b="0"/>
              <a:pathLst>
                <a:path w="222766" h="265386">
                  <a:moveTo>
                    <a:pt x="0" y="42500"/>
                  </a:moveTo>
                  <a:lnTo>
                    <a:pt x="4551" y="42500"/>
                  </a:lnTo>
                  <a:lnTo>
                    <a:pt x="5891" y="41547"/>
                  </a:lnTo>
                  <a:lnTo>
                    <a:pt x="6785" y="39960"/>
                  </a:lnTo>
                  <a:lnTo>
                    <a:pt x="7381" y="37949"/>
                  </a:lnTo>
                  <a:lnTo>
                    <a:pt x="8730" y="36608"/>
                  </a:lnTo>
                  <a:lnTo>
                    <a:pt x="10583" y="35714"/>
                  </a:lnTo>
                  <a:lnTo>
                    <a:pt x="12770" y="35119"/>
                  </a:lnTo>
                  <a:lnTo>
                    <a:pt x="17741" y="31917"/>
                  </a:lnTo>
                  <a:lnTo>
                    <a:pt x="20400" y="29729"/>
                  </a:lnTo>
                  <a:lnTo>
                    <a:pt x="23125" y="28271"/>
                  </a:lnTo>
                  <a:lnTo>
                    <a:pt x="28693" y="26651"/>
                  </a:lnTo>
                  <a:lnTo>
                    <a:pt x="32463" y="25266"/>
                  </a:lnTo>
                  <a:lnTo>
                    <a:pt x="36883" y="23391"/>
                  </a:lnTo>
                  <a:lnTo>
                    <a:pt x="41733" y="21188"/>
                  </a:lnTo>
                  <a:lnTo>
                    <a:pt x="46873" y="19719"/>
                  </a:lnTo>
                  <a:lnTo>
                    <a:pt x="52203" y="18740"/>
                  </a:lnTo>
                  <a:lnTo>
                    <a:pt x="57663" y="18088"/>
                  </a:lnTo>
                  <a:lnTo>
                    <a:pt x="63207" y="16700"/>
                  </a:lnTo>
                  <a:lnTo>
                    <a:pt x="68808" y="14822"/>
                  </a:lnTo>
                  <a:lnTo>
                    <a:pt x="74447" y="12618"/>
                  </a:lnTo>
                  <a:lnTo>
                    <a:pt x="81064" y="11149"/>
                  </a:lnTo>
                  <a:lnTo>
                    <a:pt x="88333" y="10169"/>
                  </a:lnTo>
                  <a:lnTo>
                    <a:pt x="96036" y="9516"/>
                  </a:lnTo>
                  <a:lnTo>
                    <a:pt x="103077" y="9080"/>
                  </a:lnTo>
                  <a:lnTo>
                    <a:pt x="115979" y="8596"/>
                  </a:lnTo>
                  <a:lnTo>
                    <a:pt x="122087" y="7515"/>
                  </a:lnTo>
                  <a:lnTo>
                    <a:pt x="128064" y="5842"/>
                  </a:lnTo>
                  <a:lnTo>
                    <a:pt x="133953" y="3774"/>
                  </a:lnTo>
                  <a:lnTo>
                    <a:pt x="139785" y="2395"/>
                  </a:lnTo>
                  <a:lnTo>
                    <a:pt x="145577" y="1475"/>
                  </a:lnTo>
                  <a:lnTo>
                    <a:pt x="151344" y="863"/>
                  </a:lnTo>
                  <a:lnTo>
                    <a:pt x="157093" y="454"/>
                  </a:lnTo>
                  <a:lnTo>
                    <a:pt x="162831" y="182"/>
                  </a:lnTo>
                  <a:lnTo>
                    <a:pt x="168562" y="0"/>
                  </a:lnTo>
                  <a:lnTo>
                    <a:pt x="173335" y="832"/>
                  </a:lnTo>
                  <a:lnTo>
                    <a:pt x="177469" y="2339"/>
                  </a:lnTo>
                  <a:lnTo>
                    <a:pt x="181178" y="4295"/>
                  </a:lnTo>
                  <a:lnTo>
                    <a:pt x="185555" y="5600"/>
                  </a:lnTo>
                  <a:lnTo>
                    <a:pt x="190379" y="6470"/>
                  </a:lnTo>
                  <a:lnTo>
                    <a:pt x="195499" y="7050"/>
                  </a:lnTo>
                  <a:lnTo>
                    <a:pt x="199866" y="8389"/>
                  </a:lnTo>
                  <a:lnTo>
                    <a:pt x="203728" y="10234"/>
                  </a:lnTo>
                  <a:lnTo>
                    <a:pt x="207257" y="12417"/>
                  </a:lnTo>
                  <a:lnTo>
                    <a:pt x="209608" y="14824"/>
                  </a:lnTo>
                  <a:lnTo>
                    <a:pt x="211177" y="17382"/>
                  </a:lnTo>
                  <a:lnTo>
                    <a:pt x="213872" y="23716"/>
                  </a:lnTo>
                  <a:lnTo>
                    <a:pt x="218244" y="32882"/>
                  </a:lnTo>
                  <a:lnTo>
                    <a:pt x="219792" y="37993"/>
                  </a:lnTo>
                  <a:lnTo>
                    <a:pt x="220822" y="43305"/>
                  </a:lnTo>
                  <a:lnTo>
                    <a:pt x="221510" y="48752"/>
                  </a:lnTo>
                  <a:lnTo>
                    <a:pt x="221968" y="54287"/>
                  </a:lnTo>
                  <a:lnTo>
                    <a:pt x="222274" y="59884"/>
                  </a:lnTo>
                  <a:lnTo>
                    <a:pt x="222613" y="71181"/>
                  </a:lnTo>
                  <a:lnTo>
                    <a:pt x="222765" y="82552"/>
                  </a:lnTo>
                  <a:lnTo>
                    <a:pt x="221852" y="89203"/>
                  </a:lnTo>
                  <a:lnTo>
                    <a:pt x="220292" y="96496"/>
                  </a:lnTo>
                  <a:lnTo>
                    <a:pt x="218299" y="104214"/>
                  </a:lnTo>
                  <a:lnTo>
                    <a:pt x="216970" y="112218"/>
                  </a:lnTo>
                  <a:lnTo>
                    <a:pt x="216084" y="120411"/>
                  </a:lnTo>
                  <a:lnTo>
                    <a:pt x="215493" y="128730"/>
                  </a:lnTo>
                  <a:lnTo>
                    <a:pt x="213195" y="136182"/>
                  </a:lnTo>
                  <a:lnTo>
                    <a:pt x="209757" y="143054"/>
                  </a:lnTo>
                  <a:lnTo>
                    <a:pt x="205561" y="149541"/>
                  </a:lnTo>
                  <a:lnTo>
                    <a:pt x="202763" y="156723"/>
                  </a:lnTo>
                  <a:lnTo>
                    <a:pt x="200898" y="164369"/>
                  </a:lnTo>
                  <a:lnTo>
                    <a:pt x="199654" y="172323"/>
                  </a:lnTo>
                  <a:lnTo>
                    <a:pt x="197873" y="180484"/>
                  </a:lnTo>
                  <a:lnTo>
                    <a:pt x="195733" y="188782"/>
                  </a:lnTo>
                  <a:lnTo>
                    <a:pt x="193354" y="197171"/>
                  </a:lnTo>
                  <a:lnTo>
                    <a:pt x="191768" y="204669"/>
                  </a:lnTo>
                  <a:lnTo>
                    <a:pt x="190710" y="211573"/>
                  </a:lnTo>
                  <a:lnTo>
                    <a:pt x="190005" y="218080"/>
                  </a:lnTo>
                  <a:lnTo>
                    <a:pt x="188583" y="223371"/>
                  </a:lnTo>
                  <a:lnTo>
                    <a:pt x="186682" y="227850"/>
                  </a:lnTo>
                  <a:lnTo>
                    <a:pt x="184462" y="231789"/>
                  </a:lnTo>
                  <a:lnTo>
                    <a:pt x="182982" y="236320"/>
                  </a:lnTo>
                  <a:lnTo>
                    <a:pt x="181995" y="241246"/>
                  </a:lnTo>
                  <a:lnTo>
                    <a:pt x="181338" y="246435"/>
                  </a:lnTo>
                  <a:lnTo>
                    <a:pt x="180899" y="250846"/>
                  </a:lnTo>
                  <a:lnTo>
                    <a:pt x="180413" y="258288"/>
                  </a:lnTo>
                  <a:lnTo>
                    <a:pt x="180023" y="265385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8" name="SMARTPenAnnotation115"/>
            <p:cNvSpPr/>
            <p:nvPr/>
          </p:nvSpPr>
          <p:spPr>
            <a:xfrm>
              <a:off x="6535102" y="4311967"/>
              <a:ext cx="257176" cy="34291"/>
            </a:xfrm>
            <a:custGeom>
              <a:avLst/>
              <a:gdLst/>
              <a:ahLst/>
              <a:cxnLst/>
              <a:rect l="0" t="0" r="0" b="0"/>
              <a:pathLst>
                <a:path w="257176" h="34291">
                  <a:moveTo>
                    <a:pt x="0" y="34290"/>
                  </a:moveTo>
                  <a:lnTo>
                    <a:pt x="16483" y="34290"/>
                  </a:lnTo>
                  <a:lnTo>
                    <a:pt x="21466" y="33337"/>
                  </a:lnTo>
                  <a:lnTo>
                    <a:pt x="26693" y="31750"/>
                  </a:lnTo>
                  <a:lnTo>
                    <a:pt x="32083" y="29739"/>
                  </a:lnTo>
                  <a:lnTo>
                    <a:pt x="38534" y="28399"/>
                  </a:lnTo>
                  <a:lnTo>
                    <a:pt x="45692" y="27505"/>
                  </a:lnTo>
                  <a:lnTo>
                    <a:pt x="53321" y="26909"/>
                  </a:lnTo>
                  <a:lnTo>
                    <a:pt x="62217" y="26512"/>
                  </a:lnTo>
                  <a:lnTo>
                    <a:pt x="82263" y="26071"/>
                  </a:lnTo>
                  <a:lnTo>
                    <a:pt x="91989" y="25000"/>
                  </a:lnTo>
                  <a:lnTo>
                    <a:pt x="101331" y="23335"/>
                  </a:lnTo>
                  <a:lnTo>
                    <a:pt x="130671" y="16439"/>
                  </a:lnTo>
                  <a:lnTo>
                    <a:pt x="141407" y="13817"/>
                  </a:lnTo>
                  <a:lnTo>
                    <a:pt x="151421" y="12069"/>
                  </a:lnTo>
                  <a:lnTo>
                    <a:pt x="160955" y="10904"/>
                  </a:lnTo>
                  <a:lnTo>
                    <a:pt x="170168" y="10126"/>
                  </a:lnTo>
                  <a:lnTo>
                    <a:pt x="180120" y="8656"/>
                  </a:lnTo>
                  <a:lnTo>
                    <a:pt x="190565" y="6723"/>
                  </a:lnTo>
                  <a:lnTo>
                    <a:pt x="201339" y="4482"/>
                  </a:lnTo>
                  <a:lnTo>
                    <a:pt x="211378" y="2988"/>
                  </a:lnTo>
                  <a:lnTo>
                    <a:pt x="220929" y="1992"/>
                  </a:lnTo>
                  <a:lnTo>
                    <a:pt x="237256" y="886"/>
                  </a:lnTo>
                  <a:lnTo>
                    <a:pt x="257175" y="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9" name="SMARTPenAnnotation116"/>
            <p:cNvSpPr/>
            <p:nvPr/>
          </p:nvSpPr>
          <p:spPr>
            <a:xfrm>
              <a:off x="5557837" y="4354829"/>
              <a:ext cx="308611" cy="51437"/>
            </a:xfrm>
            <a:custGeom>
              <a:avLst/>
              <a:gdLst/>
              <a:ahLst/>
              <a:cxnLst/>
              <a:rect l="0" t="0" r="0" b="0"/>
              <a:pathLst>
                <a:path w="308611" h="51437">
                  <a:moveTo>
                    <a:pt x="0" y="51436"/>
                  </a:moveTo>
                  <a:lnTo>
                    <a:pt x="20400" y="31036"/>
                  </a:lnTo>
                  <a:lnTo>
                    <a:pt x="24077" y="28311"/>
                  </a:lnTo>
                  <a:lnTo>
                    <a:pt x="28434" y="25541"/>
                  </a:lnTo>
                  <a:lnTo>
                    <a:pt x="33244" y="22743"/>
                  </a:lnTo>
                  <a:lnTo>
                    <a:pt x="38355" y="20877"/>
                  </a:lnTo>
                  <a:lnTo>
                    <a:pt x="43668" y="19633"/>
                  </a:lnTo>
                  <a:lnTo>
                    <a:pt x="49114" y="18804"/>
                  </a:lnTo>
                  <a:lnTo>
                    <a:pt x="55603" y="17299"/>
                  </a:lnTo>
                  <a:lnTo>
                    <a:pt x="62786" y="15343"/>
                  </a:lnTo>
                  <a:lnTo>
                    <a:pt x="70432" y="13086"/>
                  </a:lnTo>
                  <a:lnTo>
                    <a:pt x="78387" y="11582"/>
                  </a:lnTo>
                  <a:lnTo>
                    <a:pt x="86549" y="10579"/>
                  </a:lnTo>
                  <a:lnTo>
                    <a:pt x="94847" y="9910"/>
                  </a:lnTo>
                  <a:lnTo>
                    <a:pt x="103236" y="8512"/>
                  </a:lnTo>
                  <a:lnTo>
                    <a:pt x="111686" y="6628"/>
                  </a:lnTo>
                  <a:lnTo>
                    <a:pt x="120178" y="4419"/>
                  </a:lnTo>
                  <a:lnTo>
                    <a:pt x="129649" y="2946"/>
                  </a:lnTo>
                  <a:lnTo>
                    <a:pt x="139772" y="1964"/>
                  </a:lnTo>
                  <a:lnTo>
                    <a:pt x="150332" y="1310"/>
                  </a:lnTo>
                  <a:lnTo>
                    <a:pt x="169684" y="583"/>
                  </a:lnTo>
                  <a:lnTo>
                    <a:pt x="196644" y="173"/>
                  </a:lnTo>
                  <a:lnTo>
                    <a:pt x="308610" y="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MARTPenAnnotation0"/>
          <p:cNvSpPr/>
          <p:nvPr/>
        </p:nvSpPr>
        <p:spPr>
          <a:xfrm>
            <a:off x="2291714" y="1208722"/>
            <a:ext cx="2443164" cy="702942"/>
          </a:xfrm>
          <a:custGeom>
            <a:avLst/>
            <a:gdLst/>
            <a:ahLst/>
            <a:cxnLst/>
            <a:rect l="0" t="0" r="0" b="0"/>
            <a:pathLst>
              <a:path w="2443164" h="702942">
                <a:moveTo>
                  <a:pt x="0" y="531495"/>
                </a:moveTo>
                <a:lnTo>
                  <a:pt x="0" y="536046"/>
                </a:lnTo>
                <a:lnTo>
                  <a:pt x="953" y="537386"/>
                </a:lnTo>
                <a:lnTo>
                  <a:pt x="2540" y="538280"/>
                </a:lnTo>
                <a:lnTo>
                  <a:pt x="7381" y="539715"/>
                </a:lnTo>
                <a:lnTo>
                  <a:pt x="27781" y="559349"/>
                </a:lnTo>
                <a:lnTo>
                  <a:pt x="57262" y="580983"/>
                </a:lnTo>
                <a:lnTo>
                  <a:pt x="72318" y="594524"/>
                </a:lnTo>
                <a:lnTo>
                  <a:pt x="87891" y="605944"/>
                </a:lnTo>
                <a:lnTo>
                  <a:pt x="105261" y="627353"/>
                </a:lnTo>
                <a:lnTo>
                  <a:pt x="122957" y="640776"/>
                </a:lnTo>
                <a:lnTo>
                  <a:pt x="139653" y="661715"/>
                </a:lnTo>
                <a:lnTo>
                  <a:pt x="167777" y="682871"/>
                </a:lnTo>
                <a:lnTo>
                  <a:pt x="177876" y="691494"/>
                </a:lnTo>
                <a:lnTo>
                  <a:pt x="194251" y="701249"/>
                </a:lnTo>
                <a:lnTo>
                  <a:pt x="198412" y="702191"/>
                </a:lnTo>
                <a:lnTo>
                  <a:pt x="221551" y="702941"/>
                </a:lnTo>
                <a:lnTo>
                  <a:pt x="221996" y="701990"/>
                </a:lnTo>
                <a:lnTo>
                  <a:pt x="222622" y="696100"/>
                </a:lnTo>
                <a:lnTo>
                  <a:pt x="222851" y="678243"/>
                </a:lnTo>
                <a:lnTo>
                  <a:pt x="222883" y="650184"/>
                </a:lnTo>
                <a:lnTo>
                  <a:pt x="218334" y="631432"/>
                </a:lnTo>
                <a:lnTo>
                  <a:pt x="215504" y="612330"/>
                </a:lnTo>
                <a:lnTo>
                  <a:pt x="214666" y="594604"/>
                </a:lnTo>
                <a:lnTo>
                  <a:pt x="211930" y="583039"/>
                </a:lnTo>
                <a:lnTo>
                  <a:pt x="208491" y="570596"/>
                </a:lnTo>
                <a:lnTo>
                  <a:pt x="206963" y="555541"/>
                </a:lnTo>
                <a:lnTo>
                  <a:pt x="206103" y="535550"/>
                </a:lnTo>
                <a:lnTo>
                  <a:pt x="203362" y="520915"/>
                </a:lnTo>
                <a:lnTo>
                  <a:pt x="198968" y="504885"/>
                </a:lnTo>
                <a:lnTo>
                  <a:pt x="193841" y="488236"/>
                </a:lnTo>
                <a:lnTo>
                  <a:pt x="185599" y="467348"/>
                </a:lnTo>
                <a:lnTo>
                  <a:pt x="182501" y="452503"/>
                </a:lnTo>
                <a:lnTo>
                  <a:pt x="180172" y="436380"/>
                </a:lnTo>
                <a:lnTo>
                  <a:pt x="175962" y="419689"/>
                </a:lnTo>
                <a:lnTo>
                  <a:pt x="168236" y="398778"/>
                </a:lnTo>
                <a:lnTo>
                  <a:pt x="162719" y="383927"/>
                </a:lnTo>
                <a:lnTo>
                  <a:pt x="154259" y="362041"/>
                </a:lnTo>
                <a:lnTo>
                  <a:pt x="149522" y="349502"/>
                </a:lnTo>
                <a:lnTo>
                  <a:pt x="146856" y="330780"/>
                </a:lnTo>
                <a:lnTo>
                  <a:pt x="145113" y="309464"/>
                </a:lnTo>
                <a:lnTo>
                  <a:pt x="139940" y="294364"/>
                </a:lnTo>
                <a:lnTo>
                  <a:pt x="137984" y="273591"/>
                </a:lnTo>
                <a:lnTo>
                  <a:pt x="137404" y="254948"/>
                </a:lnTo>
                <a:lnTo>
                  <a:pt x="137161" y="160491"/>
                </a:lnTo>
                <a:lnTo>
                  <a:pt x="138113" y="157476"/>
                </a:lnTo>
                <a:lnTo>
                  <a:pt x="141711" y="151587"/>
                </a:lnTo>
                <a:lnTo>
                  <a:pt x="160120" y="131453"/>
                </a:lnTo>
                <a:lnTo>
                  <a:pt x="165779" y="125734"/>
                </a:lnTo>
                <a:lnTo>
                  <a:pt x="167670" y="122875"/>
                </a:lnTo>
                <a:lnTo>
                  <a:pt x="169770" y="117159"/>
                </a:lnTo>
                <a:lnTo>
                  <a:pt x="171283" y="115253"/>
                </a:lnTo>
                <a:lnTo>
                  <a:pt x="173244" y="113983"/>
                </a:lnTo>
                <a:lnTo>
                  <a:pt x="175504" y="113136"/>
                </a:lnTo>
                <a:lnTo>
                  <a:pt x="180554" y="109655"/>
                </a:lnTo>
                <a:lnTo>
                  <a:pt x="183235" y="107394"/>
                </a:lnTo>
                <a:lnTo>
                  <a:pt x="186927" y="105886"/>
                </a:lnTo>
                <a:lnTo>
                  <a:pt x="200272" y="102811"/>
                </a:lnTo>
                <a:lnTo>
                  <a:pt x="211634" y="97243"/>
                </a:lnTo>
                <a:lnTo>
                  <a:pt x="226643" y="95170"/>
                </a:lnTo>
                <a:lnTo>
                  <a:pt x="277201" y="93368"/>
                </a:lnTo>
                <a:lnTo>
                  <a:pt x="295282" y="88413"/>
                </a:lnTo>
                <a:lnTo>
                  <a:pt x="369214" y="78987"/>
                </a:lnTo>
                <a:lnTo>
                  <a:pt x="420105" y="74774"/>
                </a:lnTo>
                <a:lnTo>
                  <a:pt x="478277" y="62339"/>
                </a:lnTo>
                <a:lnTo>
                  <a:pt x="543204" y="57672"/>
                </a:lnTo>
                <a:lnTo>
                  <a:pt x="616743" y="49443"/>
                </a:lnTo>
                <a:lnTo>
                  <a:pt x="688299" y="40900"/>
                </a:lnTo>
                <a:lnTo>
                  <a:pt x="751676" y="35160"/>
                </a:lnTo>
                <a:lnTo>
                  <a:pt x="820499" y="29854"/>
                </a:lnTo>
                <a:lnTo>
                  <a:pt x="889053" y="26262"/>
                </a:lnTo>
                <a:lnTo>
                  <a:pt x="1004331" y="25739"/>
                </a:lnTo>
                <a:lnTo>
                  <a:pt x="1197322" y="25718"/>
                </a:lnTo>
                <a:lnTo>
                  <a:pt x="1268734" y="18933"/>
                </a:lnTo>
                <a:lnTo>
                  <a:pt x="1330432" y="17498"/>
                </a:lnTo>
                <a:lnTo>
                  <a:pt x="1405361" y="10406"/>
                </a:lnTo>
                <a:lnTo>
                  <a:pt x="1477258" y="8814"/>
                </a:lnTo>
                <a:lnTo>
                  <a:pt x="1548756" y="8604"/>
                </a:lnTo>
                <a:lnTo>
                  <a:pt x="1626987" y="1792"/>
                </a:lnTo>
                <a:lnTo>
                  <a:pt x="1699978" y="236"/>
                </a:lnTo>
                <a:lnTo>
                  <a:pt x="2075707" y="0"/>
                </a:lnTo>
                <a:lnTo>
                  <a:pt x="2143655" y="6785"/>
                </a:lnTo>
                <a:lnTo>
                  <a:pt x="2213680" y="8337"/>
                </a:lnTo>
                <a:lnTo>
                  <a:pt x="2423837" y="8572"/>
                </a:lnTo>
                <a:lnTo>
                  <a:pt x="2428374" y="9525"/>
                </a:lnTo>
                <a:lnTo>
                  <a:pt x="2443163" y="17145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MARTPenAnnotation1"/>
          <p:cNvSpPr/>
          <p:nvPr/>
        </p:nvSpPr>
        <p:spPr>
          <a:xfrm>
            <a:off x="2960477" y="1380172"/>
            <a:ext cx="316926" cy="411049"/>
          </a:xfrm>
          <a:custGeom>
            <a:avLst/>
            <a:gdLst/>
            <a:ahLst/>
            <a:cxnLst/>
            <a:rect l="0" t="0" r="0" b="0"/>
            <a:pathLst>
              <a:path w="316926" h="411049">
                <a:moveTo>
                  <a:pt x="257067" y="0"/>
                </a:moveTo>
                <a:lnTo>
                  <a:pt x="244297" y="0"/>
                </a:lnTo>
                <a:lnTo>
                  <a:pt x="241886" y="953"/>
                </a:lnTo>
                <a:lnTo>
                  <a:pt x="232038" y="6844"/>
                </a:lnTo>
                <a:lnTo>
                  <a:pt x="226093" y="9325"/>
                </a:lnTo>
                <a:lnTo>
                  <a:pt x="219273" y="11932"/>
                </a:lnTo>
                <a:lnTo>
                  <a:pt x="212821" y="13670"/>
                </a:lnTo>
                <a:lnTo>
                  <a:pt x="206615" y="14828"/>
                </a:lnTo>
                <a:lnTo>
                  <a:pt x="200573" y="15600"/>
                </a:lnTo>
                <a:lnTo>
                  <a:pt x="193687" y="17068"/>
                </a:lnTo>
                <a:lnTo>
                  <a:pt x="186239" y="18999"/>
                </a:lnTo>
                <a:lnTo>
                  <a:pt x="178416" y="21238"/>
                </a:lnTo>
                <a:lnTo>
                  <a:pt x="172248" y="22731"/>
                </a:lnTo>
                <a:lnTo>
                  <a:pt x="162855" y="24390"/>
                </a:lnTo>
                <a:lnTo>
                  <a:pt x="157111" y="25785"/>
                </a:lnTo>
                <a:lnTo>
                  <a:pt x="150425" y="27668"/>
                </a:lnTo>
                <a:lnTo>
                  <a:pt x="143110" y="29875"/>
                </a:lnTo>
                <a:lnTo>
                  <a:pt x="136328" y="31347"/>
                </a:lnTo>
                <a:lnTo>
                  <a:pt x="129902" y="32328"/>
                </a:lnTo>
                <a:lnTo>
                  <a:pt x="123713" y="32982"/>
                </a:lnTo>
                <a:lnTo>
                  <a:pt x="117682" y="33418"/>
                </a:lnTo>
                <a:lnTo>
                  <a:pt x="111756" y="33709"/>
                </a:lnTo>
                <a:lnTo>
                  <a:pt x="100092" y="34032"/>
                </a:lnTo>
                <a:lnTo>
                  <a:pt x="75906" y="34256"/>
                </a:lnTo>
                <a:lnTo>
                  <a:pt x="72475" y="33315"/>
                </a:lnTo>
                <a:lnTo>
                  <a:pt x="63097" y="28392"/>
                </a:lnTo>
                <a:lnTo>
                  <a:pt x="57194" y="26906"/>
                </a:lnTo>
                <a:lnTo>
                  <a:pt x="48515" y="26070"/>
                </a:lnTo>
                <a:lnTo>
                  <a:pt x="46595" y="25000"/>
                </a:lnTo>
                <a:lnTo>
                  <a:pt x="45315" y="23334"/>
                </a:lnTo>
                <a:lnTo>
                  <a:pt x="44461" y="21271"/>
                </a:lnTo>
                <a:lnTo>
                  <a:pt x="42940" y="19896"/>
                </a:lnTo>
                <a:lnTo>
                  <a:pt x="40973" y="18979"/>
                </a:lnTo>
                <a:lnTo>
                  <a:pt x="38710" y="18368"/>
                </a:lnTo>
                <a:lnTo>
                  <a:pt x="37201" y="17008"/>
                </a:lnTo>
                <a:lnTo>
                  <a:pt x="36195" y="15148"/>
                </a:lnTo>
                <a:lnTo>
                  <a:pt x="34300" y="8957"/>
                </a:lnTo>
                <a:lnTo>
                  <a:pt x="25641" y="8573"/>
                </a:lnTo>
                <a:lnTo>
                  <a:pt x="25610" y="58876"/>
                </a:lnTo>
                <a:lnTo>
                  <a:pt x="24657" y="63063"/>
                </a:lnTo>
                <a:lnTo>
                  <a:pt x="19718" y="74459"/>
                </a:lnTo>
                <a:lnTo>
                  <a:pt x="18229" y="84211"/>
                </a:lnTo>
                <a:lnTo>
                  <a:pt x="17567" y="94895"/>
                </a:lnTo>
                <a:lnTo>
                  <a:pt x="17194" y="109079"/>
                </a:lnTo>
                <a:lnTo>
                  <a:pt x="17142" y="112725"/>
                </a:lnTo>
                <a:lnTo>
                  <a:pt x="14544" y="121855"/>
                </a:lnTo>
                <a:lnTo>
                  <a:pt x="11167" y="131310"/>
                </a:lnTo>
                <a:lnTo>
                  <a:pt x="9265" y="141988"/>
                </a:lnTo>
                <a:lnTo>
                  <a:pt x="8821" y="148196"/>
                </a:lnTo>
                <a:lnTo>
                  <a:pt x="6083" y="156670"/>
                </a:lnTo>
                <a:lnTo>
                  <a:pt x="2644" y="165834"/>
                </a:lnTo>
                <a:lnTo>
                  <a:pt x="255" y="177966"/>
                </a:lnTo>
                <a:lnTo>
                  <a:pt x="0" y="183964"/>
                </a:lnTo>
                <a:lnTo>
                  <a:pt x="917" y="185508"/>
                </a:lnTo>
                <a:lnTo>
                  <a:pt x="2480" y="186537"/>
                </a:lnTo>
                <a:lnTo>
                  <a:pt x="8361" y="188559"/>
                </a:lnTo>
                <a:lnTo>
                  <a:pt x="17777" y="179265"/>
                </a:lnTo>
                <a:lnTo>
                  <a:pt x="20388" y="176660"/>
                </a:lnTo>
                <a:lnTo>
                  <a:pt x="28369" y="171226"/>
                </a:lnTo>
                <a:lnTo>
                  <a:pt x="33164" y="168443"/>
                </a:lnTo>
                <a:lnTo>
                  <a:pt x="39219" y="165635"/>
                </a:lnTo>
                <a:lnTo>
                  <a:pt x="46112" y="162811"/>
                </a:lnTo>
                <a:lnTo>
                  <a:pt x="53566" y="159976"/>
                </a:lnTo>
                <a:lnTo>
                  <a:pt x="60440" y="157133"/>
                </a:lnTo>
                <a:lnTo>
                  <a:pt x="66927" y="154285"/>
                </a:lnTo>
                <a:lnTo>
                  <a:pt x="73157" y="151434"/>
                </a:lnTo>
                <a:lnTo>
                  <a:pt x="80168" y="148581"/>
                </a:lnTo>
                <a:lnTo>
                  <a:pt x="87700" y="145727"/>
                </a:lnTo>
                <a:lnTo>
                  <a:pt x="95578" y="142871"/>
                </a:lnTo>
                <a:lnTo>
                  <a:pt x="102736" y="140015"/>
                </a:lnTo>
                <a:lnTo>
                  <a:pt x="109412" y="137158"/>
                </a:lnTo>
                <a:lnTo>
                  <a:pt x="115768" y="134301"/>
                </a:lnTo>
                <a:lnTo>
                  <a:pt x="122863" y="131444"/>
                </a:lnTo>
                <a:lnTo>
                  <a:pt x="138366" y="125730"/>
                </a:lnTo>
                <a:lnTo>
                  <a:pt x="145548" y="123825"/>
                </a:lnTo>
                <a:lnTo>
                  <a:pt x="152241" y="122555"/>
                </a:lnTo>
                <a:lnTo>
                  <a:pt x="158608" y="121708"/>
                </a:lnTo>
                <a:lnTo>
                  <a:pt x="165711" y="121144"/>
                </a:lnTo>
                <a:lnTo>
                  <a:pt x="173303" y="120768"/>
                </a:lnTo>
                <a:lnTo>
                  <a:pt x="181222" y="120517"/>
                </a:lnTo>
                <a:lnTo>
                  <a:pt x="188406" y="121302"/>
                </a:lnTo>
                <a:lnTo>
                  <a:pt x="195101" y="122778"/>
                </a:lnTo>
                <a:lnTo>
                  <a:pt x="201469" y="124715"/>
                </a:lnTo>
                <a:lnTo>
                  <a:pt x="207619" y="126006"/>
                </a:lnTo>
                <a:lnTo>
                  <a:pt x="213625" y="126866"/>
                </a:lnTo>
                <a:lnTo>
                  <a:pt x="219533" y="127440"/>
                </a:lnTo>
                <a:lnTo>
                  <a:pt x="225377" y="128775"/>
                </a:lnTo>
                <a:lnTo>
                  <a:pt x="231178" y="130618"/>
                </a:lnTo>
                <a:lnTo>
                  <a:pt x="236950" y="132798"/>
                </a:lnTo>
                <a:lnTo>
                  <a:pt x="242703" y="136157"/>
                </a:lnTo>
                <a:lnTo>
                  <a:pt x="248444" y="140302"/>
                </a:lnTo>
                <a:lnTo>
                  <a:pt x="254176" y="144969"/>
                </a:lnTo>
                <a:lnTo>
                  <a:pt x="259902" y="149034"/>
                </a:lnTo>
                <a:lnTo>
                  <a:pt x="265625" y="152696"/>
                </a:lnTo>
                <a:lnTo>
                  <a:pt x="271345" y="156090"/>
                </a:lnTo>
                <a:lnTo>
                  <a:pt x="280241" y="164941"/>
                </a:lnTo>
                <a:lnTo>
                  <a:pt x="287369" y="175225"/>
                </a:lnTo>
                <a:lnTo>
                  <a:pt x="293713" y="186145"/>
                </a:lnTo>
                <a:lnTo>
                  <a:pt x="299706" y="197349"/>
                </a:lnTo>
                <a:lnTo>
                  <a:pt x="311316" y="220063"/>
                </a:lnTo>
                <a:lnTo>
                  <a:pt x="314515" y="231474"/>
                </a:lnTo>
                <a:lnTo>
                  <a:pt x="315938" y="242895"/>
                </a:lnTo>
                <a:lnTo>
                  <a:pt x="316569" y="254321"/>
                </a:lnTo>
                <a:lnTo>
                  <a:pt x="316850" y="265749"/>
                </a:lnTo>
                <a:lnTo>
                  <a:pt x="316925" y="271464"/>
                </a:lnTo>
                <a:lnTo>
                  <a:pt x="314468" y="282893"/>
                </a:lnTo>
                <a:lnTo>
                  <a:pt x="310202" y="294323"/>
                </a:lnTo>
                <a:lnTo>
                  <a:pt x="305130" y="305753"/>
                </a:lnTo>
                <a:lnTo>
                  <a:pt x="296920" y="322898"/>
                </a:lnTo>
                <a:lnTo>
                  <a:pt x="288455" y="335492"/>
                </a:lnTo>
                <a:lnTo>
                  <a:pt x="280225" y="344688"/>
                </a:lnTo>
                <a:lnTo>
                  <a:pt x="270217" y="355124"/>
                </a:lnTo>
                <a:lnTo>
                  <a:pt x="259419" y="366113"/>
                </a:lnTo>
                <a:lnTo>
                  <a:pt x="253873" y="370758"/>
                </a:lnTo>
                <a:lnTo>
                  <a:pt x="248270" y="374807"/>
                </a:lnTo>
                <a:lnTo>
                  <a:pt x="221040" y="392700"/>
                </a:lnTo>
                <a:lnTo>
                  <a:pt x="213047" y="396103"/>
                </a:lnTo>
                <a:lnTo>
                  <a:pt x="204860" y="398371"/>
                </a:lnTo>
                <a:lnTo>
                  <a:pt x="196545" y="399883"/>
                </a:lnTo>
                <a:lnTo>
                  <a:pt x="189097" y="401844"/>
                </a:lnTo>
                <a:lnTo>
                  <a:pt x="182226" y="404103"/>
                </a:lnTo>
                <a:lnTo>
                  <a:pt x="175741" y="406562"/>
                </a:lnTo>
                <a:lnTo>
                  <a:pt x="168560" y="408201"/>
                </a:lnTo>
                <a:lnTo>
                  <a:pt x="160915" y="409294"/>
                </a:lnTo>
                <a:lnTo>
                  <a:pt x="152961" y="410023"/>
                </a:lnTo>
                <a:lnTo>
                  <a:pt x="144800" y="410509"/>
                </a:lnTo>
                <a:lnTo>
                  <a:pt x="128113" y="411048"/>
                </a:lnTo>
                <a:lnTo>
                  <a:pt x="121568" y="410240"/>
                </a:lnTo>
                <a:lnTo>
                  <a:pt x="111756" y="406801"/>
                </a:lnTo>
                <a:lnTo>
                  <a:pt x="106853" y="405503"/>
                </a:lnTo>
                <a:lnTo>
                  <a:pt x="101680" y="404638"/>
                </a:lnTo>
                <a:lnTo>
                  <a:pt x="96325" y="404061"/>
                </a:lnTo>
                <a:lnTo>
                  <a:pt x="91803" y="402724"/>
                </a:lnTo>
                <a:lnTo>
                  <a:pt x="84239" y="398699"/>
                </a:lnTo>
                <a:lnTo>
                  <a:pt x="77702" y="396274"/>
                </a:lnTo>
                <a:lnTo>
                  <a:pt x="74626" y="395628"/>
                </a:lnTo>
                <a:lnTo>
                  <a:pt x="71622" y="393292"/>
                </a:lnTo>
                <a:lnTo>
                  <a:pt x="62498" y="380935"/>
                </a:lnTo>
                <a:lnTo>
                  <a:pt x="58130" y="375760"/>
                </a:lnTo>
                <a:lnTo>
                  <a:pt x="55862" y="373379"/>
                </a:lnTo>
                <a:lnTo>
                  <a:pt x="54351" y="370839"/>
                </a:lnTo>
                <a:lnTo>
                  <a:pt x="51271" y="362714"/>
                </a:lnTo>
                <a:lnTo>
                  <a:pt x="45701" y="354274"/>
                </a:lnTo>
                <a:lnTo>
                  <a:pt x="43143" y="344586"/>
                </a:lnTo>
                <a:lnTo>
                  <a:pt x="42061" y="344024"/>
                </a:lnTo>
                <a:lnTo>
                  <a:pt x="34183" y="34290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MARTPenAnnotation2"/>
          <p:cNvSpPr/>
          <p:nvPr/>
        </p:nvSpPr>
        <p:spPr>
          <a:xfrm>
            <a:off x="3432255" y="1380172"/>
            <a:ext cx="230580" cy="402909"/>
          </a:xfrm>
          <a:custGeom>
            <a:avLst/>
            <a:gdLst/>
            <a:ahLst/>
            <a:cxnLst/>
            <a:rect l="0" t="0" r="0" b="0"/>
            <a:pathLst>
              <a:path w="230580" h="402909">
                <a:moveTo>
                  <a:pt x="136762" y="0"/>
                </a:moveTo>
                <a:lnTo>
                  <a:pt x="123648" y="0"/>
                </a:lnTo>
                <a:lnTo>
                  <a:pt x="121352" y="953"/>
                </a:lnTo>
                <a:lnTo>
                  <a:pt x="116260" y="4551"/>
                </a:lnTo>
                <a:lnTo>
                  <a:pt x="110822" y="9325"/>
                </a:lnTo>
                <a:lnTo>
                  <a:pt x="108039" y="11932"/>
                </a:lnTo>
                <a:lnTo>
                  <a:pt x="102406" y="19908"/>
                </a:lnTo>
                <a:lnTo>
                  <a:pt x="99571" y="24702"/>
                </a:lnTo>
                <a:lnTo>
                  <a:pt x="95775" y="28851"/>
                </a:lnTo>
                <a:lnTo>
                  <a:pt x="91340" y="32569"/>
                </a:lnTo>
                <a:lnTo>
                  <a:pt x="86478" y="36000"/>
                </a:lnTo>
                <a:lnTo>
                  <a:pt x="82284" y="40193"/>
                </a:lnTo>
                <a:lnTo>
                  <a:pt x="75085" y="49931"/>
                </a:lnTo>
                <a:lnTo>
                  <a:pt x="71831" y="56147"/>
                </a:lnTo>
                <a:lnTo>
                  <a:pt x="68710" y="63149"/>
                </a:lnTo>
                <a:lnTo>
                  <a:pt x="65676" y="70674"/>
                </a:lnTo>
                <a:lnTo>
                  <a:pt x="61749" y="77596"/>
                </a:lnTo>
                <a:lnTo>
                  <a:pt x="57226" y="84116"/>
                </a:lnTo>
                <a:lnTo>
                  <a:pt x="52305" y="90367"/>
                </a:lnTo>
                <a:lnTo>
                  <a:pt x="48072" y="96440"/>
                </a:lnTo>
                <a:lnTo>
                  <a:pt x="44298" y="102393"/>
                </a:lnTo>
                <a:lnTo>
                  <a:pt x="37564" y="114088"/>
                </a:lnTo>
                <a:lnTo>
                  <a:pt x="31397" y="125636"/>
                </a:lnTo>
                <a:lnTo>
                  <a:pt x="28419" y="132335"/>
                </a:lnTo>
                <a:lnTo>
                  <a:pt x="25480" y="139658"/>
                </a:lnTo>
                <a:lnTo>
                  <a:pt x="22569" y="147398"/>
                </a:lnTo>
                <a:lnTo>
                  <a:pt x="19676" y="154463"/>
                </a:lnTo>
                <a:lnTo>
                  <a:pt x="16795" y="161078"/>
                </a:lnTo>
                <a:lnTo>
                  <a:pt x="13921" y="167393"/>
                </a:lnTo>
                <a:lnTo>
                  <a:pt x="12006" y="174460"/>
                </a:lnTo>
                <a:lnTo>
                  <a:pt x="10729" y="182029"/>
                </a:lnTo>
                <a:lnTo>
                  <a:pt x="9877" y="189933"/>
                </a:lnTo>
                <a:lnTo>
                  <a:pt x="8357" y="197107"/>
                </a:lnTo>
                <a:lnTo>
                  <a:pt x="6391" y="203795"/>
                </a:lnTo>
                <a:lnTo>
                  <a:pt x="4128" y="210158"/>
                </a:lnTo>
                <a:lnTo>
                  <a:pt x="2619" y="217258"/>
                </a:lnTo>
                <a:lnTo>
                  <a:pt x="1614" y="224849"/>
                </a:lnTo>
                <a:lnTo>
                  <a:pt x="943" y="232767"/>
                </a:lnTo>
                <a:lnTo>
                  <a:pt x="496" y="239950"/>
                </a:lnTo>
                <a:lnTo>
                  <a:pt x="0" y="253012"/>
                </a:lnTo>
                <a:lnTo>
                  <a:pt x="2319" y="265167"/>
                </a:lnTo>
                <a:lnTo>
                  <a:pt x="5572" y="276920"/>
                </a:lnTo>
                <a:lnTo>
                  <a:pt x="7018" y="288493"/>
                </a:lnTo>
                <a:lnTo>
                  <a:pt x="10200" y="297447"/>
                </a:lnTo>
                <a:lnTo>
                  <a:pt x="14790" y="305553"/>
                </a:lnTo>
                <a:lnTo>
                  <a:pt x="20005" y="315507"/>
                </a:lnTo>
                <a:lnTo>
                  <a:pt x="23681" y="319875"/>
                </a:lnTo>
                <a:lnTo>
                  <a:pt x="28037" y="323740"/>
                </a:lnTo>
                <a:lnTo>
                  <a:pt x="32847" y="327269"/>
                </a:lnTo>
                <a:lnTo>
                  <a:pt x="37005" y="330575"/>
                </a:lnTo>
                <a:lnTo>
                  <a:pt x="44166" y="336787"/>
                </a:lnTo>
                <a:lnTo>
                  <a:pt x="48361" y="339777"/>
                </a:lnTo>
                <a:lnTo>
                  <a:pt x="53063" y="342723"/>
                </a:lnTo>
                <a:lnTo>
                  <a:pt x="58102" y="345640"/>
                </a:lnTo>
                <a:lnTo>
                  <a:pt x="62415" y="348537"/>
                </a:lnTo>
                <a:lnTo>
                  <a:pt x="66242" y="351420"/>
                </a:lnTo>
                <a:lnTo>
                  <a:pt x="69746" y="354295"/>
                </a:lnTo>
                <a:lnTo>
                  <a:pt x="73987" y="356212"/>
                </a:lnTo>
                <a:lnTo>
                  <a:pt x="78720" y="357489"/>
                </a:lnTo>
                <a:lnTo>
                  <a:pt x="83780" y="358341"/>
                </a:lnTo>
                <a:lnTo>
                  <a:pt x="89058" y="358909"/>
                </a:lnTo>
                <a:lnTo>
                  <a:pt x="94482" y="359288"/>
                </a:lnTo>
                <a:lnTo>
                  <a:pt x="104636" y="359709"/>
                </a:lnTo>
                <a:lnTo>
                  <a:pt x="112324" y="359896"/>
                </a:lnTo>
                <a:lnTo>
                  <a:pt x="142840" y="360032"/>
                </a:lnTo>
                <a:lnTo>
                  <a:pt x="147482" y="359084"/>
                </a:lnTo>
                <a:lnTo>
                  <a:pt x="151528" y="357499"/>
                </a:lnTo>
                <a:lnTo>
                  <a:pt x="155179" y="355490"/>
                </a:lnTo>
                <a:lnTo>
                  <a:pt x="159518" y="354151"/>
                </a:lnTo>
                <a:lnTo>
                  <a:pt x="164315" y="353258"/>
                </a:lnTo>
                <a:lnTo>
                  <a:pt x="169418" y="352663"/>
                </a:lnTo>
                <a:lnTo>
                  <a:pt x="173773" y="350361"/>
                </a:lnTo>
                <a:lnTo>
                  <a:pt x="177628" y="346922"/>
                </a:lnTo>
                <a:lnTo>
                  <a:pt x="181151" y="342723"/>
                </a:lnTo>
                <a:lnTo>
                  <a:pt x="184452" y="339925"/>
                </a:lnTo>
                <a:lnTo>
                  <a:pt x="187606" y="338059"/>
                </a:lnTo>
                <a:lnTo>
                  <a:pt x="190660" y="336815"/>
                </a:lnTo>
                <a:lnTo>
                  <a:pt x="194602" y="334081"/>
                </a:lnTo>
                <a:lnTo>
                  <a:pt x="199134" y="330353"/>
                </a:lnTo>
                <a:lnTo>
                  <a:pt x="204061" y="325963"/>
                </a:lnTo>
                <a:lnTo>
                  <a:pt x="207345" y="322084"/>
                </a:lnTo>
                <a:lnTo>
                  <a:pt x="212921" y="311121"/>
                </a:lnTo>
                <a:lnTo>
                  <a:pt x="217600" y="301471"/>
                </a:lnTo>
                <a:lnTo>
                  <a:pt x="222855" y="293372"/>
                </a:lnTo>
                <a:lnTo>
                  <a:pt x="225590" y="289879"/>
                </a:lnTo>
                <a:lnTo>
                  <a:pt x="227413" y="285645"/>
                </a:lnTo>
                <a:lnTo>
                  <a:pt x="229439" y="275861"/>
                </a:lnTo>
                <a:lnTo>
                  <a:pt x="230579" y="264193"/>
                </a:lnTo>
                <a:lnTo>
                  <a:pt x="229787" y="260901"/>
                </a:lnTo>
                <a:lnTo>
                  <a:pt x="226367" y="254704"/>
                </a:lnTo>
                <a:lnTo>
                  <a:pt x="221671" y="248774"/>
                </a:lnTo>
                <a:lnTo>
                  <a:pt x="219086" y="245859"/>
                </a:lnTo>
                <a:lnTo>
                  <a:pt x="216409" y="243916"/>
                </a:lnTo>
                <a:lnTo>
                  <a:pt x="210896" y="241757"/>
                </a:lnTo>
                <a:lnTo>
                  <a:pt x="205270" y="238258"/>
                </a:lnTo>
                <a:lnTo>
                  <a:pt x="202437" y="235991"/>
                </a:lnTo>
                <a:lnTo>
                  <a:pt x="199595" y="234480"/>
                </a:lnTo>
                <a:lnTo>
                  <a:pt x="193898" y="232801"/>
                </a:lnTo>
                <a:lnTo>
                  <a:pt x="191045" y="233306"/>
                </a:lnTo>
                <a:lnTo>
                  <a:pt x="185335" y="236406"/>
                </a:lnTo>
                <a:lnTo>
                  <a:pt x="179622" y="238419"/>
                </a:lnTo>
                <a:lnTo>
                  <a:pt x="176766" y="238956"/>
                </a:lnTo>
                <a:lnTo>
                  <a:pt x="172956" y="241219"/>
                </a:lnTo>
                <a:lnTo>
                  <a:pt x="168512" y="244633"/>
                </a:lnTo>
                <a:lnTo>
                  <a:pt x="163644" y="248814"/>
                </a:lnTo>
                <a:lnTo>
                  <a:pt x="159445" y="252553"/>
                </a:lnTo>
                <a:lnTo>
                  <a:pt x="152241" y="259248"/>
                </a:lnTo>
                <a:lnTo>
                  <a:pt x="142830" y="268373"/>
                </a:lnTo>
                <a:lnTo>
                  <a:pt x="136919" y="276757"/>
                </a:lnTo>
                <a:lnTo>
                  <a:pt x="130164" y="286833"/>
                </a:lnTo>
                <a:lnTo>
                  <a:pt x="125696" y="292187"/>
                </a:lnTo>
                <a:lnTo>
                  <a:pt x="120813" y="297662"/>
                </a:lnTo>
                <a:lnTo>
                  <a:pt x="117557" y="303216"/>
                </a:lnTo>
                <a:lnTo>
                  <a:pt x="113939" y="314468"/>
                </a:lnTo>
                <a:lnTo>
                  <a:pt x="109791" y="325819"/>
                </a:lnTo>
                <a:lnTo>
                  <a:pt x="104772" y="336261"/>
                </a:lnTo>
                <a:lnTo>
                  <a:pt x="99367" y="344077"/>
                </a:lnTo>
                <a:lnTo>
                  <a:pt x="97544" y="348447"/>
                </a:lnTo>
                <a:lnTo>
                  <a:pt x="95519" y="358383"/>
                </a:lnTo>
                <a:lnTo>
                  <a:pt x="94379" y="370136"/>
                </a:lnTo>
                <a:lnTo>
                  <a:pt x="94042" y="379651"/>
                </a:lnTo>
                <a:lnTo>
                  <a:pt x="94947" y="382640"/>
                </a:lnTo>
                <a:lnTo>
                  <a:pt x="98492" y="388502"/>
                </a:lnTo>
                <a:lnTo>
                  <a:pt x="103243" y="394283"/>
                </a:lnTo>
                <a:lnTo>
                  <a:pt x="109504" y="401204"/>
                </a:lnTo>
                <a:lnTo>
                  <a:pt x="110970" y="401772"/>
                </a:lnTo>
                <a:lnTo>
                  <a:pt x="115139" y="402403"/>
                </a:lnTo>
                <a:lnTo>
                  <a:pt x="118537" y="402571"/>
                </a:lnTo>
                <a:lnTo>
                  <a:pt x="136762" y="402908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3"/>
          <p:cNvSpPr/>
          <p:nvPr/>
        </p:nvSpPr>
        <p:spPr>
          <a:xfrm>
            <a:off x="3795870" y="1449117"/>
            <a:ext cx="347074" cy="333950"/>
          </a:xfrm>
          <a:custGeom>
            <a:avLst/>
            <a:gdLst/>
            <a:ahLst/>
            <a:cxnLst/>
            <a:rect l="0" t="0" r="0" b="0"/>
            <a:pathLst>
              <a:path w="347074" h="333950">
                <a:moveTo>
                  <a:pt x="107475" y="25352"/>
                </a:moveTo>
                <a:lnTo>
                  <a:pt x="107475" y="9752"/>
                </a:lnTo>
                <a:lnTo>
                  <a:pt x="106522" y="9237"/>
                </a:lnTo>
                <a:lnTo>
                  <a:pt x="102924" y="8665"/>
                </a:lnTo>
                <a:lnTo>
                  <a:pt x="101583" y="7560"/>
                </a:lnTo>
                <a:lnTo>
                  <a:pt x="100689" y="5871"/>
                </a:lnTo>
                <a:lnTo>
                  <a:pt x="99255" y="867"/>
                </a:lnTo>
                <a:lnTo>
                  <a:pt x="98185" y="456"/>
                </a:lnTo>
                <a:lnTo>
                  <a:pt x="94456" y="0"/>
                </a:lnTo>
                <a:lnTo>
                  <a:pt x="92128" y="831"/>
                </a:lnTo>
                <a:lnTo>
                  <a:pt x="83311" y="7048"/>
                </a:lnTo>
                <a:lnTo>
                  <a:pt x="73116" y="16966"/>
                </a:lnTo>
                <a:lnTo>
                  <a:pt x="62581" y="27418"/>
                </a:lnTo>
                <a:lnTo>
                  <a:pt x="56407" y="36113"/>
                </a:lnTo>
                <a:lnTo>
                  <a:pt x="50487" y="46328"/>
                </a:lnTo>
                <a:lnTo>
                  <a:pt x="44682" y="57217"/>
                </a:lnTo>
                <a:lnTo>
                  <a:pt x="27471" y="91113"/>
                </a:lnTo>
                <a:lnTo>
                  <a:pt x="24611" y="97768"/>
                </a:lnTo>
                <a:lnTo>
                  <a:pt x="21753" y="105062"/>
                </a:lnTo>
                <a:lnTo>
                  <a:pt x="18894" y="112782"/>
                </a:lnTo>
                <a:lnTo>
                  <a:pt x="16036" y="119834"/>
                </a:lnTo>
                <a:lnTo>
                  <a:pt x="13178" y="126440"/>
                </a:lnTo>
                <a:lnTo>
                  <a:pt x="10320" y="132749"/>
                </a:lnTo>
                <a:lnTo>
                  <a:pt x="8415" y="138860"/>
                </a:lnTo>
                <a:lnTo>
                  <a:pt x="7145" y="144839"/>
                </a:lnTo>
                <a:lnTo>
                  <a:pt x="6298" y="150730"/>
                </a:lnTo>
                <a:lnTo>
                  <a:pt x="4781" y="157515"/>
                </a:lnTo>
                <a:lnTo>
                  <a:pt x="2817" y="164896"/>
                </a:lnTo>
                <a:lnTo>
                  <a:pt x="555" y="172674"/>
                </a:lnTo>
                <a:lnTo>
                  <a:pt x="0" y="179764"/>
                </a:lnTo>
                <a:lnTo>
                  <a:pt x="582" y="186396"/>
                </a:lnTo>
                <a:lnTo>
                  <a:pt x="1923" y="192723"/>
                </a:lnTo>
                <a:lnTo>
                  <a:pt x="2817" y="198845"/>
                </a:lnTo>
                <a:lnTo>
                  <a:pt x="3413" y="204832"/>
                </a:lnTo>
                <a:lnTo>
                  <a:pt x="3810" y="210728"/>
                </a:lnTo>
                <a:lnTo>
                  <a:pt x="4075" y="216564"/>
                </a:lnTo>
                <a:lnTo>
                  <a:pt x="4369" y="228128"/>
                </a:lnTo>
                <a:lnTo>
                  <a:pt x="5400" y="233879"/>
                </a:lnTo>
                <a:lnTo>
                  <a:pt x="7040" y="239617"/>
                </a:lnTo>
                <a:lnTo>
                  <a:pt x="9086" y="245348"/>
                </a:lnTo>
                <a:lnTo>
                  <a:pt x="12354" y="251074"/>
                </a:lnTo>
                <a:lnTo>
                  <a:pt x="16439" y="256796"/>
                </a:lnTo>
                <a:lnTo>
                  <a:pt x="21067" y="262516"/>
                </a:lnTo>
                <a:lnTo>
                  <a:pt x="28749" y="271411"/>
                </a:lnTo>
                <a:lnTo>
                  <a:pt x="35338" y="279492"/>
                </a:lnTo>
                <a:lnTo>
                  <a:pt x="41441" y="289433"/>
                </a:lnTo>
                <a:lnTo>
                  <a:pt x="49869" y="297662"/>
                </a:lnTo>
                <a:lnTo>
                  <a:pt x="59012" y="304494"/>
                </a:lnTo>
                <a:lnTo>
                  <a:pt x="66251" y="310705"/>
                </a:lnTo>
                <a:lnTo>
                  <a:pt x="75183" y="316641"/>
                </a:lnTo>
                <a:lnTo>
                  <a:pt x="85503" y="322454"/>
                </a:lnTo>
                <a:lnTo>
                  <a:pt x="96439" y="328213"/>
                </a:lnTo>
                <a:lnTo>
                  <a:pt x="102975" y="330129"/>
                </a:lnTo>
                <a:lnTo>
                  <a:pt x="110190" y="331407"/>
                </a:lnTo>
                <a:lnTo>
                  <a:pt x="117857" y="332259"/>
                </a:lnTo>
                <a:lnTo>
                  <a:pt x="124874" y="332827"/>
                </a:lnTo>
                <a:lnTo>
                  <a:pt x="131456" y="333205"/>
                </a:lnTo>
                <a:lnTo>
                  <a:pt x="143851" y="333626"/>
                </a:lnTo>
                <a:lnTo>
                  <a:pt x="167330" y="333896"/>
                </a:lnTo>
                <a:lnTo>
                  <a:pt x="194863" y="333949"/>
                </a:lnTo>
                <a:lnTo>
                  <a:pt x="201929" y="333001"/>
                </a:lnTo>
                <a:lnTo>
                  <a:pt x="208544" y="331417"/>
                </a:lnTo>
                <a:lnTo>
                  <a:pt x="214859" y="329408"/>
                </a:lnTo>
                <a:lnTo>
                  <a:pt x="220974" y="327116"/>
                </a:lnTo>
                <a:lnTo>
                  <a:pt x="226956" y="324636"/>
                </a:lnTo>
                <a:lnTo>
                  <a:pt x="232849" y="322030"/>
                </a:lnTo>
                <a:lnTo>
                  <a:pt x="238682" y="318387"/>
                </a:lnTo>
                <a:lnTo>
                  <a:pt x="244476" y="314054"/>
                </a:lnTo>
                <a:lnTo>
                  <a:pt x="250244" y="309260"/>
                </a:lnTo>
                <a:lnTo>
                  <a:pt x="255994" y="304159"/>
                </a:lnTo>
                <a:lnTo>
                  <a:pt x="267463" y="293412"/>
                </a:lnTo>
                <a:lnTo>
                  <a:pt x="273189" y="288831"/>
                </a:lnTo>
                <a:lnTo>
                  <a:pt x="278911" y="284825"/>
                </a:lnTo>
                <a:lnTo>
                  <a:pt x="284630" y="281202"/>
                </a:lnTo>
                <a:lnTo>
                  <a:pt x="290349" y="276881"/>
                </a:lnTo>
                <a:lnTo>
                  <a:pt x="296065" y="272096"/>
                </a:lnTo>
                <a:lnTo>
                  <a:pt x="306545" y="261699"/>
                </a:lnTo>
                <a:lnTo>
                  <a:pt x="310673" y="256259"/>
                </a:lnTo>
                <a:lnTo>
                  <a:pt x="314377" y="250728"/>
                </a:lnTo>
                <a:lnTo>
                  <a:pt x="318753" y="245135"/>
                </a:lnTo>
                <a:lnTo>
                  <a:pt x="323574" y="239502"/>
                </a:lnTo>
                <a:lnTo>
                  <a:pt x="328693" y="233841"/>
                </a:lnTo>
                <a:lnTo>
                  <a:pt x="332106" y="228162"/>
                </a:lnTo>
                <a:lnTo>
                  <a:pt x="334382" y="222472"/>
                </a:lnTo>
                <a:lnTo>
                  <a:pt x="335898" y="216773"/>
                </a:lnTo>
                <a:lnTo>
                  <a:pt x="337862" y="211069"/>
                </a:lnTo>
                <a:lnTo>
                  <a:pt x="340124" y="205361"/>
                </a:lnTo>
                <a:lnTo>
                  <a:pt x="342584" y="199651"/>
                </a:lnTo>
                <a:lnTo>
                  <a:pt x="344224" y="193939"/>
                </a:lnTo>
                <a:lnTo>
                  <a:pt x="345317" y="188226"/>
                </a:lnTo>
                <a:lnTo>
                  <a:pt x="346047" y="182512"/>
                </a:lnTo>
                <a:lnTo>
                  <a:pt x="346532" y="176798"/>
                </a:lnTo>
                <a:lnTo>
                  <a:pt x="346857" y="171084"/>
                </a:lnTo>
                <a:lnTo>
                  <a:pt x="347073" y="165369"/>
                </a:lnTo>
                <a:lnTo>
                  <a:pt x="346264" y="158702"/>
                </a:lnTo>
                <a:lnTo>
                  <a:pt x="344773" y="151400"/>
                </a:lnTo>
                <a:lnTo>
                  <a:pt x="342826" y="143674"/>
                </a:lnTo>
                <a:lnTo>
                  <a:pt x="340575" y="136619"/>
                </a:lnTo>
                <a:lnTo>
                  <a:pt x="338123" y="130010"/>
                </a:lnTo>
                <a:lnTo>
                  <a:pt x="335535" y="123699"/>
                </a:lnTo>
                <a:lnTo>
                  <a:pt x="332857" y="117587"/>
                </a:lnTo>
                <a:lnTo>
                  <a:pt x="327343" y="105716"/>
                </a:lnTo>
                <a:lnTo>
                  <a:pt x="318882" y="88322"/>
                </a:lnTo>
                <a:lnTo>
                  <a:pt x="315088" y="83525"/>
                </a:lnTo>
                <a:lnTo>
                  <a:pt x="305792" y="75654"/>
                </a:lnTo>
                <a:lnTo>
                  <a:pt x="295311" y="66441"/>
                </a:lnTo>
                <a:lnTo>
                  <a:pt x="289848" y="61318"/>
                </a:lnTo>
                <a:lnTo>
                  <a:pt x="284302" y="56949"/>
                </a:lnTo>
                <a:lnTo>
                  <a:pt x="278699" y="53085"/>
                </a:lnTo>
                <a:lnTo>
                  <a:pt x="273060" y="49556"/>
                </a:lnTo>
                <a:lnTo>
                  <a:pt x="267395" y="46250"/>
                </a:lnTo>
                <a:lnTo>
                  <a:pt x="261713" y="43094"/>
                </a:lnTo>
                <a:lnTo>
                  <a:pt x="256020" y="40038"/>
                </a:lnTo>
                <a:lnTo>
                  <a:pt x="249367" y="38000"/>
                </a:lnTo>
                <a:lnTo>
                  <a:pt x="242075" y="36642"/>
                </a:lnTo>
                <a:lnTo>
                  <a:pt x="234355" y="35736"/>
                </a:lnTo>
                <a:lnTo>
                  <a:pt x="226352" y="34180"/>
                </a:lnTo>
                <a:lnTo>
                  <a:pt x="218159" y="32190"/>
                </a:lnTo>
                <a:lnTo>
                  <a:pt x="209839" y="29911"/>
                </a:lnTo>
                <a:lnTo>
                  <a:pt x="201435" y="28391"/>
                </a:lnTo>
                <a:lnTo>
                  <a:pt x="192975" y="27378"/>
                </a:lnTo>
                <a:lnTo>
                  <a:pt x="184477" y="26703"/>
                </a:lnTo>
                <a:lnTo>
                  <a:pt x="175955" y="27205"/>
                </a:lnTo>
                <a:lnTo>
                  <a:pt x="167415" y="28493"/>
                </a:lnTo>
                <a:lnTo>
                  <a:pt x="158865" y="30304"/>
                </a:lnTo>
                <a:lnTo>
                  <a:pt x="150308" y="31511"/>
                </a:lnTo>
                <a:lnTo>
                  <a:pt x="141745" y="32315"/>
                </a:lnTo>
                <a:lnTo>
                  <a:pt x="133179" y="32852"/>
                </a:lnTo>
                <a:lnTo>
                  <a:pt x="118581" y="33448"/>
                </a:lnTo>
                <a:lnTo>
                  <a:pt x="112021" y="33607"/>
                </a:lnTo>
                <a:lnTo>
                  <a:pt x="104791" y="34665"/>
                </a:lnTo>
                <a:lnTo>
                  <a:pt x="97113" y="36324"/>
                </a:lnTo>
                <a:lnTo>
                  <a:pt x="89137" y="38382"/>
                </a:lnTo>
                <a:lnTo>
                  <a:pt x="81915" y="40706"/>
                </a:lnTo>
                <a:lnTo>
                  <a:pt x="75194" y="43208"/>
                </a:lnTo>
                <a:lnTo>
                  <a:pt x="68810" y="45829"/>
                </a:lnTo>
                <a:lnTo>
                  <a:pt x="59175" y="51281"/>
                </a:lnTo>
                <a:lnTo>
                  <a:pt x="47467" y="59643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4"/>
          <p:cNvSpPr/>
          <p:nvPr/>
        </p:nvSpPr>
        <p:spPr>
          <a:xfrm>
            <a:off x="3131819" y="1937385"/>
            <a:ext cx="188596" cy="334328"/>
          </a:xfrm>
          <a:custGeom>
            <a:avLst/>
            <a:gdLst/>
            <a:ahLst/>
            <a:cxnLst/>
            <a:rect l="0" t="0" r="0" b="0"/>
            <a:pathLst>
              <a:path w="188596" h="334328">
                <a:moveTo>
                  <a:pt x="188595" y="0"/>
                </a:moveTo>
                <a:lnTo>
                  <a:pt x="188595" y="20399"/>
                </a:lnTo>
                <a:lnTo>
                  <a:pt x="187643" y="23124"/>
                </a:lnTo>
                <a:lnTo>
                  <a:pt x="179271" y="36882"/>
                </a:lnTo>
                <a:lnTo>
                  <a:pt x="173973" y="46872"/>
                </a:lnTo>
                <a:lnTo>
                  <a:pt x="159976" y="74446"/>
                </a:lnTo>
                <a:lnTo>
                  <a:pt x="157134" y="81063"/>
                </a:lnTo>
                <a:lnTo>
                  <a:pt x="154286" y="88332"/>
                </a:lnTo>
                <a:lnTo>
                  <a:pt x="151435" y="96036"/>
                </a:lnTo>
                <a:lnTo>
                  <a:pt x="147630" y="103076"/>
                </a:lnTo>
                <a:lnTo>
                  <a:pt x="143187" y="109675"/>
                </a:lnTo>
                <a:lnTo>
                  <a:pt x="138321" y="115979"/>
                </a:lnTo>
                <a:lnTo>
                  <a:pt x="133172" y="123039"/>
                </a:lnTo>
                <a:lnTo>
                  <a:pt x="122370" y="138504"/>
                </a:lnTo>
                <a:lnTo>
                  <a:pt x="105579" y="163275"/>
                </a:lnTo>
                <a:lnTo>
                  <a:pt x="100866" y="171715"/>
                </a:lnTo>
                <a:lnTo>
                  <a:pt x="96772" y="180199"/>
                </a:lnTo>
                <a:lnTo>
                  <a:pt x="93089" y="188712"/>
                </a:lnTo>
                <a:lnTo>
                  <a:pt x="88730" y="196293"/>
                </a:lnTo>
                <a:lnTo>
                  <a:pt x="83919" y="203252"/>
                </a:lnTo>
                <a:lnTo>
                  <a:pt x="78806" y="209796"/>
                </a:lnTo>
                <a:lnTo>
                  <a:pt x="73492" y="217017"/>
                </a:lnTo>
                <a:lnTo>
                  <a:pt x="62509" y="232659"/>
                </a:lnTo>
                <a:lnTo>
                  <a:pt x="57865" y="239878"/>
                </a:lnTo>
                <a:lnTo>
                  <a:pt x="53817" y="246596"/>
                </a:lnTo>
                <a:lnTo>
                  <a:pt x="50166" y="252980"/>
                </a:lnTo>
                <a:lnTo>
                  <a:pt x="45826" y="259141"/>
                </a:lnTo>
                <a:lnTo>
                  <a:pt x="41028" y="265153"/>
                </a:lnTo>
                <a:lnTo>
                  <a:pt x="35925" y="271066"/>
                </a:lnTo>
                <a:lnTo>
                  <a:pt x="32523" y="276913"/>
                </a:lnTo>
                <a:lnTo>
                  <a:pt x="30255" y="282716"/>
                </a:lnTo>
                <a:lnTo>
                  <a:pt x="28742" y="288490"/>
                </a:lnTo>
                <a:lnTo>
                  <a:pt x="24522" y="297445"/>
                </a:lnTo>
                <a:lnTo>
                  <a:pt x="19471" y="304600"/>
                </a:lnTo>
                <a:lnTo>
                  <a:pt x="14052" y="310955"/>
                </a:lnTo>
                <a:lnTo>
                  <a:pt x="12226" y="313983"/>
                </a:lnTo>
                <a:lnTo>
                  <a:pt x="10196" y="319888"/>
                </a:lnTo>
                <a:lnTo>
                  <a:pt x="9054" y="328567"/>
                </a:lnTo>
                <a:lnTo>
                  <a:pt x="8716" y="332620"/>
                </a:lnTo>
                <a:lnTo>
                  <a:pt x="7716" y="333189"/>
                </a:lnTo>
                <a:lnTo>
                  <a:pt x="2710" y="333990"/>
                </a:lnTo>
                <a:lnTo>
                  <a:pt x="0" y="334327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5"/>
          <p:cNvSpPr/>
          <p:nvPr/>
        </p:nvSpPr>
        <p:spPr>
          <a:xfrm>
            <a:off x="2677478" y="2408872"/>
            <a:ext cx="324401" cy="410978"/>
          </a:xfrm>
          <a:custGeom>
            <a:avLst/>
            <a:gdLst/>
            <a:ahLst/>
            <a:cxnLst/>
            <a:rect l="0" t="0" r="0" b="0"/>
            <a:pathLst>
              <a:path w="324401" h="410978">
                <a:moveTo>
                  <a:pt x="308609" y="8573"/>
                </a:moveTo>
                <a:lnTo>
                  <a:pt x="297579" y="8573"/>
                </a:lnTo>
                <a:lnTo>
                  <a:pt x="298398" y="8573"/>
                </a:lnTo>
                <a:lnTo>
                  <a:pt x="292512" y="8573"/>
                </a:lnTo>
                <a:lnTo>
                  <a:pt x="284827" y="2681"/>
                </a:lnTo>
                <a:lnTo>
                  <a:pt x="279624" y="1192"/>
                </a:lnTo>
                <a:lnTo>
                  <a:pt x="271340" y="353"/>
                </a:lnTo>
                <a:lnTo>
                  <a:pt x="262853" y="105"/>
                </a:lnTo>
                <a:lnTo>
                  <a:pt x="34687" y="0"/>
                </a:lnTo>
                <a:lnTo>
                  <a:pt x="38957" y="4551"/>
                </a:lnTo>
                <a:lnTo>
                  <a:pt x="40259" y="6844"/>
                </a:lnTo>
                <a:lnTo>
                  <a:pt x="42519" y="15600"/>
                </a:lnTo>
                <a:lnTo>
                  <a:pt x="36903" y="29575"/>
                </a:lnTo>
                <a:lnTo>
                  <a:pt x="35450" y="36322"/>
                </a:lnTo>
                <a:lnTo>
                  <a:pt x="34805" y="45036"/>
                </a:lnTo>
                <a:lnTo>
                  <a:pt x="34518" y="56211"/>
                </a:lnTo>
                <a:lnTo>
                  <a:pt x="34391" y="70703"/>
                </a:lnTo>
                <a:lnTo>
                  <a:pt x="33404" y="77615"/>
                </a:lnTo>
                <a:lnTo>
                  <a:pt x="29768" y="90376"/>
                </a:lnTo>
                <a:lnTo>
                  <a:pt x="24977" y="102397"/>
                </a:lnTo>
                <a:lnTo>
                  <a:pt x="20625" y="113137"/>
                </a:lnTo>
                <a:lnTo>
                  <a:pt x="17223" y="125491"/>
                </a:lnTo>
                <a:lnTo>
                  <a:pt x="13051" y="135467"/>
                </a:lnTo>
                <a:lnTo>
                  <a:pt x="10563" y="146250"/>
                </a:lnTo>
                <a:lnTo>
                  <a:pt x="9899" y="151793"/>
                </a:lnTo>
                <a:lnTo>
                  <a:pt x="6621" y="160491"/>
                </a:lnTo>
                <a:lnTo>
                  <a:pt x="4414" y="164144"/>
                </a:lnTo>
                <a:lnTo>
                  <a:pt x="1961" y="173283"/>
                </a:lnTo>
                <a:lnTo>
                  <a:pt x="387" y="185570"/>
                </a:lnTo>
                <a:lnTo>
                  <a:pt x="50" y="197522"/>
                </a:lnTo>
                <a:lnTo>
                  <a:pt x="0" y="205597"/>
                </a:lnTo>
                <a:lnTo>
                  <a:pt x="8730" y="197001"/>
                </a:lnTo>
                <a:lnTo>
                  <a:pt x="20399" y="185339"/>
                </a:lnTo>
                <a:lnTo>
                  <a:pt x="28433" y="179846"/>
                </a:lnTo>
                <a:lnTo>
                  <a:pt x="38354" y="174229"/>
                </a:lnTo>
                <a:lnTo>
                  <a:pt x="49113" y="168558"/>
                </a:lnTo>
                <a:lnTo>
                  <a:pt x="54649" y="166664"/>
                </a:lnTo>
                <a:lnTo>
                  <a:pt x="60245" y="165402"/>
                </a:lnTo>
                <a:lnTo>
                  <a:pt x="65880" y="164561"/>
                </a:lnTo>
                <a:lnTo>
                  <a:pt x="71542" y="163047"/>
                </a:lnTo>
                <a:lnTo>
                  <a:pt x="77222" y="161086"/>
                </a:lnTo>
                <a:lnTo>
                  <a:pt x="82914" y="158825"/>
                </a:lnTo>
                <a:lnTo>
                  <a:pt x="89565" y="157319"/>
                </a:lnTo>
                <a:lnTo>
                  <a:pt x="96857" y="156314"/>
                </a:lnTo>
                <a:lnTo>
                  <a:pt x="104576" y="155644"/>
                </a:lnTo>
                <a:lnTo>
                  <a:pt x="111627" y="154245"/>
                </a:lnTo>
                <a:lnTo>
                  <a:pt x="118233" y="152360"/>
                </a:lnTo>
                <a:lnTo>
                  <a:pt x="124542" y="150151"/>
                </a:lnTo>
                <a:lnTo>
                  <a:pt x="130652" y="149631"/>
                </a:lnTo>
                <a:lnTo>
                  <a:pt x="136631" y="150236"/>
                </a:lnTo>
                <a:lnTo>
                  <a:pt x="142522" y="151592"/>
                </a:lnTo>
                <a:lnTo>
                  <a:pt x="149307" y="152497"/>
                </a:lnTo>
                <a:lnTo>
                  <a:pt x="156688" y="153100"/>
                </a:lnTo>
                <a:lnTo>
                  <a:pt x="164465" y="153501"/>
                </a:lnTo>
                <a:lnTo>
                  <a:pt x="180728" y="153948"/>
                </a:lnTo>
                <a:lnTo>
                  <a:pt x="189065" y="154067"/>
                </a:lnTo>
                <a:lnTo>
                  <a:pt x="196528" y="155099"/>
                </a:lnTo>
                <a:lnTo>
                  <a:pt x="203408" y="156739"/>
                </a:lnTo>
                <a:lnTo>
                  <a:pt x="232689" y="166216"/>
                </a:lnTo>
                <a:lnTo>
                  <a:pt x="239898" y="168913"/>
                </a:lnTo>
                <a:lnTo>
                  <a:pt x="246609" y="171664"/>
                </a:lnTo>
                <a:lnTo>
                  <a:pt x="252988" y="174450"/>
                </a:lnTo>
                <a:lnTo>
                  <a:pt x="265156" y="180086"/>
                </a:lnTo>
                <a:lnTo>
                  <a:pt x="271068" y="182922"/>
                </a:lnTo>
                <a:lnTo>
                  <a:pt x="276914" y="186718"/>
                </a:lnTo>
                <a:lnTo>
                  <a:pt x="282717" y="191154"/>
                </a:lnTo>
                <a:lnTo>
                  <a:pt x="288490" y="196016"/>
                </a:lnTo>
                <a:lnTo>
                  <a:pt x="297445" y="206498"/>
                </a:lnTo>
                <a:lnTo>
                  <a:pt x="304600" y="216555"/>
                </a:lnTo>
                <a:lnTo>
                  <a:pt x="310955" y="224199"/>
                </a:lnTo>
                <a:lnTo>
                  <a:pt x="313030" y="228523"/>
                </a:lnTo>
                <a:lnTo>
                  <a:pt x="316904" y="243712"/>
                </a:lnTo>
                <a:lnTo>
                  <a:pt x="321186" y="254684"/>
                </a:lnTo>
                <a:lnTo>
                  <a:pt x="323724" y="265910"/>
                </a:lnTo>
                <a:lnTo>
                  <a:pt x="324400" y="271571"/>
                </a:lnTo>
                <a:lnTo>
                  <a:pt x="322612" y="282941"/>
                </a:lnTo>
                <a:lnTo>
                  <a:pt x="318642" y="294344"/>
                </a:lnTo>
                <a:lnTo>
                  <a:pt x="313704" y="305762"/>
                </a:lnTo>
                <a:lnTo>
                  <a:pt x="308333" y="317187"/>
                </a:lnTo>
                <a:lnTo>
                  <a:pt x="305568" y="322900"/>
                </a:lnTo>
                <a:lnTo>
                  <a:pt x="300866" y="328614"/>
                </a:lnTo>
                <a:lnTo>
                  <a:pt x="294875" y="334329"/>
                </a:lnTo>
                <a:lnTo>
                  <a:pt x="288023" y="340043"/>
                </a:lnTo>
                <a:lnTo>
                  <a:pt x="281550" y="345758"/>
                </a:lnTo>
                <a:lnTo>
                  <a:pt x="269278" y="357188"/>
                </a:lnTo>
                <a:lnTo>
                  <a:pt x="262385" y="361950"/>
                </a:lnTo>
                <a:lnTo>
                  <a:pt x="254934" y="366078"/>
                </a:lnTo>
                <a:lnTo>
                  <a:pt x="247108" y="369782"/>
                </a:lnTo>
                <a:lnTo>
                  <a:pt x="239033" y="373204"/>
                </a:lnTo>
                <a:lnTo>
                  <a:pt x="230793" y="376438"/>
                </a:lnTo>
                <a:lnTo>
                  <a:pt x="214016" y="382571"/>
                </a:lnTo>
                <a:lnTo>
                  <a:pt x="197035" y="388471"/>
                </a:lnTo>
                <a:lnTo>
                  <a:pt x="187554" y="391379"/>
                </a:lnTo>
                <a:lnTo>
                  <a:pt x="156959" y="400021"/>
                </a:lnTo>
                <a:lnTo>
                  <a:pt x="138339" y="405752"/>
                </a:lnTo>
                <a:lnTo>
                  <a:pt x="129373" y="407661"/>
                </a:lnTo>
                <a:lnTo>
                  <a:pt x="120539" y="408934"/>
                </a:lnTo>
                <a:lnTo>
                  <a:pt x="111791" y="409783"/>
                </a:lnTo>
                <a:lnTo>
                  <a:pt x="104055" y="410349"/>
                </a:lnTo>
                <a:lnTo>
                  <a:pt x="96992" y="410726"/>
                </a:lnTo>
                <a:lnTo>
                  <a:pt x="90379" y="410977"/>
                </a:lnTo>
                <a:lnTo>
                  <a:pt x="84065" y="410192"/>
                </a:lnTo>
                <a:lnTo>
                  <a:pt x="77950" y="408717"/>
                </a:lnTo>
                <a:lnTo>
                  <a:pt x="71969" y="406780"/>
                </a:lnTo>
                <a:lnTo>
                  <a:pt x="62783" y="404629"/>
                </a:lnTo>
                <a:lnTo>
                  <a:pt x="54573" y="402720"/>
                </a:lnTo>
                <a:lnTo>
                  <a:pt x="44574" y="398697"/>
                </a:lnTo>
                <a:lnTo>
                  <a:pt x="36320" y="396274"/>
                </a:lnTo>
                <a:lnTo>
                  <a:pt x="32786" y="395627"/>
                </a:lnTo>
                <a:lnTo>
                  <a:pt x="26318" y="392369"/>
                </a:lnTo>
                <a:lnTo>
                  <a:pt x="23260" y="390167"/>
                </a:lnTo>
                <a:lnTo>
                  <a:pt x="21222" y="387746"/>
                </a:lnTo>
                <a:lnTo>
                  <a:pt x="19862" y="385180"/>
                </a:lnTo>
                <a:lnTo>
                  <a:pt x="17144" y="37719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6"/>
          <p:cNvSpPr/>
          <p:nvPr/>
        </p:nvSpPr>
        <p:spPr>
          <a:xfrm>
            <a:off x="3483292" y="2014537"/>
            <a:ext cx="625793" cy="300039"/>
          </a:xfrm>
          <a:custGeom>
            <a:avLst/>
            <a:gdLst/>
            <a:ahLst/>
            <a:cxnLst/>
            <a:rect l="0" t="0" r="0" b="0"/>
            <a:pathLst>
              <a:path w="625793" h="300039">
                <a:moveTo>
                  <a:pt x="0" y="0"/>
                </a:moveTo>
                <a:lnTo>
                  <a:pt x="0" y="4551"/>
                </a:lnTo>
                <a:lnTo>
                  <a:pt x="953" y="5892"/>
                </a:lnTo>
                <a:lnTo>
                  <a:pt x="2540" y="6785"/>
                </a:lnTo>
                <a:lnTo>
                  <a:pt x="4551" y="7381"/>
                </a:lnTo>
                <a:lnTo>
                  <a:pt x="9325" y="10583"/>
                </a:lnTo>
                <a:lnTo>
                  <a:pt x="17368" y="17741"/>
                </a:lnTo>
                <a:lnTo>
                  <a:pt x="23911" y="23125"/>
                </a:lnTo>
                <a:lnTo>
                  <a:pt x="38306" y="31511"/>
                </a:lnTo>
                <a:lnTo>
                  <a:pt x="53683" y="40028"/>
                </a:lnTo>
                <a:lnTo>
                  <a:pt x="66601" y="48584"/>
                </a:lnTo>
                <a:lnTo>
                  <a:pt x="80083" y="54296"/>
                </a:lnTo>
                <a:lnTo>
                  <a:pt x="93059" y="62549"/>
                </a:lnTo>
                <a:lnTo>
                  <a:pt x="99188" y="67417"/>
                </a:lnTo>
                <a:lnTo>
                  <a:pt x="106130" y="72567"/>
                </a:lnTo>
                <a:lnTo>
                  <a:pt x="121464" y="83370"/>
                </a:lnTo>
                <a:lnTo>
                  <a:pt x="137804" y="91981"/>
                </a:lnTo>
                <a:lnTo>
                  <a:pt x="154591" y="99935"/>
                </a:lnTo>
                <a:lnTo>
                  <a:pt x="163068" y="104724"/>
                </a:lnTo>
                <a:lnTo>
                  <a:pt x="171577" y="109821"/>
                </a:lnTo>
                <a:lnTo>
                  <a:pt x="188652" y="118024"/>
                </a:lnTo>
                <a:lnTo>
                  <a:pt x="205765" y="124845"/>
                </a:lnTo>
                <a:lnTo>
                  <a:pt x="222896" y="131052"/>
                </a:lnTo>
                <a:lnTo>
                  <a:pt x="232418" y="134993"/>
                </a:lnTo>
                <a:lnTo>
                  <a:pt x="242575" y="139525"/>
                </a:lnTo>
                <a:lnTo>
                  <a:pt x="253157" y="144452"/>
                </a:lnTo>
                <a:lnTo>
                  <a:pt x="263068" y="149641"/>
                </a:lnTo>
                <a:lnTo>
                  <a:pt x="272534" y="155006"/>
                </a:lnTo>
                <a:lnTo>
                  <a:pt x="281702" y="160487"/>
                </a:lnTo>
                <a:lnTo>
                  <a:pt x="291624" y="166047"/>
                </a:lnTo>
                <a:lnTo>
                  <a:pt x="312808" y="177304"/>
                </a:lnTo>
                <a:lnTo>
                  <a:pt x="322839" y="182020"/>
                </a:lnTo>
                <a:lnTo>
                  <a:pt x="341604" y="189800"/>
                </a:lnTo>
                <a:lnTo>
                  <a:pt x="359469" y="198973"/>
                </a:lnTo>
                <a:lnTo>
                  <a:pt x="368233" y="204086"/>
                </a:lnTo>
                <a:lnTo>
                  <a:pt x="377887" y="208448"/>
                </a:lnTo>
                <a:lnTo>
                  <a:pt x="388132" y="212308"/>
                </a:lnTo>
                <a:lnTo>
                  <a:pt x="398772" y="215833"/>
                </a:lnTo>
                <a:lnTo>
                  <a:pt x="418215" y="224831"/>
                </a:lnTo>
                <a:lnTo>
                  <a:pt x="427399" y="229897"/>
                </a:lnTo>
                <a:lnTo>
                  <a:pt x="437333" y="234228"/>
                </a:lnTo>
                <a:lnTo>
                  <a:pt x="447766" y="238067"/>
                </a:lnTo>
                <a:lnTo>
                  <a:pt x="458530" y="241578"/>
                </a:lnTo>
                <a:lnTo>
                  <a:pt x="475571" y="248021"/>
                </a:lnTo>
                <a:lnTo>
                  <a:pt x="490448" y="254059"/>
                </a:lnTo>
                <a:lnTo>
                  <a:pt x="506584" y="259918"/>
                </a:lnTo>
                <a:lnTo>
                  <a:pt x="531734" y="268571"/>
                </a:lnTo>
                <a:lnTo>
                  <a:pt x="546207" y="274305"/>
                </a:lnTo>
                <a:lnTo>
                  <a:pt x="558988" y="279076"/>
                </a:lnTo>
                <a:lnTo>
                  <a:pt x="576895" y="282714"/>
                </a:lnTo>
                <a:lnTo>
                  <a:pt x="593313" y="288449"/>
                </a:lnTo>
                <a:lnTo>
                  <a:pt x="601197" y="290125"/>
                </a:lnTo>
                <a:lnTo>
                  <a:pt x="607876" y="293409"/>
                </a:lnTo>
                <a:lnTo>
                  <a:pt x="615374" y="298728"/>
                </a:lnTo>
                <a:lnTo>
                  <a:pt x="618940" y="299456"/>
                </a:lnTo>
                <a:lnTo>
                  <a:pt x="625792" y="300038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7"/>
          <p:cNvSpPr/>
          <p:nvPr/>
        </p:nvSpPr>
        <p:spPr>
          <a:xfrm>
            <a:off x="3843337" y="2486025"/>
            <a:ext cx="85726" cy="291465"/>
          </a:xfrm>
          <a:custGeom>
            <a:avLst/>
            <a:gdLst/>
            <a:ahLst/>
            <a:cxnLst/>
            <a:rect l="0" t="0" r="0" b="0"/>
            <a:pathLst>
              <a:path w="85726" h="291465">
                <a:moveTo>
                  <a:pt x="0" y="0"/>
                </a:moveTo>
                <a:lnTo>
                  <a:pt x="0" y="7380"/>
                </a:lnTo>
                <a:lnTo>
                  <a:pt x="953" y="7778"/>
                </a:lnTo>
                <a:lnTo>
                  <a:pt x="2540" y="8043"/>
                </a:lnTo>
                <a:lnTo>
                  <a:pt x="4551" y="8219"/>
                </a:lnTo>
                <a:lnTo>
                  <a:pt x="5892" y="9289"/>
                </a:lnTo>
                <a:lnTo>
                  <a:pt x="6785" y="10955"/>
                </a:lnTo>
                <a:lnTo>
                  <a:pt x="7778" y="15346"/>
                </a:lnTo>
                <a:lnTo>
                  <a:pt x="8219" y="20473"/>
                </a:lnTo>
                <a:lnTo>
                  <a:pt x="9290" y="24126"/>
                </a:lnTo>
                <a:lnTo>
                  <a:pt x="10956" y="28466"/>
                </a:lnTo>
                <a:lnTo>
                  <a:pt x="13019" y="33265"/>
                </a:lnTo>
                <a:lnTo>
                  <a:pt x="15311" y="41137"/>
                </a:lnTo>
                <a:lnTo>
                  <a:pt x="17283" y="48763"/>
                </a:lnTo>
                <a:lnTo>
                  <a:pt x="19141" y="53463"/>
                </a:lnTo>
                <a:lnTo>
                  <a:pt x="21333" y="58502"/>
                </a:lnTo>
                <a:lnTo>
                  <a:pt x="26309" y="69181"/>
                </a:lnTo>
                <a:lnTo>
                  <a:pt x="28969" y="74695"/>
                </a:lnTo>
                <a:lnTo>
                  <a:pt x="30743" y="81229"/>
                </a:lnTo>
                <a:lnTo>
                  <a:pt x="31926" y="88443"/>
                </a:lnTo>
                <a:lnTo>
                  <a:pt x="32714" y="96109"/>
                </a:lnTo>
                <a:lnTo>
                  <a:pt x="33239" y="103125"/>
                </a:lnTo>
                <a:lnTo>
                  <a:pt x="33589" y="109708"/>
                </a:lnTo>
                <a:lnTo>
                  <a:pt x="33823" y="116001"/>
                </a:lnTo>
                <a:lnTo>
                  <a:pt x="34932" y="123054"/>
                </a:lnTo>
                <a:lnTo>
                  <a:pt x="36623" y="130613"/>
                </a:lnTo>
                <a:lnTo>
                  <a:pt x="38702" y="138510"/>
                </a:lnTo>
                <a:lnTo>
                  <a:pt x="40089" y="145680"/>
                </a:lnTo>
                <a:lnTo>
                  <a:pt x="41013" y="152365"/>
                </a:lnTo>
                <a:lnTo>
                  <a:pt x="41630" y="158727"/>
                </a:lnTo>
                <a:lnTo>
                  <a:pt x="42041" y="163920"/>
                </a:lnTo>
                <a:lnTo>
                  <a:pt x="42497" y="172231"/>
                </a:lnTo>
                <a:lnTo>
                  <a:pt x="43571" y="176733"/>
                </a:lnTo>
                <a:lnTo>
                  <a:pt x="45240" y="181639"/>
                </a:lnTo>
                <a:lnTo>
                  <a:pt x="47305" y="186815"/>
                </a:lnTo>
                <a:lnTo>
                  <a:pt x="49634" y="192171"/>
                </a:lnTo>
                <a:lnTo>
                  <a:pt x="54762" y="203202"/>
                </a:lnTo>
                <a:lnTo>
                  <a:pt x="56511" y="207858"/>
                </a:lnTo>
                <a:lnTo>
                  <a:pt x="58453" y="215571"/>
                </a:lnTo>
                <a:lnTo>
                  <a:pt x="58972" y="219914"/>
                </a:lnTo>
                <a:lnTo>
                  <a:pt x="59317" y="224714"/>
                </a:lnTo>
                <a:lnTo>
                  <a:pt x="59547" y="229819"/>
                </a:lnTo>
                <a:lnTo>
                  <a:pt x="60653" y="234175"/>
                </a:lnTo>
                <a:lnTo>
                  <a:pt x="62343" y="238032"/>
                </a:lnTo>
                <a:lnTo>
                  <a:pt x="64422" y="241555"/>
                </a:lnTo>
                <a:lnTo>
                  <a:pt x="66732" y="248010"/>
                </a:lnTo>
                <a:lnTo>
                  <a:pt x="68032" y="256999"/>
                </a:lnTo>
                <a:lnTo>
                  <a:pt x="68215" y="259915"/>
                </a:lnTo>
                <a:lnTo>
                  <a:pt x="69290" y="262812"/>
                </a:lnTo>
                <a:lnTo>
                  <a:pt x="70958" y="265695"/>
                </a:lnTo>
                <a:lnTo>
                  <a:pt x="73023" y="268570"/>
                </a:lnTo>
                <a:lnTo>
                  <a:pt x="75317" y="274304"/>
                </a:lnTo>
                <a:lnTo>
                  <a:pt x="76911" y="282714"/>
                </a:lnTo>
                <a:lnTo>
                  <a:pt x="77045" y="286940"/>
                </a:lnTo>
                <a:lnTo>
                  <a:pt x="78034" y="288448"/>
                </a:lnTo>
                <a:lnTo>
                  <a:pt x="79645" y="289454"/>
                </a:lnTo>
                <a:lnTo>
                  <a:pt x="85725" y="291464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8"/>
          <p:cNvSpPr/>
          <p:nvPr/>
        </p:nvSpPr>
        <p:spPr>
          <a:xfrm>
            <a:off x="4006215" y="2520314"/>
            <a:ext cx="77153" cy="265640"/>
          </a:xfrm>
          <a:custGeom>
            <a:avLst/>
            <a:gdLst/>
            <a:ahLst/>
            <a:cxnLst/>
            <a:rect l="0" t="0" r="0" b="0"/>
            <a:pathLst>
              <a:path w="77153" h="265640">
                <a:moveTo>
                  <a:pt x="0" y="0"/>
                </a:moveTo>
                <a:lnTo>
                  <a:pt x="4551" y="4552"/>
                </a:lnTo>
                <a:lnTo>
                  <a:pt x="5891" y="6845"/>
                </a:lnTo>
                <a:lnTo>
                  <a:pt x="7381" y="11932"/>
                </a:lnTo>
                <a:lnTo>
                  <a:pt x="8219" y="20152"/>
                </a:lnTo>
                <a:lnTo>
                  <a:pt x="9289" y="22960"/>
                </a:lnTo>
                <a:lnTo>
                  <a:pt x="10955" y="25784"/>
                </a:lnTo>
                <a:lnTo>
                  <a:pt x="13018" y="28620"/>
                </a:lnTo>
                <a:lnTo>
                  <a:pt x="15311" y="36850"/>
                </a:lnTo>
                <a:lnTo>
                  <a:pt x="15922" y="41712"/>
                </a:lnTo>
                <a:lnTo>
                  <a:pt x="16601" y="49654"/>
                </a:lnTo>
                <a:lnTo>
                  <a:pt x="16782" y="53105"/>
                </a:lnTo>
                <a:lnTo>
                  <a:pt x="17856" y="57311"/>
                </a:lnTo>
                <a:lnTo>
                  <a:pt x="19524" y="62020"/>
                </a:lnTo>
                <a:lnTo>
                  <a:pt x="21588" y="67065"/>
                </a:lnTo>
                <a:lnTo>
                  <a:pt x="22964" y="72332"/>
                </a:lnTo>
                <a:lnTo>
                  <a:pt x="23882" y="77749"/>
                </a:lnTo>
                <a:lnTo>
                  <a:pt x="24494" y="83266"/>
                </a:lnTo>
                <a:lnTo>
                  <a:pt x="25854" y="88848"/>
                </a:lnTo>
                <a:lnTo>
                  <a:pt x="27713" y="94475"/>
                </a:lnTo>
                <a:lnTo>
                  <a:pt x="29905" y="100131"/>
                </a:lnTo>
                <a:lnTo>
                  <a:pt x="32319" y="105807"/>
                </a:lnTo>
                <a:lnTo>
                  <a:pt x="37541" y="117193"/>
                </a:lnTo>
                <a:lnTo>
                  <a:pt x="39315" y="123849"/>
                </a:lnTo>
                <a:lnTo>
                  <a:pt x="40498" y="131143"/>
                </a:lnTo>
                <a:lnTo>
                  <a:pt x="41286" y="138864"/>
                </a:lnTo>
                <a:lnTo>
                  <a:pt x="42764" y="145916"/>
                </a:lnTo>
                <a:lnTo>
                  <a:pt x="44702" y="152523"/>
                </a:lnTo>
                <a:lnTo>
                  <a:pt x="46946" y="158832"/>
                </a:lnTo>
                <a:lnTo>
                  <a:pt x="48442" y="164943"/>
                </a:lnTo>
                <a:lnTo>
                  <a:pt x="49439" y="170922"/>
                </a:lnTo>
                <a:lnTo>
                  <a:pt x="50104" y="176813"/>
                </a:lnTo>
                <a:lnTo>
                  <a:pt x="50548" y="181693"/>
                </a:lnTo>
                <a:lnTo>
                  <a:pt x="51040" y="189655"/>
                </a:lnTo>
                <a:lnTo>
                  <a:pt x="52124" y="194065"/>
                </a:lnTo>
                <a:lnTo>
                  <a:pt x="53799" y="198909"/>
                </a:lnTo>
                <a:lnTo>
                  <a:pt x="55869" y="204044"/>
                </a:lnTo>
                <a:lnTo>
                  <a:pt x="58168" y="212289"/>
                </a:lnTo>
                <a:lnTo>
                  <a:pt x="59190" y="220081"/>
                </a:lnTo>
                <a:lnTo>
                  <a:pt x="59462" y="224826"/>
                </a:lnTo>
                <a:lnTo>
                  <a:pt x="59765" y="234225"/>
                </a:lnTo>
                <a:lnTo>
                  <a:pt x="59899" y="241578"/>
                </a:lnTo>
                <a:lnTo>
                  <a:pt x="60887" y="244872"/>
                </a:lnTo>
                <a:lnTo>
                  <a:pt x="62499" y="248021"/>
                </a:lnTo>
                <a:lnTo>
                  <a:pt x="68224" y="256640"/>
                </a:lnTo>
                <a:lnTo>
                  <a:pt x="68559" y="264922"/>
                </a:lnTo>
                <a:lnTo>
                  <a:pt x="68570" y="265381"/>
                </a:lnTo>
                <a:lnTo>
                  <a:pt x="69526" y="265503"/>
                </a:lnTo>
                <a:lnTo>
                  <a:pt x="71115" y="265585"/>
                </a:lnTo>
                <a:lnTo>
                  <a:pt x="73128" y="265639"/>
                </a:lnTo>
                <a:lnTo>
                  <a:pt x="74470" y="264723"/>
                </a:lnTo>
                <a:lnTo>
                  <a:pt x="75364" y="263160"/>
                </a:lnTo>
                <a:lnTo>
                  <a:pt x="77152" y="257175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9"/>
          <p:cNvSpPr/>
          <p:nvPr/>
        </p:nvSpPr>
        <p:spPr>
          <a:xfrm>
            <a:off x="4164153" y="2460320"/>
            <a:ext cx="450710" cy="273921"/>
          </a:xfrm>
          <a:custGeom>
            <a:avLst/>
            <a:gdLst/>
            <a:ahLst/>
            <a:cxnLst/>
            <a:rect l="0" t="0" r="0" b="0"/>
            <a:pathLst>
              <a:path w="450710" h="273921">
                <a:moveTo>
                  <a:pt x="4939" y="68567"/>
                </a:moveTo>
                <a:lnTo>
                  <a:pt x="0" y="68567"/>
                </a:lnTo>
                <a:lnTo>
                  <a:pt x="2109" y="68567"/>
                </a:lnTo>
                <a:lnTo>
                  <a:pt x="3052" y="67615"/>
                </a:lnTo>
                <a:lnTo>
                  <a:pt x="3681" y="66027"/>
                </a:lnTo>
                <a:lnTo>
                  <a:pt x="4566" y="59242"/>
                </a:lnTo>
                <a:lnTo>
                  <a:pt x="4690" y="56635"/>
                </a:lnTo>
                <a:lnTo>
                  <a:pt x="5726" y="53945"/>
                </a:lnTo>
                <a:lnTo>
                  <a:pt x="9416" y="48416"/>
                </a:lnTo>
                <a:lnTo>
                  <a:pt x="16849" y="39948"/>
                </a:lnTo>
                <a:lnTo>
                  <a:pt x="18594" y="37105"/>
                </a:lnTo>
                <a:lnTo>
                  <a:pt x="20533" y="31407"/>
                </a:lnTo>
                <a:lnTo>
                  <a:pt x="22954" y="28554"/>
                </a:lnTo>
                <a:lnTo>
                  <a:pt x="30726" y="22843"/>
                </a:lnTo>
                <a:lnTo>
                  <a:pt x="40530" y="17130"/>
                </a:lnTo>
                <a:lnTo>
                  <a:pt x="51237" y="11416"/>
                </a:lnTo>
                <a:lnTo>
                  <a:pt x="62346" y="5702"/>
                </a:lnTo>
                <a:lnTo>
                  <a:pt x="73633" y="2527"/>
                </a:lnTo>
                <a:lnTo>
                  <a:pt x="85000" y="1116"/>
                </a:lnTo>
                <a:lnTo>
                  <a:pt x="96402" y="489"/>
                </a:lnTo>
                <a:lnTo>
                  <a:pt x="107819" y="210"/>
                </a:lnTo>
                <a:lnTo>
                  <a:pt x="143264" y="0"/>
                </a:lnTo>
                <a:lnTo>
                  <a:pt x="146686" y="948"/>
                </a:lnTo>
                <a:lnTo>
                  <a:pt x="153028" y="4542"/>
                </a:lnTo>
                <a:lnTo>
                  <a:pt x="161953" y="11920"/>
                </a:lnTo>
                <a:lnTo>
                  <a:pt x="167751" y="19896"/>
                </a:lnTo>
                <a:lnTo>
                  <a:pt x="170630" y="24689"/>
                </a:lnTo>
                <a:lnTo>
                  <a:pt x="173829" y="32556"/>
                </a:lnTo>
                <a:lnTo>
                  <a:pt x="175251" y="40180"/>
                </a:lnTo>
                <a:lnTo>
                  <a:pt x="175631" y="44880"/>
                </a:lnTo>
                <a:lnTo>
                  <a:pt x="175884" y="49918"/>
                </a:lnTo>
                <a:lnTo>
                  <a:pt x="176165" y="60596"/>
                </a:lnTo>
                <a:lnTo>
                  <a:pt x="176239" y="66111"/>
                </a:lnTo>
                <a:lnTo>
                  <a:pt x="175337" y="71692"/>
                </a:lnTo>
                <a:lnTo>
                  <a:pt x="173782" y="77318"/>
                </a:lnTo>
                <a:lnTo>
                  <a:pt x="171794" y="82973"/>
                </a:lnTo>
                <a:lnTo>
                  <a:pt x="170468" y="88649"/>
                </a:lnTo>
                <a:lnTo>
                  <a:pt x="169584" y="94337"/>
                </a:lnTo>
                <a:lnTo>
                  <a:pt x="168995" y="100035"/>
                </a:lnTo>
                <a:lnTo>
                  <a:pt x="167650" y="105738"/>
                </a:lnTo>
                <a:lnTo>
                  <a:pt x="165800" y="111445"/>
                </a:lnTo>
                <a:lnTo>
                  <a:pt x="163615" y="117155"/>
                </a:lnTo>
                <a:lnTo>
                  <a:pt x="161205" y="122866"/>
                </a:lnTo>
                <a:lnTo>
                  <a:pt x="158647" y="128579"/>
                </a:lnTo>
                <a:lnTo>
                  <a:pt x="153264" y="140007"/>
                </a:lnTo>
                <a:lnTo>
                  <a:pt x="147696" y="151436"/>
                </a:lnTo>
                <a:lnTo>
                  <a:pt x="144878" y="156198"/>
                </a:lnTo>
                <a:lnTo>
                  <a:pt x="139207" y="164029"/>
                </a:lnTo>
                <a:lnTo>
                  <a:pt x="137313" y="168403"/>
                </a:lnTo>
                <a:lnTo>
                  <a:pt x="136051" y="173225"/>
                </a:lnTo>
                <a:lnTo>
                  <a:pt x="135210" y="178344"/>
                </a:lnTo>
                <a:lnTo>
                  <a:pt x="131734" y="186572"/>
                </a:lnTo>
                <a:lnTo>
                  <a:pt x="127015" y="194356"/>
                </a:lnTo>
                <a:lnTo>
                  <a:pt x="121742" y="204166"/>
                </a:lnTo>
                <a:lnTo>
                  <a:pt x="118764" y="212336"/>
                </a:lnTo>
                <a:lnTo>
                  <a:pt x="117441" y="219142"/>
                </a:lnTo>
                <a:lnTo>
                  <a:pt x="116852" y="225342"/>
                </a:lnTo>
                <a:lnTo>
                  <a:pt x="116591" y="231272"/>
                </a:lnTo>
                <a:lnTo>
                  <a:pt x="116444" y="239966"/>
                </a:lnTo>
                <a:lnTo>
                  <a:pt x="116383" y="255821"/>
                </a:lnTo>
                <a:lnTo>
                  <a:pt x="123167" y="263771"/>
                </a:lnTo>
                <a:lnTo>
                  <a:pt x="123763" y="264425"/>
                </a:lnTo>
                <a:lnTo>
                  <a:pt x="133703" y="269897"/>
                </a:lnTo>
                <a:lnTo>
                  <a:pt x="140907" y="272347"/>
                </a:lnTo>
                <a:lnTo>
                  <a:pt x="152859" y="273726"/>
                </a:lnTo>
                <a:lnTo>
                  <a:pt x="157844" y="273920"/>
                </a:lnTo>
                <a:lnTo>
                  <a:pt x="168465" y="271595"/>
                </a:lnTo>
                <a:lnTo>
                  <a:pt x="180487" y="268339"/>
                </a:lnTo>
                <a:lnTo>
                  <a:pt x="187694" y="267471"/>
                </a:lnTo>
                <a:lnTo>
                  <a:pt x="195355" y="266892"/>
                </a:lnTo>
                <a:lnTo>
                  <a:pt x="208949" y="263709"/>
                </a:lnTo>
                <a:lnTo>
                  <a:pt x="237748" y="253905"/>
                </a:lnTo>
                <a:lnTo>
                  <a:pt x="246823" y="252133"/>
                </a:lnTo>
                <a:lnTo>
                  <a:pt x="256682" y="250952"/>
                </a:lnTo>
                <a:lnTo>
                  <a:pt x="267065" y="250164"/>
                </a:lnTo>
                <a:lnTo>
                  <a:pt x="276845" y="248687"/>
                </a:lnTo>
                <a:lnTo>
                  <a:pt x="286222" y="246749"/>
                </a:lnTo>
                <a:lnTo>
                  <a:pt x="326354" y="236796"/>
                </a:lnTo>
                <a:lnTo>
                  <a:pt x="335421" y="234060"/>
                </a:lnTo>
                <a:lnTo>
                  <a:pt x="343370" y="231283"/>
                </a:lnTo>
                <a:lnTo>
                  <a:pt x="350575" y="228480"/>
                </a:lnTo>
                <a:lnTo>
                  <a:pt x="366200" y="222824"/>
                </a:lnTo>
                <a:lnTo>
                  <a:pt x="374368" y="219983"/>
                </a:lnTo>
                <a:lnTo>
                  <a:pt x="382669" y="218088"/>
                </a:lnTo>
                <a:lnTo>
                  <a:pt x="391062" y="216825"/>
                </a:lnTo>
                <a:lnTo>
                  <a:pt x="399514" y="215984"/>
                </a:lnTo>
                <a:lnTo>
                  <a:pt x="411446" y="215048"/>
                </a:lnTo>
                <a:lnTo>
                  <a:pt x="423518" y="214521"/>
                </a:lnTo>
                <a:lnTo>
                  <a:pt x="436130" y="214344"/>
                </a:lnTo>
                <a:lnTo>
                  <a:pt x="450709" y="21430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10"/>
          <p:cNvSpPr/>
          <p:nvPr/>
        </p:nvSpPr>
        <p:spPr>
          <a:xfrm>
            <a:off x="3963352" y="2880360"/>
            <a:ext cx="176390" cy="368618"/>
          </a:xfrm>
          <a:custGeom>
            <a:avLst/>
            <a:gdLst/>
            <a:ahLst/>
            <a:cxnLst/>
            <a:rect l="0" t="0" r="0" b="0"/>
            <a:pathLst>
              <a:path w="176390" h="368618">
                <a:moveTo>
                  <a:pt x="171450" y="0"/>
                </a:moveTo>
                <a:lnTo>
                  <a:pt x="171450" y="15600"/>
                </a:lnTo>
                <a:lnTo>
                  <a:pt x="176001" y="25788"/>
                </a:lnTo>
                <a:lnTo>
                  <a:pt x="176389" y="29575"/>
                </a:lnTo>
                <a:lnTo>
                  <a:pt x="175695" y="33051"/>
                </a:lnTo>
                <a:lnTo>
                  <a:pt x="174280" y="36322"/>
                </a:lnTo>
                <a:lnTo>
                  <a:pt x="172708" y="45035"/>
                </a:lnTo>
                <a:lnTo>
                  <a:pt x="172288" y="50026"/>
                </a:lnTo>
                <a:lnTo>
                  <a:pt x="169283" y="60651"/>
                </a:lnTo>
                <a:lnTo>
                  <a:pt x="165724" y="71723"/>
                </a:lnTo>
                <a:lnTo>
                  <a:pt x="164142" y="82994"/>
                </a:lnTo>
                <a:lnTo>
                  <a:pt x="160900" y="94353"/>
                </a:lnTo>
                <a:lnTo>
                  <a:pt x="158702" y="100050"/>
                </a:lnTo>
                <a:lnTo>
                  <a:pt x="155331" y="106705"/>
                </a:lnTo>
                <a:lnTo>
                  <a:pt x="151179" y="113999"/>
                </a:lnTo>
                <a:lnTo>
                  <a:pt x="146506" y="121719"/>
                </a:lnTo>
                <a:lnTo>
                  <a:pt x="143391" y="128771"/>
                </a:lnTo>
                <a:lnTo>
                  <a:pt x="141314" y="135377"/>
                </a:lnTo>
                <a:lnTo>
                  <a:pt x="139929" y="141686"/>
                </a:lnTo>
                <a:lnTo>
                  <a:pt x="137101" y="148750"/>
                </a:lnTo>
                <a:lnTo>
                  <a:pt x="133311" y="156316"/>
                </a:lnTo>
                <a:lnTo>
                  <a:pt x="128879" y="164218"/>
                </a:lnTo>
                <a:lnTo>
                  <a:pt x="124019" y="171391"/>
                </a:lnTo>
                <a:lnTo>
                  <a:pt x="118874" y="178078"/>
                </a:lnTo>
                <a:lnTo>
                  <a:pt x="113540" y="184441"/>
                </a:lnTo>
                <a:lnTo>
                  <a:pt x="109030" y="191541"/>
                </a:lnTo>
                <a:lnTo>
                  <a:pt x="105072" y="199131"/>
                </a:lnTo>
                <a:lnTo>
                  <a:pt x="101481" y="207049"/>
                </a:lnTo>
                <a:lnTo>
                  <a:pt x="97181" y="215185"/>
                </a:lnTo>
                <a:lnTo>
                  <a:pt x="92410" y="223467"/>
                </a:lnTo>
                <a:lnTo>
                  <a:pt x="87324" y="231845"/>
                </a:lnTo>
                <a:lnTo>
                  <a:pt x="82981" y="239336"/>
                </a:lnTo>
                <a:lnTo>
                  <a:pt x="75616" y="252739"/>
                </a:lnTo>
                <a:lnTo>
                  <a:pt x="71366" y="258980"/>
                </a:lnTo>
                <a:lnTo>
                  <a:pt x="66627" y="265046"/>
                </a:lnTo>
                <a:lnTo>
                  <a:pt x="61563" y="270994"/>
                </a:lnTo>
                <a:lnTo>
                  <a:pt x="57234" y="275913"/>
                </a:lnTo>
                <a:lnTo>
                  <a:pt x="49885" y="283918"/>
                </a:lnTo>
                <a:lnTo>
                  <a:pt x="46591" y="288338"/>
                </a:lnTo>
                <a:lnTo>
                  <a:pt x="43444" y="293190"/>
                </a:lnTo>
                <a:lnTo>
                  <a:pt x="40392" y="298330"/>
                </a:lnTo>
                <a:lnTo>
                  <a:pt x="37406" y="303662"/>
                </a:lnTo>
                <a:lnTo>
                  <a:pt x="31547" y="314666"/>
                </a:lnTo>
                <a:lnTo>
                  <a:pt x="28652" y="319315"/>
                </a:lnTo>
                <a:lnTo>
                  <a:pt x="25769" y="323366"/>
                </a:lnTo>
                <a:lnTo>
                  <a:pt x="22894" y="327020"/>
                </a:lnTo>
                <a:lnTo>
                  <a:pt x="19701" y="333619"/>
                </a:lnTo>
                <a:lnTo>
                  <a:pt x="18849" y="336713"/>
                </a:lnTo>
                <a:lnTo>
                  <a:pt x="15362" y="342690"/>
                </a:lnTo>
                <a:lnTo>
                  <a:pt x="9914" y="349737"/>
                </a:lnTo>
                <a:lnTo>
                  <a:pt x="9169" y="353241"/>
                </a:lnTo>
                <a:lnTo>
                  <a:pt x="8970" y="355509"/>
                </a:lnTo>
                <a:lnTo>
                  <a:pt x="7885" y="357973"/>
                </a:lnTo>
                <a:lnTo>
                  <a:pt x="2760" y="365040"/>
                </a:lnTo>
                <a:lnTo>
                  <a:pt x="0" y="368617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11"/>
          <p:cNvSpPr/>
          <p:nvPr/>
        </p:nvSpPr>
        <p:spPr>
          <a:xfrm>
            <a:off x="4246245" y="2957512"/>
            <a:ext cx="445771" cy="265749"/>
          </a:xfrm>
          <a:custGeom>
            <a:avLst/>
            <a:gdLst/>
            <a:ahLst/>
            <a:cxnLst/>
            <a:rect l="0" t="0" r="0" b="0"/>
            <a:pathLst>
              <a:path w="445771" h="265749">
                <a:moveTo>
                  <a:pt x="0" y="0"/>
                </a:moveTo>
                <a:lnTo>
                  <a:pt x="7381" y="7381"/>
                </a:lnTo>
                <a:lnTo>
                  <a:pt x="10583" y="8043"/>
                </a:lnTo>
                <a:lnTo>
                  <a:pt x="12770" y="8220"/>
                </a:lnTo>
                <a:lnTo>
                  <a:pt x="14228" y="9290"/>
                </a:lnTo>
                <a:lnTo>
                  <a:pt x="15200" y="10956"/>
                </a:lnTo>
                <a:lnTo>
                  <a:pt x="15849" y="13019"/>
                </a:lnTo>
                <a:lnTo>
                  <a:pt x="17233" y="14394"/>
                </a:lnTo>
                <a:lnTo>
                  <a:pt x="19108" y="15311"/>
                </a:lnTo>
                <a:lnTo>
                  <a:pt x="24685" y="17283"/>
                </a:lnTo>
                <a:lnTo>
                  <a:pt x="37582" y="22795"/>
                </a:lnTo>
                <a:lnTo>
                  <a:pt x="44643" y="24419"/>
                </a:lnTo>
                <a:lnTo>
                  <a:pt x="47859" y="26757"/>
                </a:lnTo>
                <a:lnTo>
                  <a:pt x="53973" y="34435"/>
                </a:lnTo>
                <a:lnTo>
                  <a:pt x="57889" y="37244"/>
                </a:lnTo>
                <a:lnTo>
                  <a:pt x="67321" y="40366"/>
                </a:lnTo>
                <a:lnTo>
                  <a:pt x="71550" y="43103"/>
                </a:lnTo>
                <a:lnTo>
                  <a:pt x="78790" y="51224"/>
                </a:lnTo>
                <a:lnTo>
                  <a:pt x="87723" y="58644"/>
                </a:lnTo>
                <a:lnTo>
                  <a:pt x="98043" y="65117"/>
                </a:lnTo>
                <a:lnTo>
                  <a:pt x="108979" y="71168"/>
                </a:lnTo>
                <a:lnTo>
                  <a:pt x="115515" y="75068"/>
                </a:lnTo>
                <a:lnTo>
                  <a:pt x="130397" y="84481"/>
                </a:lnTo>
                <a:lnTo>
                  <a:pt x="143997" y="92475"/>
                </a:lnTo>
                <a:lnTo>
                  <a:pt x="157343" y="99202"/>
                </a:lnTo>
                <a:lnTo>
                  <a:pt x="164903" y="102330"/>
                </a:lnTo>
                <a:lnTo>
                  <a:pt x="172800" y="105367"/>
                </a:lnTo>
                <a:lnTo>
                  <a:pt x="179970" y="109298"/>
                </a:lnTo>
                <a:lnTo>
                  <a:pt x="186655" y="113823"/>
                </a:lnTo>
                <a:lnTo>
                  <a:pt x="193016" y="118744"/>
                </a:lnTo>
                <a:lnTo>
                  <a:pt x="200115" y="123930"/>
                </a:lnTo>
                <a:lnTo>
                  <a:pt x="215622" y="134773"/>
                </a:lnTo>
                <a:lnTo>
                  <a:pt x="223758" y="139379"/>
                </a:lnTo>
                <a:lnTo>
                  <a:pt x="232039" y="143402"/>
                </a:lnTo>
                <a:lnTo>
                  <a:pt x="240418" y="147036"/>
                </a:lnTo>
                <a:lnTo>
                  <a:pt x="248861" y="151364"/>
                </a:lnTo>
                <a:lnTo>
                  <a:pt x="257347" y="156154"/>
                </a:lnTo>
                <a:lnTo>
                  <a:pt x="265862" y="161253"/>
                </a:lnTo>
                <a:lnTo>
                  <a:pt x="273444" y="166557"/>
                </a:lnTo>
                <a:lnTo>
                  <a:pt x="280403" y="171998"/>
                </a:lnTo>
                <a:lnTo>
                  <a:pt x="286948" y="177530"/>
                </a:lnTo>
                <a:lnTo>
                  <a:pt x="294168" y="182171"/>
                </a:lnTo>
                <a:lnTo>
                  <a:pt x="301839" y="186218"/>
                </a:lnTo>
                <a:lnTo>
                  <a:pt x="309811" y="189867"/>
                </a:lnTo>
                <a:lnTo>
                  <a:pt x="317031" y="194206"/>
                </a:lnTo>
                <a:lnTo>
                  <a:pt x="323748" y="199003"/>
                </a:lnTo>
                <a:lnTo>
                  <a:pt x="330132" y="204106"/>
                </a:lnTo>
                <a:lnTo>
                  <a:pt x="337246" y="208461"/>
                </a:lnTo>
                <a:lnTo>
                  <a:pt x="344845" y="212316"/>
                </a:lnTo>
                <a:lnTo>
                  <a:pt x="352769" y="215839"/>
                </a:lnTo>
                <a:lnTo>
                  <a:pt x="364113" y="222294"/>
                </a:lnTo>
                <a:lnTo>
                  <a:pt x="373283" y="228337"/>
                </a:lnTo>
                <a:lnTo>
                  <a:pt x="383708" y="234198"/>
                </a:lnTo>
                <a:lnTo>
                  <a:pt x="400288" y="242853"/>
                </a:lnTo>
                <a:lnTo>
                  <a:pt x="409046" y="248587"/>
                </a:lnTo>
                <a:lnTo>
                  <a:pt x="412714" y="251450"/>
                </a:lnTo>
                <a:lnTo>
                  <a:pt x="419331" y="254631"/>
                </a:lnTo>
                <a:lnTo>
                  <a:pt x="428411" y="256421"/>
                </a:lnTo>
                <a:lnTo>
                  <a:pt x="431340" y="256673"/>
                </a:lnTo>
                <a:lnTo>
                  <a:pt x="433292" y="257792"/>
                </a:lnTo>
                <a:lnTo>
                  <a:pt x="434594" y="259492"/>
                </a:lnTo>
                <a:lnTo>
                  <a:pt x="435461" y="261577"/>
                </a:lnTo>
                <a:lnTo>
                  <a:pt x="436992" y="262967"/>
                </a:lnTo>
                <a:lnTo>
                  <a:pt x="438966" y="263894"/>
                </a:lnTo>
                <a:lnTo>
                  <a:pt x="445770" y="265748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12"/>
          <p:cNvSpPr/>
          <p:nvPr/>
        </p:nvSpPr>
        <p:spPr>
          <a:xfrm>
            <a:off x="3697958" y="3403400"/>
            <a:ext cx="273968" cy="291348"/>
          </a:xfrm>
          <a:custGeom>
            <a:avLst/>
            <a:gdLst/>
            <a:ahLst/>
            <a:cxnLst/>
            <a:rect l="0" t="0" r="0" b="0"/>
            <a:pathLst>
              <a:path w="273968" h="291348">
                <a:moveTo>
                  <a:pt x="8219" y="68462"/>
                </a:moveTo>
                <a:lnTo>
                  <a:pt x="8219" y="63912"/>
                </a:lnTo>
                <a:lnTo>
                  <a:pt x="7267" y="62570"/>
                </a:lnTo>
                <a:lnTo>
                  <a:pt x="5679" y="61677"/>
                </a:lnTo>
                <a:lnTo>
                  <a:pt x="3669" y="61081"/>
                </a:lnTo>
                <a:lnTo>
                  <a:pt x="2327" y="59732"/>
                </a:lnTo>
                <a:lnTo>
                  <a:pt x="1434" y="57879"/>
                </a:lnTo>
                <a:lnTo>
                  <a:pt x="0" y="52613"/>
                </a:lnTo>
                <a:lnTo>
                  <a:pt x="2344" y="49353"/>
                </a:lnTo>
                <a:lnTo>
                  <a:pt x="9018" y="42163"/>
                </a:lnTo>
                <a:lnTo>
                  <a:pt x="36808" y="14160"/>
                </a:lnTo>
                <a:lnTo>
                  <a:pt x="40613" y="12258"/>
                </a:lnTo>
                <a:lnTo>
                  <a:pt x="45056" y="10990"/>
                </a:lnTo>
                <a:lnTo>
                  <a:pt x="49922" y="10145"/>
                </a:lnTo>
                <a:lnTo>
                  <a:pt x="55071" y="8629"/>
                </a:lnTo>
                <a:lnTo>
                  <a:pt x="60409" y="6666"/>
                </a:lnTo>
                <a:lnTo>
                  <a:pt x="65872" y="4405"/>
                </a:lnTo>
                <a:lnTo>
                  <a:pt x="72372" y="2897"/>
                </a:lnTo>
                <a:lnTo>
                  <a:pt x="79562" y="1892"/>
                </a:lnTo>
                <a:lnTo>
                  <a:pt x="87214" y="1222"/>
                </a:lnTo>
                <a:lnTo>
                  <a:pt x="94220" y="775"/>
                </a:lnTo>
                <a:lnTo>
                  <a:pt x="107084" y="279"/>
                </a:lnTo>
                <a:lnTo>
                  <a:pt x="125036" y="0"/>
                </a:lnTo>
                <a:lnTo>
                  <a:pt x="130865" y="913"/>
                </a:lnTo>
                <a:lnTo>
                  <a:pt x="136655" y="2475"/>
                </a:lnTo>
                <a:lnTo>
                  <a:pt x="142421" y="4468"/>
                </a:lnTo>
                <a:lnTo>
                  <a:pt x="148169" y="6749"/>
                </a:lnTo>
                <a:lnTo>
                  <a:pt x="153907" y="9223"/>
                </a:lnTo>
                <a:lnTo>
                  <a:pt x="165362" y="14511"/>
                </a:lnTo>
                <a:lnTo>
                  <a:pt x="176803" y="20036"/>
                </a:lnTo>
                <a:lnTo>
                  <a:pt x="182521" y="23796"/>
                </a:lnTo>
                <a:lnTo>
                  <a:pt x="188238" y="28207"/>
                </a:lnTo>
                <a:lnTo>
                  <a:pt x="193954" y="33053"/>
                </a:lnTo>
                <a:lnTo>
                  <a:pt x="197765" y="39141"/>
                </a:lnTo>
                <a:lnTo>
                  <a:pt x="200305" y="46057"/>
                </a:lnTo>
                <a:lnTo>
                  <a:pt x="201999" y="53526"/>
                </a:lnTo>
                <a:lnTo>
                  <a:pt x="204080" y="60409"/>
                </a:lnTo>
                <a:lnTo>
                  <a:pt x="206421" y="66904"/>
                </a:lnTo>
                <a:lnTo>
                  <a:pt x="208933" y="73138"/>
                </a:lnTo>
                <a:lnTo>
                  <a:pt x="210609" y="79199"/>
                </a:lnTo>
                <a:lnTo>
                  <a:pt x="211725" y="85145"/>
                </a:lnTo>
                <a:lnTo>
                  <a:pt x="212470" y="91014"/>
                </a:lnTo>
                <a:lnTo>
                  <a:pt x="212966" y="97784"/>
                </a:lnTo>
                <a:lnTo>
                  <a:pt x="213297" y="105155"/>
                </a:lnTo>
                <a:lnTo>
                  <a:pt x="213518" y="112927"/>
                </a:lnTo>
                <a:lnTo>
                  <a:pt x="212712" y="120013"/>
                </a:lnTo>
                <a:lnTo>
                  <a:pt x="211223" y="126642"/>
                </a:lnTo>
                <a:lnTo>
                  <a:pt x="209278" y="132966"/>
                </a:lnTo>
                <a:lnTo>
                  <a:pt x="207028" y="139087"/>
                </a:lnTo>
                <a:lnTo>
                  <a:pt x="204576" y="145073"/>
                </a:lnTo>
                <a:lnTo>
                  <a:pt x="201989" y="150969"/>
                </a:lnTo>
                <a:lnTo>
                  <a:pt x="199311" y="157757"/>
                </a:lnTo>
                <a:lnTo>
                  <a:pt x="193797" y="172918"/>
                </a:lnTo>
                <a:lnTo>
                  <a:pt x="190040" y="180010"/>
                </a:lnTo>
                <a:lnTo>
                  <a:pt x="185630" y="186642"/>
                </a:lnTo>
                <a:lnTo>
                  <a:pt x="180786" y="192969"/>
                </a:lnTo>
                <a:lnTo>
                  <a:pt x="176603" y="199092"/>
                </a:lnTo>
                <a:lnTo>
                  <a:pt x="172863" y="205078"/>
                </a:lnTo>
                <a:lnTo>
                  <a:pt x="169416" y="210975"/>
                </a:lnTo>
                <a:lnTo>
                  <a:pt x="165214" y="216810"/>
                </a:lnTo>
                <a:lnTo>
                  <a:pt x="160508" y="222606"/>
                </a:lnTo>
                <a:lnTo>
                  <a:pt x="151150" y="233173"/>
                </a:lnTo>
                <a:lnTo>
                  <a:pt x="143817" y="241044"/>
                </a:lnTo>
                <a:lnTo>
                  <a:pt x="129782" y="255382"/>
                </a:lnTo>
                <a:lnTo>
                  <a:pt x="124504" y="259750"/>
                </a:lnTo>
                <a:lnTo>
                  <a:pt x="119079" y="263615"/>
                </a:lnTo>
                <a:lnTo>
                  <a:pt x="113558" y="267144"/>
                </a:lnTo>
                <a:lnTo>
                  <a:pt x="108925" y="270449"/>
                </a:lnTo>
                <a:lnTo>
                  <a:pt x="101238" y="276662"/>
                </a:lnTo>
                <a:lnTo>
                  <a:pt x="94646" y="280058"/>
                </a:lnTo>
                <a:lnTo>
                  <a:pt x="87588" y="281567"/>
                </a:lnTo>
                <a:lnTo>
                  <a:pt x="83039" y="281970"/>
                </a:lnTo>
                <a:lnTo>
                  <a:pt x="73857" y="282417"/>
                </a:lnTo>
                <a:lnTo>
                  <a:pt x="66602" y="282616"/>
                </a:lnTo>
                <a:lnTo>
                  <a:pt x="48704" y="282754"/>
                </a:lnTo>
                <a:lnTo>
                  <a:pt x="43781" y="282761"/>
                </a:lnTo>
                <a:lnTo>
                  <a:pt x="39547" y="281813"/>
                </a:lnTo>
                <a:lnTo>
                  <a:pt x="32303" y="278220"/>
                </a:lnTo>
                <a:lnTo>
                  <a:pt x="27420" y="275393"/>
                </a:lnTo>
                <a:lnTo>
                  <a:pt x="21422" y="270004"/>
                </a:lnTo>
                <a:lnTo>
                  <a:pt x="19879" y="267594"/>
                </a:lnTo>
                <a:lnTo>
                  <a:pt x="16754" y="259650"/>
                </a:lnTo>
                <a:lnTo>
                  <a:pt x="11171" y="251264"/>
                </a:lnTo>
                <a:lnTo>
                  <a:pt x="9531" y="245592"/>
                </a:lnTo>
                <a:lnTo>
                  <a:pt x="8608" y="237044"/>
                </a:lnTo>
                <a:lnTo>
                  <a:pt x="9431" y="234190"/>
                </a:lnTo>
                <a:lnTo>
                  <a:pt x="15056" y="225306"/>
                </a:lnTo>
                <a:lnTo>
                  <a:pt x="16972" y="222943"/>
                </a:lnTo>
                <a:lnTo>
                  <a:pt x="20999" y="218718"/>
                </a:lnTo>
                <a:lnTo>
                  <a:pt x="28504" y="213665"/>
                </a:lnTo>
                <a:lnTo>
                  <a:pt x="33173" y="210984"/>
                </a:lnTo>
                <a:lnTo>
                  <a:pt x="40899" y="208005"/>
                </a:lnTo>
                <a:lnTo>
                  <a:pt x="48461" y="206681"/>
                </a:lnTo>
                <a:lnTo>
                  <a:pt x="53145" y="206328"/>
                </a:lnTo>
                <a:lnTo>
                  <a:pt x="58172" y="206093"/>
                </a:lnTo>
                <a:lnTo>
                  <a:pt x="71378" y="205832"/>
                </a:lnTo>
                <a:lnTo>
                  <a:pt x="113657" y="205634"/>
                </a:lnTo>
                <a:lnTo>
                  <a:pt x="120421" y="206583"/>
                </a:lnTo>
                <a:lnTo>
                  <a:pt x="126836" y="208167"/>
                </a:lnTo>
                <a:lnTo>
                  <a:pt x="133016" y="210177"/>
                </a:lnTo>
                <a:lnTo>
                  <a:pt x="139042" y="211516"/>
                </a:lnTo>
                <a:lnTo>
                  <a:pt x="144965" y="212409"/>
                </a:lnTo>
                <a:lnTo>
                  <a:pt x="150818" y="213004"/>
                </a:lnTo>
                <a:lnTo>
                  <a:pt x="156624" y="214353"/>
                </a:lnTo>
                <a:lnTo>
                  <a:pt x="162401" y="216206"/>
                </a:lnTo>
                <a:lnTo>
                  <a:pt x="168157" y="218393"/>
                </a:lnTo>
                <a:lnTo>
                  <a:pt x="173899" y="220803"/>
                </a:lnTo>
                <a:lnTo>
                  <a:pt x="179633" y="223363"/>
                </a:lnTo>
                <a:lnTo>
                  <a:pt x="185360" y="226022"/>
                </a:lnTo>
                <a:lnTo>
                  <a:pt x="190130" y="228747"/>
                </a:lnTo>
                <a:lnTo>
                  <a:pt x="197971" y="234315"/>
                </a:lnTo>
                <a:lnTo>
                  <a:pt x="202348" y="237133"/>
                </a:lnTo>
                <a:lnTo>
                  <a:pt x="207171" y="239964"/>
                </a:lnTo>
                <a:lnTo>
                  <a:pt x="212292" y="242804"/>
                </a:lnTo>
                <a:lnTo>
                  <a:pt x="220520" y="248500"/>
                </a:lnTo>
                <a:lnTo>
                  <a:pt x="227352" y="254206"/>
                </a:lnTo>
                <a:lnTo>
                  <a:pt x="233564" y="259918"/>
                </a:lnTo>
                <a:lnTo>
                  <a:pt x="242416" y="268488"/>
                </a:lnTo>
                <a:lnTo>
                  <a:pt x="259669" y="285632"/>
                </a:lnTo>
                <a:lnTo>
                  <a:pt x="262530" y="287537"/>
                </a:lnTo>
                <a:lnTo>
                  <a:pt x="265389" y="288807"/>
                </a:lnTo>
                <a:lnTo>
                  <a:pt x="273967" y="291347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13"/>
          <p:cNvSpPr/>
          <p:nvPr/>
        </p:nvSpPr>
        <p:spPr>
          <a:xfrm>
            <a:off x="4623448" y="3334711"/>
            <a:ext cx="231445" cy="300017"/>
          </a:xfrm>
          <a:custGeom>
            <a:avLst/>
            <a:gdLst/>
            <a:ahLst/>
            <a:cxnLst/>
            <a:rect l="0" t="0" r="0" b="0"/>
            <a:pathLst>
              <a:path w="231445" h="300017">
                <a:moveTo>
                  <a:pt x="231444" y="17136"/>
                </a:moveTo>
                <a:lnTo>
                  <a:pt x="215844" y="17136"/>
                </a:lnTo>
                <a:lnTo>
                  <a:pt x="215329" y="16184"/>
                </a:lnTo>
                <a:lnTo>
                  <a:pt x="214757" y="12585"/>
                </a:lnTo>
                <a:lnTo>
                  <a:pt x="213652" y="11245"/>
                </a:lnTo>
                <a:lnTo>
                  <a:pt x="211962" y="10351"/>
                </a:lnTo>
                <a:lnTo>
                  <a:pt x="207546" y="9358"/>
                </a:lnTo>
                <a:lnTo>
                  <a:pt x="202407" y="8917"/>
                </a:lnTo>
                <a:lnTo>
                  <a:pt x="199704" y="7846"/>
                </a:lnTo>
                <a:lnTo>
                  <a:pt x="194159" y="4118"/>
                </a:lnTo>
                <a:lnTo>
                  <a:pt x="188521" y="1825"/>
                </a:lnTo>
                <a:lnTo>
                  <a:pt x="182840" y="806"/>
                </a:lnTo>
                <a:lnTo>
                  <a:pt x="177139" y="354"/>
                </a:lnTo>
                <a:lnTo>
                  <a:pt x="171431" y="152"/>
                </a:lnTo>
                <a:lnTo>
                  <a:pt x="160006" y="23"/>
                </a:lnTo>
                <a:lnTo>
                  <a:pt x="146883" y="0"/>
                </a:lnTo>
                <a:lnTo>
                  <a:pt x="141732" y="950"/>
                </a:lnTo>
                <a:lnTo>
                  <a:pt x="136394" y="2535"/>
                </a:lnTo>
                <a:lnTo>
                  <a:pt x="130930" y="4545"/>
                </a:lnTo>
                <a:lnTo>
                  <a:pt x="125382" y="5884"/>
                </a:lnTo>
                <a:lnTo>
                  <a:pt x="119779" y="6778"/>
                </a:lnTo>
                <a:lnTo>
                  <a:pt x="114138" y="7373"/>
                </a:lnTo>
                <a:lnTo>
                  <a:pt x="108473" y="8722"/>
                </a:lnTo>
                <a:lnTo>
                  <a:pt x="102791" y="10574"/>
                </a:lnTo>
                <a:lnTo>
                  <a:pt x="97097" y="12762"/>
                </a:lnTo>
                <a:lnTo>
                  <a:pt x="91397" y="14220"/>
                </a:lnTo>
                <a:lnTo>
                  <a:pt x="85692" y="15192"/>
                </a:lnTo>
                <a:lnTo>
                  <a:pt x="79984" y="15840"/>
                </a:lnTo>
                <a:lnTo>
                  <a:pt x="74273" y="16272"/>
                </a:lnTo>
                <a:lnTo>
                  <a:pt x="68561" y="16560"/>
                </a:lnTo>
                <a:lnTo>
                  <a:pt x="57134" y="16880"/>
                </a:lnTo>
                <a:lnTo>
                  <a:pt x="20323" y="17130"/>
                </a:lnTo>
                <a:lnTo>
                  <a:pt x="31" y="17136"/>
                </a:lnTo>
                <a:lnTo>
                  <a:pt x="0" y="21687"/>
                </a:lnTo>
                <a:lnTo>
                  <a:pt x="948" y="23980"/>
                </a:lnTo>
                <a:lnTo>
                  <a:pt x="5881" y="31758"/>
                </a:lnTo>
                <a:lnTo>
                  <a:pt x="8718" y="40095"/>
                </a:lnTo>
                <a:lnTo>
                  <a:pt x="12757" y="45755"/>
                </a:lnTo>
                <a:lnTo>
                  <a:pt x="17728" y="53986"/>
                </a:lnTo>
                <a:lnTo>
                  <a:pt x="22159" y="63041"/>
                </a:lnTo>
                <a:lnTo>
                  <a:pt x="24129" y="70241"/>
                </a:lnTo>
                <a:lnTo>
                  <a:pt x="25004" y="79156"/>
                </a:lnTo>
                <a:lnTo>
                  <a:pt x="25237" y="84200"/>
                </a:lnTo>
                <a:lnTo>
                  <a:pt x="25497" y="94885"/>
                </a:lnTo>
                <a:lnTo>
                  <a:pt x="25703" y="143636"/>
                </a:lnTo>
                <a:lnTo>
                  <a:pt x="23164" y="147336"/>
                </a:lnTo>
                <a:lnTo>
                  <a:pt x="18323" y="152921"/>
                </a:lnTo>
                <a:lnTo>
                  <a:pt x="17661" y="156225"/>
                </a:lnTo>
                <a:lnTo>
                  <a:pt x="17236" y="161556"/>
                </a:lnTo>
                <a:lnTo>
                  <a:pt x="18154" y="161994"/>
                </a:lnTo>
                <a:lnTo>
                  <a:pt x="24522" y="162753"/>
                </a:lnTo>
                <a:lnTo>
                  <a:pt x="24916" y="161839"/>
                </a:lnTo>
                <a:lnTo>
                  <a:pt x="25353" y="158283"/>
                </a:lnTo>
                <a:lnTo>
                  <a:pt x="26423" y="156954"/>
                </a:lnTo>
                <a:lnTo>
                  <a:pt x="28088" y="156068"/>
                </a:lnTo>
                <a:lnTo>
                  <a:pt x="30152" y="155477"/>
                </a:lnTo>
                <a:lnTo>
                  <a:pt x="34983" y="152281"/>
                </a:lnTo>
                <a:lnTo>
                  <a:pt x="37605" y="150095"/>
                </a:lnTo>
                <a:lnTo>
                  <a:pt x="40306" y="148638"/>
                </a:lnTo>
                <a:lnTo>
                  <a:pt x="45846" y="147019"/>
                </a:lnTo>
                <a:lnTo>
                  <a:pt x="49610" y="146587"/>
                </a:lnTo>
                <a:lnTo>
                  <a:pt x="54023" y="146299"/>
                </a:lnTo>
                <a:lnTo>
                  <a:pt x="58871" y="146107"/>
                </a:lnTo>
                <a:lnTo>
                  <a:pt x="64008" y="145027"/>
                </a:lnTo>
                <a:lnTo>
                  <a:pt x="69338" y="143354"/>
                </a:lnTo>
                <a:lnTo>
                  <a:pt x="74795" y="141287"/>
                </a:lnTo>
                <a:lnTo>
                  <a:pt x="81292" y="139908"/>
                </a:lnTo>
                <a:lnTo>
                  <a:pt x="88480" y="138989"/>
                </a:lnTo>
                <a:lnTo>
                  <a:pt x="96130" y="138377"/>
                </a:lnTo>
                <a:lnTo>
                  <a:pt x="102182" y="138921"/>
                </a:lnTo>
                <a:lnTo>
                  <a:pt x="107169" y="140236"/>
                </a:lnTo>
                <a:lnTo>
                  <a:pt x="111447" y="142065"/>
                </a:lnTo>
                <a:lnTo>
                  <a:pt x="117156" y="143285"/>
                </a:lnTo>
                <a:lnTo>
                  <a:pt x="123819" y="144097"/>
                </a:lnTo>
                <a:lnTo>
                  <a:pt x="131119" y="144640"/>
                </a:lnTo>
                <a:lnTo>
                  <a:pt x="137891" y="145001"/>
                </a:lnTo>
                <a:lnTo>
                  <a:pt x="150495" y="145402"/>
                </a:lnTo>
                <a:lnTo>
                  <a:pt x="156523" y="146462"/>
                </a:lnTo>
                <a:lnTo>
                  <a:pt x="162447" y="148121"/>
                </a:lnTo>
                <a:lnTo>
                  <a:pt x="168301" y="150179"/>
                </a:lnTo>
                <a:lnTo>
                  <a:pt x="173156" y="152504"/>
                </a:lnTo>
                <a:lnTo>
                  <a:pt x="177345" y="155006"/>
                </a:lnTo>
                <a:lnTo>
                  <a:pt x="181091" y="157627"/>
                </a:lnTo>
                <a:lnTo>
                  <a:pt x="185493" y="160327"/>
                </a:lnTo>
                <a:lnTo>
                  <a:pt x="190332" y="163079"/>
                </a:lnTo>
                <a:lnTo>
                  <a:pt x="195464" y="165866"/>
                </a:lnTo>
                <a:lnTo>
                  <a:pt x="199837" y="168677"/>
                </a:lnTo>
                <a:lnTo>
                  <a:pt x="203705" y="171504"/>
                </a:lnTo>
                <a:lnTo>
                  <a:pt x="207236" y="174340"/>
                </a:lnTo>
                <a:lnTo>
                  <a:pt x="209591" y="178136"/>
                </a:lnTo>
                <a:lnTo>
                  <a:pt x="212207" y="187434"/>
                </a:lnTo>
                <a:lnTo>
                  <a:pt x="215909" y="195377"/>
                </a:lnTo>
                <a:lnTo>
                  <a:pt x="218230" y="198828"/>
                </a:lnTo>
                <a:lnTo>
                  <a:pt x="220809" y="207743"/>
                </a:lnTo>
                <a:lnTo>
                  <a:pt x="221496" y="212787"/>
                </a:lnTo>
                <a:lnTo>
                  <a:pt x="221003" y="217103"/>
                </a:lnTo>
                <a:lnTo>
                  <a:pt x="219721" y="220932"/>
                </a:lnTo>
                <a:lnTo>
                  <a:pt x="215756" y="227727"/>
                </a:lnTo>
                <a:lnTo>
                  <a:pt x="210819" y="233922"/>
                </a:lnTo>
                <a:lnTo>
                  <a:pt x="205450" y="242390"/>
                </a:lnTo>
                <a:lnTo>
                  <a:pt x="199888" y="251552"/>
                </a:lnTo>
                <a:lnTo>
                  <a:pt x="194242" y="258798"/>
                </a:lnTo>
                <a:lnTo>
                  <a:pt x="189498" y="263017"/>
                </a:lnTo>
                <a:lnTo>
                  <a:pt x="183477" y="267734"/>
                </a:lnTo>
                <a:lnTo>
                  <a:pt x="176606" y="272784"/>
                </a:lnTo>
                <a:lnTo>
                  <a:pt x="171073" y="276150"/>
                </a:lnTo>
                <a:lnTo>
                  <a:pt x="166432" y="278395"/>
                </a:lnTo>
                <a:lnTo>
                  <a:pt x="162385" y="279891"/>
                </a:lnTo>
                <a:lnTo>
                  <a:pt x="143037" y="286548"/>
                </a:lnTo>
                <a:lnTo>
                  <a:pt x="137264" y="289136"/>
                </a:lnTo>
                <a:lnTo>
                  <a:pt x="132462" y="291815"/>
                </a:lnTo>
                <a:lnTo>
                  <a:pt x="128309" y="294553"/>
                </a:lnTo>
                <a:lnTo>
                  <a:pt x="123635" y="296378"/>
                </a:lnTo>
                <a:lnTo>
                  <a:pt x="118613" y="297595"/>
                </a:lnTo>
                <a:lnTo>
                  <a:pt x="113361" y="298406"/>
                </a:lnTo>
                <a:lnTo>
                  <a:pt x="107955" y="298947"/>
                </a:lnTo>
                <a:lnTo>
                  <a:pt x="102445" y="299307"/>
                </a:lnTo>
                <a:lnTo>
                  <a:pt x="96868" y="299548"/>
                </a:lnTo>
                <a:lnTo>
                  <a:pt x="85590" y="299815"/>
                </a:lnTo>
                <a:lnTo>
                  <a:pt x="53080" y="300016"/>
                </a:lnTo>
                <a:lnTo>
                  <a:pt x="48717" y="299068"/>
                </a:lnTo>
                <a:lnTo>
                  <a:pt x="44856" y="297483"/>
                </a:lnTo>
                <a:lnTo>
                  <a:pt x="36366" y="292647"/>
                </a:lnTo>
                <a:lnTo>
                  <a:pt x="32665" y="291985"/>
                </a:lnTo>
                <a:lnTo>
                  <a:pt x="27079" y="291561"/>
                </a:lnTo>
                <a:lnTo>
                  <a:pt x="26621" y="290573"/>
                </a:lnTo>
                <a:lnTo>
                  <a:pt x="25704" y="282884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14"/>
          <p:cNvSpPr/>
          <p:nvPr/>
        </p:nvSpPr>
        <p:spPr>
          <a:xfrm>
            <a:off x="5034950" y="3326129"/>
            <a:ext cx="291386" cy="300039"/>
          </a:xfrm>
          <a:custGeom>
            <a:avLst/>
            <a:gdLst/>
            <a:ahLst/>
            <a:cxnLst/>
            <a:rect l="0" t="0" r="0" b="0"/>
            <a:pathLst>
              <a:path w="291386" h="300039">
                <a:moveTo>
                  <a:pt x="77117" y="0"/>
                </a:moveTo>
                <a:lnTo>
                  <a:pt x="68649" y="0"/>
                </a:lnTo>
                <a:lnTo>
                  <a:pt x="68575" y="4552"/>
                </a:lnTo>
                <a:lnTo>
                  <a:pt x="67612" y="6845"/>
                </a:lnTo>
                <a:lnTo>
                  <a:pt x="61707" y="14622"/>
                </a:lnTo>
                <a:lnTo>
                  <a:pt x="56615" y="20152"/>
                </a:lnTo>
                <a:lnTo>
                  <a:pt x="54877" y="22959"/>
                </a:lnTo>
                <a:lnTo>
                  <a:pt x="52945" y="28620"/>
                </a:lnTo>
                <a:lnTo>
                  <a:pt x="47006" y="36850"/>
                </a:lnTo>
                <a:lnTo>
                  <a:pt x="42756" y="41712"/>
                </a:lnTo>
                <a:lnTo>
                  <a:pt x="38969" y="46858"/>
                </a:lnTo>
                <a:lnTo>
                  <a:pt x="35493" y="52194"/>
                </a:lnTo>
                <a:lnTo>
                  <a:pt x="32223" y="57656"/>
                </a:lnTo>
                <a:lnTo>
                  <a:pt x="26049" y="66265"/>
                </a:lnTo>
                <a:lnTo>
                  <a:pt x="20130" y="74219"/>
                </a:lnTo>
                <a:lnTo>
                  <a:pt x="17218" y="79007"/>
                </a:lnTo>
                <a:lnTo>
                  <a:pt x="14324" y="84104"/>
                </a:lnTo>
                <a:lnTo>
                  <a:pt x="12395" y="89407"/>
                </a:lnTo>
                <a:lnTo>
                  <a:pt x="11109" y="94847"/>
                </a:lnTo>
                <a:lnTo>
                  <a:pt x="10252" y="100379"/>
                </a:lnTo>
                <a:lnTo>
                  <a:pt x="8728" y="105972"/>
                </a:lnTo>
                <a:lnTo>
                  <a:pt x="6759" y="111606"/>
                </a:lnTo>
                <a:lnTo>
                  <a:pt x="4495" y="117267"/>
                </a:lnTo>
                <a:lnTo>
                  <a:pt x="1978" y="126097"/>
                </a:lnTo>
                <a:lnTo>
                  <a:pt x="859" y="134148"/>
                </a:lnTo>
                <a:lnTo>
                  <a:pt x="561" y="138962"/>
                </a:lnTo>
                <a:lnTo>
                  <a:pt x="230" y="149391"/>
                </a:lnTo>
                <a:lnTo>
                  <a:pt x="0" y="172720"/>
                </a:lnTo>
                <a:lnTo>
                  <a:pt x="2520" y="181858"/>
                </a:lnTo>
                <a:lnTo>
                  <a:pt x="4526" y="186961"/>
                </a:lnTo>
                <a:lnTo>
                  <a:pt x="6754" y="195172"/>
                </a:lnTo>
                <a:lnTo>
                  <a:pt x="7745" y="202948"/>
                </a:lnTo>
                <a:lnTo>
                  <a:pt x="8009" y="207689"/>
                </a:lnTo>
                <a:lnTo>
                  <a:pt x="8185" y="212754"/>
                </a:lnTo>
                <a:lnTo>
                  <a:pt x="9255" y="217084"/>
                </a:lnTo>
                <a:lnTo>
                  <a:pt x="12983" y="224434"/>
                </a:lnTo>
                <a:lnTo>
                  <a:pt x="17816" y="230877"/>
                </a:lnTo>
                <a:lnTo>
                  <a:pt x="20438" y="233928"/>
                </a:lnTo>
                <a:lnTo>
                  <a:pt x="28432" y="239858"/>
                </a:lnTo>
                <a:lnTo>
                  <a:pt x="33230" y="242773"/>
                </a:lnTo>
                <a:lnTo>
                  <a:pt x="41102" y="251092"/>
                </a:lnTo>
                <a:lnTo>
                  <a:pt x="44534" y="255977"/>
                </a:lnTo>
                <a:lnTo>
                  <a:pt x="47775" y="259234"/>
                </a:lnTo>
                <a:lnTo>
                  <a:pt x="50888" y="261405"/>
                </a:lnTo>
                <a:lnTo>
                  <a:pt x="62360" y="267002"/>
                </a:lnTo>
                <a:lnTo>
                  <a:pt x="67279" y="269441"/>
                </a:lnTo>
                <a:lnTo>
                  <a:pt x="72463" y="271068"/>
                </a:lnTo>
                <a:lnTo>
                  <a:pt x="77825" y="272152"/>
                </a:lnTo>
                <a:lnTo>
                  <a:pt x="83304" y="272875"/>
                </a:lnTo>
                <a:lnTo>
                  <a:pt x="88862" y="274309"/>
                </a:lnTo>
                <a:lnTo>
                  <a:pt x="94472" y="276218"/>
                </a:lnTo>
                <a:lnTo>
                  <a:pt x="100117" y="278443"/>
                </a:lnTo>
                <a:lnTo>
                  <a:pt x="106738" y="279926"/>
                </a:lnTo>
                <a:lnTo>
                  <a:pt x="114009" y="280915"/>
                </a:lnTo>
                <a:lnTo>
                  <a:pt x="127804" y="282014"/>
                </a:lnTo>
                <a:lnTo>
                  <a:pt x="137109" y="282503"/>
                </a:lnTo>
                <a:lnTo>
                  <a:pt x="142829" y="281680"/>
                </a:lnTo>
                <a:lnTo>
                  <a:pt x="149500" y="280179"/>
                </a:lnTo>
                <a:lnTo>
                  <a:pt x="156805" y="278226"/>
                </a:lnTo>
                <a:lnTo>
                  <a:pt x="162628" y="275972"/>
                </a:lnTo>
                <a:lnTo>
                  <a:pt x="171637" y="270927"/>
                </a:lnTo>
                <a:lnTo>
                  <a:pt x="177278" y="269201"/>
                </a:lnTo>
                <a:lnTo>
                  <a:pt x="183896" y="268050"/>
                </a:lnTo>
                <a:lnTo>
                  <a:pt x="191166" y="267283"/>
                </a:lnTo>
                <a:lnTo>
                  <a:pt x="197917" y="265819"/>
                </a:lnTo>
                <a:lnTo>
                  <a:pt x="204323" y="263890"/>
                </a:lnTo>
                <a:lnTo>
                  <a:pt x="210498" y="261652"/>
                </a:lnTo>
                <a:lnTo>
                  <a:pt x="216520" y="258255"/>
                </a:lnTo>
                <a:lnTo>
                  <a:pt x="222440" y="254085"/>
                </a:lnTo>
                <a:lnTo>
                  <a:pt x="228291" y="249400"/>
                </a:lnTo>
                <a:lnTo>
                  <a:pt x="234098" y="246277"/>
                </a:lnTo>
                <a:lnTo>
                  <a:pt x="239873" y="244195"/>
                </a:lnTo>
                <a:lnTo>
                  <a:pt x="245629" y="242807"/>
                </a:lnTo>
                <a:lnTo>
                  <a:pt x="250418" y="239976"/>
                </a:lnTo>
                <a:lnTo>
                  <a:pt x="258280" y="231752"/>
                </a:lnTo>
                <a:lnTo>
                  <a:pt x="264948" y="224286"/>
                </a:lnTo>
                <a:lnTo>
                  <a:pt x="271088" y="217793"/>
                </a:lnTo>
                <a:lnTo>
                  <a:pt x="276991" y="211732"/>
                </a:lnTo>
                <a:lnTo>
                  <a:pt x="282790" y="203324"/>
                </a:lnTo>
                <a:lnTo>
                  <a:pt x="287590" y="194189"/>
                </a:lnTo>
                <a:lnTo>
                  <a:pt x="289723" y="186954"/>
                </a:lnTo>
                <a:lnTo>
                  <a:pt x="290671" y="180563"/>
                </a:lnTo>
                <a:lnTo>
                  <a:pt x="291205" y="171610"/>
                </a:lnTo>
                <a:lnTo>
                  <a:pt x="291385" y="164603"/>
                </a:lnTo>
                <a:lnTo>
                  <a:pt x="288870" y="161105"/>
                </a:lnTo>
                <a:lnTo>
                  <a:pt x="286865" y="158838"/>
                </a:lnTo>
                <a:lnTo>
                  <a:pt x="284577" y="157327"/>
                </a:lnTo>
                <a:lnTo>
                  <a:pt x="279494" y="155649"/>
                </a:lnTo>
                <a:lnTo>
                  <a:pt x="271278" y="154703"/>
                </a:lnTo>
                <a:lnTo>
                  <a:pt x="263105" y="154482"/>
                </a:lnTo>
                <a:lnTo>
                  <a:pt x="258260" y="154424"/>
                </a:lnTo>
                <a:lnTo>
                  <a:pt x="253124" y="155337"/>
                </a:lnTo>
                <a:lnTo>
                  <a:pt x="247795" y="156898"/>
                </a:lnTo>
                <a:lnTo>
                  <a:pt x="242337" y="158891"/>
                </a:lnTo>
                <a:lnTo>
                  <a:pt x="233733" y="163646"/>
                </a:lnTo>
                <a:lnTo>
                  <a:pt x="225781" y="168934"/>
                </a:lnTo>
                <a:lnTo>
                  <a:pt x="220995" y="171678"/>
                </a:lnTo>
                <a:lnTo>
                  <a:pt x="215898" y="174460"/>
                </a:lnTo>
                <a:lnTo>
                  <a:pt x="209642" y="177267"/>
                </a:lnTo>
                <a:lnTo>
                  <a:pt x="202615" y="180091"/>
                </a:lnTo>
                <a:lnTo>
                  <a:pt x="195072" y="182926"/>
                </a:lnTo>
                <a:lnTo>
                  <a:pt x="188139" y="186720"/>
                </a:lnTo>
                <a:lnTo>
                  <a:pt x="181612" y="191156"/>
                </a:lnTo>
                <a:lnTo>
                  <a:pt x="175355" y="196017"/>
                </a:lnTo>
                <a:lnTo>
                  <a:pt x="169279" y="201163"/>
                </a:lnTo>
                <a:lnTo>
                  <a:pt x="163323" y="206499"/>
                </a:lnTo>
                <a:lnTo>
                  <a:pt x="157448" y="211961"/>
                </a:lnTo>
                <a:lnTo>
                  <a:pt x="152579" y="217508"/>
                </a:lnTo>
                <a:lnTo>
                  <a:pt x="148380" y="223110"/>
                </a:lnTo>
                <a:lnTo>
                  <a:pt x="144628" y="228750"/>
                </a:lnTo>
                <a:lnTo>
                  <a:pt x="140222" y="233463"/>
                </a:lnTo>
                <a:lnTo>
                  <a:pt x="135380" y="237557"/>
                </a:lnTo>
                <a:lnTo>
                  <a:pt x="130246" y="241239"/>
                </a:lnTo>
                <a:lnTo>
                  <a:pt x="122003" y="250410"/>
                </a:lnTo>
                <a:lnTo>
                  <a:pt x="118471" y="255523"/>
                </a:lnTo>
                <a:lnTo>
                  <a:pt x="114546" y="263744"/>
                </a:lnTo>
                <a:lnTo>
                  <a:pt x="113500" y="267269"/>
                </a:lnTo>
                <a:lnTo>
                  <a:pt x="109797" y="273727"/>
                </a:lnTo>
                <a:lnTo>
                  <a:pt x="107477" y="276782"/>
                </a:lnTo>
                <a:lnTo>
                  <a:pt x="104897" y="282717"/>
                </a:lnTo>
                <a:lnTo>
                  <a:pt x="104210" y="285633"/>
                </a:lnTo>
                <a:lnTo>
                  <a:pt x="104704" y="287577"/>
                </a:lnTo>
                <a:lnTo>
                  <a:pt x="105986" y="288873"/>
                </a:lnTo>
                <a:lnTo>
                  <a:pt x="107793" y="289737"/>
                </a:lnTo>
                <a:lnTo>
                  <a:pt x="108998" y="291266"/>
                </a:lnTo>
                <a:lnTo>
                  <a:pt x="109801" y="293238"/>
                </a:lnTo>
                <a:lnTo>
                  <a:pt x="111407" y="300038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15"/>
          <p:cNvSpPr/>
          <p:nvPr/>
        </p:nvSpPr>
        <p:spPr>
          <a:xfrm>
            <a:off x="4717732" y="3754754"/>
            <a:ext cx="162878" cy="300039"/>
          </a:xfrm>
          <a:custGeom>
            <a:avLst/>
            <a:gdLst/>
            <a:ahLst/>
            <a:cxnLst/>
            <a:rect l="0" t="0" r="0" b="0"/>
            <a:pathLst>
              <a:path w="162878" h="300039">
                <a:moveTo>
                  <a:pt x="162877" y="0"/>
                </a:moveTo>
                <a:lnTo>
                  <a:pt x="162877" y="7381"/>
                </a:lnTo>
                <a:lnTo>
                  <a:pt x="160338" y="13124"/>
                </a:lnTo>
                <a:lnTo>
                  <a:pt x="156986" y="21073"/>
                </a:lnTo>
                <a:lnTo>
                  <a:pt x="155496" y="27781"/>
                </a:lnTo>
                <a:lnTo>
                  <a:pt x="152295" y="36477"/>
                </a:lnTo>
                <a:lnTo>
                  <a:pt x="150107" y="41463"/>
                </a:lnTo>
                <a:lnTo>
                  <a:pt x="147696" y="47645"/>
                </a:lnTo>
                <a:lnTo>
                  <a:pt x="142478" y="62133"/>
                </a:lnTo>
                <a:lnTo>
                  <a:pt x="139752" y="69045"/>
                </a:lnTo>
                <a:lnTo>
                  <a:pt x="136984" y="75558"/>
                </a:lnTo>
                <a:lnTo>
                  <a:pt x="134185" y="81804"/>
                </a:lnTo>
                <a:lnTo>
                  <a:pt x="130414" y="88826"/>
                </a:lnTo>
                <a:lnTo>
                  <a:pt x="125995" y="96365"/>
                </a:lnTo>
                <a:lnTo>
                  <a:pt x="121144" y="104249"/>
                </a:lnTo>
                <a:lnTo>
                  <a:pt x="116958" y="112362"/>
                </a:lnTo>
                <a:lnTo>
                  <a:pt x="113214" y="120628"/>
                </a:lnTo>
                <a:lnTo>
                  <a:pt x="109767" y="128996"/>
                </a:lnTo>
                <a:lnTo>
                  <a:pt x="105563" y="137433"/>
                </a:lnTo>
                <a:lnTo>
                  <a:pt x="100855" y="145915"/>
                </a:lnTo>
                <a:lnTo>
                  <a:pt x="95812" y="154427"/>
                </a:lnTo>
                <a:lnTo>
                  <a:pt x="91497" y="162959"/>
                </a:lnTo>
                <a:lnTo>
                  <a:pt x="87668" y="171504"/>
                </a:lnTo>
                <a:lnTo>
                  <a:pt x="84163" y="180059"/>
                </a:lnTo>
                <a:lnTo>
                  <a:pt x="79922" y="187667"/>
                </a:lnTo>
                <a:lnTo>
                  <a:pt x="75188" y="194644"/>
                </a:lnTo>
                <a:lnTo>
                  <a:pt x="70128" y="201200"/>
                </a:lnTo>
                <a:lnTo>
                  <a:pt x="65802" y="208429"/>
                </a:lnTo>
                <a:lnTo>
                  <a:pt x="61965" y="216105"/>
                </a:lnTo>
                <a:lnTo>
                  <a:pt x="58455" y="224081"/>
                </a:lnTo>
                <a:lnTo>
                  <a:pt x="54210" y="231302"/>
                </a:lnTo>
                <a:lnTo>
                  <a:pt x="49475" y="238022"/>
                </a:lnTo>
                <a:lnTo>
                  <a:pt x="44413" y="244406"/>
                </a:lnTo>
                <a:lnTo>
                  <a:pt x="40086" y="250568"/>
                </a:lnTo>
                <a:lnTo>
                  <a:pt x="36249" y="256580"/>
                </a:lnTo>
                <a:lnTo>
                  <a:pt x="32739" y="262494"/>
                </a:lnTo>
                <a:lnTo>
                  <a:pt x="29446" y="267389"/>
                </a:lnTo>
                <a:lnTo>
                  <a:pt x="26298" y="271604"/>
                </a:lnTo>
                <a:lnTo>
                  <a:pt x="23247" y="275367"/>
                </a:lnTo>
                <a:lnTo>
                  <a:pt x="20260" y="278828"/>
                </a:lnTo>
                <a:lnTo>
                  <a:pt x="17317" y="282088"/>
                </a:lnTo>
                <a:lnTo>
                  <a:pt x="10299" y="289613"/>
                </a:lnTo>
                <a:lnTo>
                  <a:pt x="0" y="300038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16"/>
          <p:cNvSpPr/>
          <p:nvPr/>
        </p:nvSpPr>
        <p:spPr>
          <a:xfrm>
            <a:off x="4447381" y="4183383"/>
            <a:ext cx="253207" cy="244588"/>
          </a:xfrm>
          <a:custGeom>
            <a:avLst/>
            <a:gdLst/>
            <a:ahLst/>
            <a:cxnLst/>
            <a:rect l="0" t="0" r="0" b="0"/>
            <a:pathLst>
              <a:path w="253207" h="244588">
                <a:moveTo>
                  <a:pt x="4603" y="17142"/>
                </a:moveTo>
                <a:lnTo>
                  <a:pt x="17374" y="17142"/>
                </a:lnTo>
                <a:lnTo>
                  <a:pt x="19785" y="16189"/>
                </a:lnTo>
                <a:lnTo>
                  <a:pt x="25003" y="12591"/>
                </a:lnTo>
                <a:lnTo>
                  <a:pt x="30498" y="7816"/>
                </a:lnTo>
                <a:lnTo>
                  <a:pt x="33297" y="5210"/>
                </a:lnTo>
                <a:lnTo>
                  <a:pt x="37067" y="3472"/>
                </a:lnTo>
                <a:lnTo>
                  <a:pt x="41486" y="2314"/>
                </a:lnTo>
                <a:lnTo>
                  <a:pt x="46337" y="1541"/>
                </a:lnTo>
                <a:lnTo>
                  <a:pt x="51475" y="1027"/>
                </a:lnTo>
                <a:lnTo>
                  <a:pt x="56807" y="683"/>
                </a:lnTo>
                <a:lnTo>
                  <a:pt x="66858" y="301"/>
                </a:lnTo>
                <a:lnTo>
                  <a:pt x="74499" y="132"/>
                </a:lnTo>
                <a:lnTo>
                  <a:pt x="121869" y="0"/>
                </a:lnTo>
                <a:lnTo>
                  <a:pt x="126596" y="1904"/>
                </a:lnTo>
                <a:lnTo>
                  <a:pt x="130700" y="5078"/>
                </a:lnTo>
                <a:lnTo>
                  <a:pt x="134387" y="9099"/>
                </a:lnTo>
                <a:lnTo>
                  <a:pt x="138751" y="12732"/>
                </a:lnTo>
                <a:lnTo>
                  <a:pt x="143565" y="16107"/>
                </a:lnTo>
                <a:lnTo>
                  <a:pt x="148679" y="19310"/>
                </a:lnTo>
                <a:lnTo>
                  <a:pt x="153042" y="23349"/>
                </a:lnTo>
                <a:lnTo>
                  <a:pt x="156903" y="27948"/>
                </a:lnTo>
                <a:lnTo>
                  <a:pt x="160429" y="32918"/>
                </a:lnTo>
                <a:lnTo>
                  <a:pt x="162779" y="38137"/>
                </a:lnTo>
                <a:lnTo>
                  <a:pt x="164347" y="43521"/>
                </a:lnTo>
                <a:lnTo>
                  <a:pt x="165392" y="49015"/>
                </a:lnTo>
                <a:lnTo>
                  <a:pt x="166088" y="54583"/>
                </a:lnTo>
                <a:lnTo>
                  <a:pt x="166552" y="60200"/>
                </a:lnTo>
                <a:lnTo>
                  <a:pt x="166862" y="65850"/>
                </a:lnTo>
                <a:lnTo>
                  <a:pt x="167206" y="77208"/>
                </a:lnTo>
                <a:lnTo>
                  <a:pt x="167457" y="111444"/>
                </a:lnTo>
                <a:lnTo>
                  <a:pt x="167465" y="117157"/>
                </a:lnTo>
                <a:lnTo>
                  <a:pt x="165566" y="123824"/>
                </a:lnTo>
                <a:lnTo>
                  <a:pt x="162394" y="131126"/>
                </a:lnTo>
                <a:lnTo>
                  <a:pt x="142069" y="170917"/>
                </a:lnTo>
                <a:lnTo>
                  <a:pt x="139110" y="176809"/>
                </a:lnTo>
                <a:lnTo>
                  <a:pt x="136184" y="181689"/>
                </a:lnTo>
                <a:lnTo>
                  <a:pt x="133282" y="185895"/>
                </a:lnTo>
                <a:lnTo>
                  <a:pt x="130394" y="189652"/>
                </a:lnTo>
                <a:lnTo>
                  <a:pt x="126564" y="195013"/>
                </a:lnTo>
                <a:lnTo>
                  <a:pt x="117229" y="208591"/>
                </a:lnTo>
                <a:lnTo>
                  <a:pt x="112072" y="214307"/>
                </a:lnTo>
                <a:lnTo>
                  <a:pt x="106729" y="219070"/>
                </a:lnTo>
                <a:lnTo>
                  <a:pt x="101262" y="223198"/>
                </a:lnTo>
                <a:lnTo>
                  <a:pt x="96665" y="226903"/>
                </a:lnTo>
                <a:lnTo>
                  <a:pt x="89017" y="233559"/>
                </a:lnTo>
                <a:lnTo>
                  <a:pt x="84692" y="235715"/>
                </a:lnTo>
                <a:lnTo>
                  <a:pt x="79903" y="237152"/>
                </a:lnTo>
                <a:lnTo>
                  <a:pt x="74806" y="238110"/>
                </a:lnTo>
                <a:lnTo>
                  <a:pt x="69502" y="239702"/>
                </a:lnTo>
                <a:lnTo>
                  <a:pt x="64062" y="241715"/>
                </a:lnTo>
                <a:lnTo>
                  <a:pt x="58530" y="244010"/>
                </a:lnTo>
                <a:lnTo>
                  <a:pt x="53889" y="244587"/>
                </a:lnTo>
                <a:lnTo>
                  <a:pt x="49844" y="244019"/>
                </a:lnTo>
                <a:lnTo>
                  <a:pt x="42808" y="241801"/>
                </a:lnTo>
                <a:lnTo>
                  <a:pt x="36506" y="240815"/>
                </a:lnTo>
                <a:lnTo>
                  <a:pt x="30530" y="240377"/>
                </a:lnTo>
                <a:lnTo>
                  <a:pt x="27603" y="240260"/>
                </a:lnTo>
                <a:lnTo>
                  <a:pt x="24699" y="239230"/>
                </a:lnTo>
                <a:lnTo>
                  <a:pt x="18932" y="235545"/>
                </a:lnTo>
                <a:lnTo>
                  <a:pt x="13194" y="230733"/>
                </a:lnTo>
                <a:lnTo>
                  <a:pt x="10331" y="228115"/>
                </a:lnTo>
                <a:lnTo>
                  <a:pt x="8421" y="225418"/>
                </a:lnTo>
                <a:lnTo>
                  <a:pt x="6300" y="219881"/>
                </a:lnTo>
                <a:lnTo>
                  <a:pt x="2818" y="214246"/>
                </a:lnTo>
                <a:lnTo>
                  <a:pt x="555" y="211409"/>
                </a:lnTo>
                <a:lnTo>
                  <a:pt x="0" y="208566"/>
                </a:lnTo>
                <a:lnTo>
                  <a:pt x="582" y="205718"/>
                </a:lnTo>
                <a:lnTo>
                  <a:pt x="2816" y="200013"/>
                </a:lnTo>
                <a:lnTo>
                  <a:pt x="3809" y="194303"/>
                </a:lnTo>
                <a:lnTo>
                  <a:pt x="4250" y="188590"/>
                </a:lnTo>
                <a:lnTo>
                  <a:pt x="4368" y="185733"/>
                </a:lnTo>
                <a:lnTo>
                  <a:pt x="5399" y="182876"/>
                </a:lnTo>
                <a:lnTo>
                  <a:pt x="9085" y="177161"/>
                </a:lnTo>
                <a:lnTo>
                  <a:pt x="11401" y="175256"/>
                </a:lnTo>
                <a:lnTo>
                  <a:pt x="13897" y="173987"/>
                </a:lnTo>
                <a:lnTo>
                  <a:pt x="20164" y="171623"/>
                </a:lnTo>
                <a:lnTo>
                  <a:pt x="24502" y="169659"/>
                </a:lnTo>
                <a:lnTo>
                  <a:pt x="29299" y="167397"/>
                </a:lnTo>
                <a:lnTo>
                  <a:pt x="37170" y="162345"/>
                </a:lnTo>
                <a:lnTo>
                  <a:pt x="40602" y="159663"/>
                </a:lnTo>
                <a:lnTo>
                  <a:pt x="44795" y="157876"/>
                </a:lnTo>
                <a:lnTo>
                  <a:pt x="49495" y="156685"/>
                </a:lnTo>
                <a:lnTo>
                  <a:pt x="54534" y="155890"/>
                </a:lnTo>
                <a:lnTo>
                  <a:pt x="59798" y="155361"/>
                </a:lnTo>
                <a:lnTo>
                  <a:pt x="65212" y="155008"/>
                </a:lnTo>
                <a:lnTo>
                  <a:pt x="70727" y="154772"/>
                </a:lnTo>
                <a:lnTo>
                  <a:pt x="81934" y="154511"/>
                </a:lnTo>
                <a:lnTo>
                  <a:pt x="87590" y="154441"/>
                </a:lnTo>
                <a:lnTo>
                  <a:pt x="93265" y="155347"/>
                </a:lnTo>
                <a:lnTo>
                  <a:pt x="98954" y="156904"/>
                </a:lnTo>
                <a:lnTo>
                  <a:pt x="104651" y="158894"/>
                </a:lnTo>
                <a:lnTo>
                  <a:pt x="111307" y="159268"/>
                </a:lnTo>
                <a:lnTo>
                  <a:pt x="118602" y="158565"/>
                </a:lnTo>
                <a:lnTo>
                  <a:pt x="126322" y="157144"/>
                </a:lnTo>
                <a:lnTo>
                  <a:pt x="133374" y="157149"/>
                </a:lnTo>
                <a:lnTo>
                  <a:pt x="139981" y="158105"/>
                </a:lnTo>
                <a:lnTo>
                  <a:pt x="146290" y="159695"/>
                </a:lnTo>
                <a:lnTo>
                  <a:pt x="153354" y="161707"/>
                </a:lnTo>
                <a:lnTo>
                  <a:pt x="168822" y="166483"/>
                </a:lnTo>
                <a:lnTo>
                  <a:pt x="175995" y="168137"/>
                </a:lnTo>
                <a:lnTo>
                  <a:pt x="182682" y="169241"/>
                </a:lnTo>
                <a:lnTo>
                  <a:pt x="189045" y="169976"/>
                </a:lnTo>
                <a:lnTo>
                  <a:pt x="196145" y="170466"/>
                </a:lnTo>
                <a:lnTo>
                  <a:pt x="203735" y="170793"/>
                </a:lnTo>
                <a:lnTo>
                  <a:pt x="211653" y="171011"/>
                </a:lnTo>
                <a:lnTo>
                  <a:pt x="218836" y="172109"/>
                </a:lnTo>
                <a:lnTo>
                  <a:pt x="225531" y="173793"/>
                </a:lnTo>
                <a:lnTo>
                  <a:pt x="231898" y="175868"/>
                </a:lnTo>
                <a:lnTo>
                  <a:pt x="237096" y="177252"/>
                </a:lnTo>
                <a:lnTo>
                  <a:pt x="241513" y="178174"/>
                </a:lnTo>
                <a:lnTo>
                  <a:pt x="253206" y="180019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17"/>
          <p:cNvSpPr/>
          <p:nvPr/>
        </p:nvSpPr>
        <p:spPr>
          <a:xfrm>
            <a:off x="5094922" y="3754754"/>
            <a:ext cx="291466" cy="248604"/>
          </a:xfrm>
          <a:custGeom>
            <a:avLst/>
            <a:gdLst/>
            <a:ahLst/>
            <a:cxnLst/>
            <a:rect l="0" t="0" r="0" b="0"/>
            <a:pathLst>
              <a:path w="291466" h="248604">
                <a:moveTo>
                  <a:pt x="0" y="0"/>
                </a:moveTo>
                <a:lnTo>
                  <a:pt x="4551" y="4552"/>
                </a:lnTo>
                <a:lnTo>
                  <a:pt x="5891" y="6845"/>
                </a:lnTo>
                <a:lnTo>
                  <a:pt x="7381" y="11932"/>
                </a:lnTo>
                <a:lnTo>
                  <a:pt x="10583" y="17369"/>
                </a:lnTo>
                <a:lnTo>
                  <a:pt x="15181" y="22959"/>
                </a:lnTo>
                <a:lnTo>
                  <a:pt x="20400" y="28620"/>
                </a:lnTo>
                <a:lnTo>
                  <a:pt x="28434" y="34310"/>
                </a:lnTo>
                <a:lnTo>
                  <a:pt x="33244" y="37161"/>
                </a:lnTo>
                <a:lnTo>
                  <a:pt x="38355" y="40967"/>
                </a:lnTo>
                <a:lnTo>
                  <a:pt x="43668" y="45409"/>
                </a:lnTo>
                <a:lnTo>
                  <a:pt x="53698" y="54472"/>
                </a:lnTo>
                <a:lnTo>
                  <a:pt x="61331" y="61675"/>
                </a:lnTo>
                <a:lnTo>
                  <a:pt x="160023" y="160024"/>
                </a:lnTo>
                <a:lnTo>
                  <a:pt x="165737" y="164785"/>
                </a:lnTo>
                <a:lnTo>
                  <a:pt x="171451" y="168912"/>
                </a:lnTo>
                <a:lnTo>
                  <a:pt x="177166" y="172616"/>
                </a:lnTo>
                <a:lnTo>
                  <a:pt x="182881" y="176990"/>
                </a:lnTo>
                <a:lnTo>
                  <a:pt x="188596" y="181811"/>
                </a:lnTo>
                <a:lnTo>
                  <a:pt x="199073" y="191295"/>
                </a:lnTo>
                <a:lnTo>
                  <a:pt x="206904" y="198686"/>
                </a:lnTo>
                <a:lnTo>
                  <a:pt x="211279" y="201990"/>
                </a:lnTo>
                <a:lnTo>
                  <a:pt x="216100" y="205145"/>
                </a:lnTo>
                <a:lnTo>
                  <a:pt x="221219" y="208201"/>
                </a:lnTo>
                <a:lnTo>
                  <a:pt x="226537" y="212143"/>
                </a:lnTo>
                <a:lnTo>
                  <a:pt x="231987" y="216676"/>
                </a:lnTo>
                <a:lnTo>
                  <a:pt x="237526" y="221604"/>
                </a:lnTo>
                <a:lnTo>
                  <a:pt x="246220" y="227078"/>
                </a:lnTo>
                <a:lnTo>
                  <a:pt x="253258" y="230464"/>
                </a:lnTo>
                <a:lnTo>
                  <a:pt x="259562" y="235144"/>
                </a:lnTo>
                <a:lnTo>
                  <a:pt x="265538" y="240399"/>
                </a:lnTo>
                <a:lnTo>
                  <a:pt x="268466" y="243133"/>
                </a:lnTo>
                <a:lnTo>
                  <a:pt x="271370" y="244957"/>
                </a:lnTo>
                <a:lnTo>
                  <a:pt x="277136" y="246982"/>
                </a:lnTo>
                <a:lnTo>
                  <a:pt x="282874" y="247883"/>
                </a:lnTo>
                <a:lnTo>
                  <a:pt x="291465" y="248603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18"/>
          <p:cNvSpPr/>
          <p:nvPr/>
        </p:nvSpPr>
        <p:spPr>
          <a:xfrm>
            <a:off x="5172075" y="4133171"/>
            <a:ext cx="291466" cy="187370"/>
          </a:xfrm>
          <a:custGeom>
            <a:avLst/>
            <a:gdLst/>
            <a:ahLst/>
            <a:cxnLst/>
            <a:rect l="0" t="0" r="0" b="0"/>
            <a:pathLst>
              <a:path w="291466" h="187370">
                <a:moveTo>
                  <a:pt x="0" y="41636"/>
                </a:moveTo>
                <a:lnTo>
                  <a:pt x="0" y="33417"/>
                </a:lnTo>
                <a:lnTo>
                  <a:pt x="4550" y="28617"/>
                </a:lnTo>
                <a:lnTo>
                  <a:pt x="11931" y="21163"/>
                </a:lnTo>
                <a:lnTo>
                  <a:pt x="15574" y="19415"/>
                </a:lnTo>
                <a:lnTo>
                  <a:pt x="19908" y="18250"/>
                </a:lnTo>
                <a:lnTo>
                  <a:pt x="24701" y="17472"/>
                </a:lnTo>
                <a:lnTo>
                  <a:pt x="32568" y="14069"/>
                </a:lnTo>
                <a:lnTo>
                  <a:pt x="35999" y="11828"/>
                </a:lnTo>
                <a:lnTo>
                  <a:pt x="44892" y="9338"/>
                </a:lnTo>
                <a:lnTo>
                  <a:pt x="49930" y="8674"/>
                </a:lnTo>
                <a:lnTo>
                  <a:pt x="55194" y="8232"/>
                </a:lnTo>
                <a:lnTo>
                  <a:pt x="60609" y="7936"/>
                </a:lnTo>
                <a:lnTo>
                  <a:pt x="66123" y="7740"/>
                </a:lnTo>
                <a:lnTo>
                  <a:pt x="71704" y="6656"/>
                </a:lnTo>
                <a:lnTo>
                  <a:pt x="77330" y="4981"/>
                </a:lnTo>
                <a:lnTo>
                  <a:pt x="82986" y="2912"/>
                </a:lnTo>
                <a:lnTo>
                  <a:pt x="88662" y="1533"/>
                </a:lnTo>
                <a:lnTo>
                  <a:pt x="94350" y="613"/>
                </a:lnTo>
                <a:lnTo>
                  <a:pt x="100047" y="0"/>
                </a:lnTo>
                <a:lnTo>
                  <a:pt x="104798" y="544"/>
                </a:lnTo>
                <a:lnTo>
                  <a:pt x="108918" y="1859"/>
                </a:lnTo>
                <a:lnTo>
                  <a:pt x="112617" y="3688"/>
                </a:lnTo>
                <a:lnTo>
                  <a:pt x="116988" y="4907"/>
                </a:lnTo>
                <a:lnTo>
                  <a:pt x="121806" y="5720"/>
                </a:lnTo>
                <a:lnTo>
                  <a:pt x="126924" y="6262"/>
                </a:lnTo>
                <a:lnTo>
                  <a:pt x="135150" y="6865"/>
                </a:lnTo>
                <a:lnTo>
                  <a:pt x="138677" y="7025"/>
                </a:lnTo>
                <a:lnTo>
                  <a:pt x="141982" y="8084"/>
                </a:lnTo>
                <a:lnTo>
                  <a:pt x="148193" y="11801"/>
                </a:lnTo>
                <a:lnTo>
                  <a:pt x="154128" y="16629"/>
                </a:lnTo>
                <a:lnTo>
                  <a:pt x="157045" y="19250"/>
                </a:lnTo>
                <a:lnTo>
                  <a:pt x="158989" y="21949"/>
                </a:lnTo>
                <a:lnTo>
                  <a:pt x="161149" y="27489"/>
                </a:lnTo>
                <a:lnTo>
                  <a:pt x="162109" y="33126"/>
                </a:lnTo>
                <a:lnTo>
                  <a:pt x="162365" y="35963"/>
                </a:lnTo>
                <a:lnTo>
                  <a:pt x="162536" y="39759"/>
                </a:lnTo>
                <a:lnTo>
                  <a:pt x="162725" y="49057"/>
                </a:lnTo>
                <a:lnTo>
                  <a:pt x="161823" y="53250"/>
                </a:lnTo>
                <a:lnTo>
                  <a:pt x="160270" y="56999"/>
                </a:lnTo>
                <a:lnTo>
                  <a:pt x="158282" y="60451"/>
                </a:lnTo>
                <a:lnTo>
                  <a:pt x="153532" y="69366"/>
                </a:lnTo>
                <a:lnTo>
                  <a:pt x="142722" y="90611"/>
                </a:lnTo>
                <a:lnTo>
                  <a:pt x="138963" y="95241"/>
                </a:lnTo>
                <a:lnTo>
                  <a:pt x="134552" y="99280"/>
                </a:lnTo>
                <a:lnTo>
                  <a:pt x="129706" y="102926"/>
                </a:lnTo>
                <a:lnTo>
                  <a:pt x="125523" y="107261"/>
                </a:lnTo>
                <a:lnTo>
                  <a:pt x="121782" y="112056"/>
                </a:lnTo>
                <a:lnTo>
                  <a:pt x="118335" y="117158"/>
                </a:lnTo>
                <a:lnTo>
                  <a:pt x="115085" y="122464"/>
                </a:lnTo>
                <a:lnTo>
                  <a:pt x="111966" y="127906"/>
                </a:lnTo>
                <a:lnTo>
                  <a:pt x="108934" y="133439"/>
                </a:lnTo>
                <a:lnTo>
                  <a:pt x="105007" y="138081"/>
                </a:lnTo>
                <a:lnTo>
                  <a:pt x="100484" y="142128"/>
                </a:lnTo>
                <a:lnTo>
                  <a:pt x="95565" y="145778"/>
                </a:lnTo>
                <a:lnTo>
                  <a:pt x="87558" y="149834"/>
                </a:lnTo>
                <a:lnTo>
                  <a:pt x="84089" y="150915"/>
                </a:lnTo>
                <a:lnTo>
                  <a:pt x="81777" y="152589"/>
                </a:lnTo>
                <a:lnTo>
                  <a:pt x="80235" y="154657"/>
                </a:lnTo>
                <a:lnTo>
                  <a:pt x="79207" y="156988"/>
                </a:lnTo>
                <a:lnTo>
                  <a:pt x="77570" y="158543"/>
                </a:lnTo>
                <a:lnTo>
                  <a:pt x="75526" y="159579"/>
                </a:lnTo>
                <a:lnTo>
                  <a:pt x="73210" y="160270"/>
                </a:lnTo>
                <a:lnTo>
                  <a:pt x="71666" y="161683"/>
                </a:lnTo>
                <a:lnTo>
                  <a:pt x="70638" y="163577"/>
                </a:lnTo>
                <a:lnTo>
                  <a:pt x="68700" y="169835"/>
                </a:lnTo>
                <a:lnTo>
                  <a:pt x="73166" y="170108"/>
                </a:lnTo>
                <a:lnTo>
                  <a:pt x="74495" y="171099"/>
                </a:lnTo>
                <a:lnTo>
                  <a:pt x="75380" y="172713"/>
                </a:lnTo>
                <a:lnTo>
                  <a:pt x="75971" y="174740"/>
                </a:lnTo>
                <a:lnTo>
                  <a:pt x="77317" y="176092"/>
                </a:lnTo>
                <a:lnTo>
                  <a:pt x="79168" y="176994"/>
                </a:lnTo>
                <a:lnTo>
                  <a:pt x="83763" y="177995"/>
                </a:lnTo>
                <a:lnTo>
                  <a:pt x="91705" y="178559"/>
                </a:lnTo>
                <a:lnTo>
                  <a:pt x="100091" y="178726"/>
                </a:lnTo>
                <a:lnTo>
                  <a:pt x="114310" y="178787"/>
                </a:lnTo>
                <a:lnTo>
                  <a:pt x="122559" y="176252"/>
                </a:lnTo>
                <a:lnTo>
                  <a:pt x="127426" y="174242"/>
                </a:lnTo>
                <a:lnTo>
                  <a:pt x="132576" y="172903"/>
                </a:lnTo>
                <a:lnTo>
                  <a:pt x="137914" y="172010"/>
                </a:lnTo>
                <a:lnTo>
                  <a:pt x="143377" y="171415"/>
                </a:lnTo>
                <a:lnTo>
                  <a:pt x="148925" y="171018"/>
                </a:lnTo>
                <a:lnTo>
                  <a:pt x="154528" y="170753"/>
                </a:lnTo>
                <a:lnTo>
                  <a:pt x="160168" y="170577"/>
                </a:lnTo>
                <a:lnTo>
                  <a:pt x="164881" y="171411"/>
                </a:lnTo>
                <a:lnTo>
                  <a:pt x="172658" y="174879"/>
                </a:lnTo>
                <a:lnTo>
                  <a:pt x="177970" y="176185"/>
                </a:lnTo>
                <a:lnTo>
                  <a:pt x="184369" y="177055"/>
                </a:lnTo>
                <a:lnTo>
                  <a:pt x="197194" y="178022"/>
                </a:lnTo>
                <a:lnTo>
                  <a:pt x="206069" y="178452"/>
                </a:lnTo>
                <a:lnTo>
                  <a:pt x="215728" y="178643"/>
                </a:lnTo>
                <a:lnTo>
                  <a:pt x="220972" y="178694"/>
                </a:lnTo>
                <a:lnTo>
                  <a:pt x="226372" y="179681"/>
                </a:lnTo>
                <a:lnTo>
                  <a:pt x="231876" y="181291"/>
                </a:lnTo>
                <a:lnTo>
                  <a:pt x="237452" y="183317"/>
                </a:lnTo>
                <a:lnTo>
                  <a:pt x="243073" y="184667"/>
                </a:lnTo>
                <a:lnTo>
                  <a:pt x="248727" y="185568"/>
                </a:lnTo>
                <a:lnTo>
                  <a:pt x="254400" y="186168"/>
                </a:lnTo>
                <a:lnTo>
                  <a:pt x="263244" y="186835"/>
                </a:lnTo>
                <a:lnTo>
                  <a:pt x="271302" y="187131"/>
                </a:lnTo>
                <a:lnTo>
                  <a:pt x="291465" y="187369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19"/>
          <p:cNvSpPr/>
          <p:nvPr/>
        </p:nvSpPr>
        <p:spPr>
          <a:xfrm>
            <a:off x="5506552" y="4071937"/>
            <a:ext cx="196752" cy="248559"/>
          </a:xfrm>
          <a:custGeom>
            <a:avLst/>
            <a:gdLst/>
            <a:ahLst/>
            <a:cxnLst/>
            <a:rect l="0" t="0" r="0" b="0"/>
            <a:pathLst>
              <a:path w="196752" h="248559">
                <a:moveTo>
                  <a:pt x="111293" y="25717"/>
                </a:moveTo>
                <a:lnTo>
                  <a:pt x="103073" y="17498"/>
                </a:lnTo>
                <a:lnTo>
                  <a:pt x="98274" y="17250"/>
                </a:lnTo>
                <a:lnTo>
                  <a:pt x="79767" y="17151"/>
                </a:lnTo>
                <a:lnTo>
                  <a:pt x="74104" y="17148"/>
                </a:lnTo>
                <a:lnTo>
                  <a:pt x="71260" y="18099"/>
                </a:lnTo>
                <a:lnTo>
                  <a:pt x="65560" y="21697"/>
                </a:lnTo>
                <a:lnTo>
                  <a:pt x="59852" y="26470"/>
                </a:lnTo>
                <a:lnTo>
                  <a:pt x="56997" y="29077"/>
                </a:lnTo>
                <a:lnTo>
                  <a:pt x="53188" y="31767"/>
                </a:lnTo>
                <a:lnTo>
                  <a:pt x="48744" y="34513"/>
                </a:lnTo>
                <a:lnTo>
                  <a:pt x="43876" y="37297"/>
                </a:lnTo>
                <a:lnTo>
                  <a:pt x="39678" y="40105"/>
                </a:lnTo>
                <a:lnTo>
                  <a:pt x="35927" y="42929"/>
                </a:lnTo>
                <a:lnTo>
                  <a:pt x="32473" y="45764"/>
                </a:lnTo>
                <a:lnTo>
                  <a:pt x="29219" y="48607"/>
                </a:lnTo>
                <a:lnTo>
                  <a:pt x="26097" y="51455"/>
                </a:lnTo>
                <a:lnTo>
                  <a:pt x="20088" y="57159"/>
                </a:lnTo>
                <a:lnTo>
                  <a:pt x="14242" y="62869"/>
                </a:lnTo>
                <a:lnTo>
                  <a:pt x="11350" y="64773"/>
                </a:lnTo>
                <a:lnTo>
                  <a:pt x="5596" y="66888"/>
                </a:lnTo>
                <a:lnTo>
                  <a:pt x="3681" y="68404"/>
                </a:lnTo>
                <a:lnTo>
                  <a:pt x="2404" y="70368"/>
                </a:lnTo>
                <a:lnTo>
                  <a:pt x="985" y="75090"/>
                </a:lnTo>
                <a:lnTo>
                  <a:pt x="187" y="82151"/>
                </a:lnTo>
                <a:lnTo>
                  <a:pt x="0" y="84136"/>
                </a:lnTo>
                <a:lnTo>
                  <a:pt x="2457" y="87559"/>
                </a:lnTo>
                <a:lnTo>
                  <a:pt x="6724" y="92255"/>
                </a:lnTo>
                <a:lnTo>
                  <a:pt x="14481" y="100254"/>
                </a:lnTo>
                <a:lnTo>
                  <a:pt x="20005" y="105835"/>
                </a:lnTo>
                <a:lnTo>
                  <a:pt x="22812" y="107704"/>
                </a:lnTo>
                <a:lnTo>
                  <a:pt x="28471" y="109781"/>
                </a:lnTo>
                <a:lnTo>
                  <a:pt x="32265" y="111287"/>
                </a:lnTo>
                <a:lnTo>
                  <a:pt x="36700" y="113244"/>
                </a:lnTo>
                <a:lnTo>
                  <a:pt x="41562" y="115501"/>
                </a:lnTo>
                <a:lnTo>
                  <a:pt x="45755" y="117006"/>
                </a:lnTo>
                <a:lnTo>
                  <a:pt x="49504" y="118009"/>
                </a:lnTo>
                <a:lnTo>
                  <a:pt x="52955" y="118678"/>
                </a:lnTo>
                <a:lnTo>
                  <a:pt x="57161" y="119123"/>
                </a:lnTo>
                <a:lnTo>
                  <a:pt x="61870" y="119421"/>
                </a:lnTo>
                <a:lnTo>
                  <a:pt x="66914" y="119619"/>
                </a:lnTo>
                <a:lnTo>
                  <a:pt x="73134" y="120703"/>
                </a:lnTo>
                <a:lnTo>
                  <a:pt x="80139" y="122379"/>
                </a:lnTo>
                <a:lnTo>
                  <a:pt x="87667" y="124449"/>
                </a:lnTo>
                <a:lnTo>
                  <a:pt x="94589" y="125828"/>
                </a:lnTo>
                <a:lnTo>
                  <a:pt x="101109" y="126748"/>
                </a:lnTo>
                <a:lnTo>
                  <a:pt x="107361" y="127361"/>
                </a:lnTo>
                <a:lnTo>
                  <a:pt x="113434" y="128722"/>
                </a:lnTo>
                <a:lnTo>
                  <a:pt x="119388" y="130583"/>
                </a:lnTo>
                <a:lnTo>
                  <a:pt x="125262" y="132775"/>
                </a:lnTo>
                <a:lnTo>
                  <a:pt x="131083" y="134237"/>
                </a:lnTo>
                <a:lnTo>
                  <a:pt x="136869" y="135212"/>
                </a:lnTo>
                <a:lnTo>
                  <a:pt x="142631" y="135861"/>
                </a:lnTo>
                <a:lnTo>
                  <a:pt x="148377" y="137246"/>
                </a:lnTo>
                <a:lnTo>
                  <a:pt x="154113" y="139123"/>
                </a:lnTo>
                <a:lnTo>
                  <a:pt x="159842" y="141326"/>
                </a:lnTo>
                <a:lnTo>
                  <a:pt x="164614" y="143747"/>
                </a:lnTo>
                <a:lnTo>
                  <a:pt x="168748" y="146314"/>
                </a:lnTo>
                <a:lnTo>
                  <a:pt x="172456" y="148978"/>
                </a:lnTo>
                <a:lnTo>
                  <a:pt x="176833" y="151706"/>
                </a:lnTo>
                <a:lnTo>
                  <a:pt x="181656" y="154477"/>
                </a:lnTo>
                <a:lnTo>
                  <a:pt x="186776" y="157277"/>
                </a:lnTo>
                <a:lnTo>
                  <a:pt x="190190" y="160097"/>
                </a:lnTo>
                <a:lnTo>
                  <a:pt x="192466" y="162928"/>
                </a:lnTo>
                <a:lnTo>
                  <a:pt x="193983" y="165769"/>
                </a:lnTo>
                <a:lnTo>
                  <a:pt x="194995" y="169568"/>
                </a:lnTo>
                <a:lnTo>
                  <a:pt x="195669" y="174005"/>
                </a:lnTo>
                <a:lnTo>
                  <a:pt x="196118" y="178869"/>
                </a:lnTo>
                <a:lnTo>
                  <a:pt x="196418" y="183063"/>
                </a:lnTo>
                <a:lnTo>
                  <a:pt x="196751" y="190264"/>
                </a:lnTo>
                <a:lnTo>
                  <a:pt x="195887" y="194470"/>
                </a:lnTo>
                <a:lnTo>
                  <a:pt x="194359" y="199179"/>
                </a:lnTo>
                <a:lnTo>
                  <a:pt x="192388" y="204224"/>
                </a:lnTo>
                <a:lnTo>
                  <a:pt x="190121" y="208539"/>
                </a:lnTo>
                <a:lnTo>
                  <a:pt x="185062" y="215874"/>
                </a:lnTo>
                <a:lnTo>
                  <a:pt x="179639" y="222309"/>
                </a:lnTo>
                <a:lnTo>
                  <a:pt x="176859" y="225359"/>
                </a:lnTo>
                <a:lnTo>
                  <a:pt x="173102" y="228344"/>
                </a:lnTo>
                <a:lnTo>
                  <a:pt x="168691" y="231287"/>
                </a:lnTo>
                <a:lnTo>
                  <a:pt x="163846" y="234201"/>
                </a:lnTo>
                <a:lnTo>
                  <a:pt x="158710" y="237097"/>
                </a:lnTo>
                <a:lnTo>
                  <a:pt x="147925" y="242854"/>
                </a:lnTo>
                <a:lnTo>
                  <a:pt x="143334" y="244770"/>
                </a:lnTo>
                <a:lnTo>
                  <a:pt x="139321" y="246048"/>
                </a:lnTo>
                <a:lnTo>
                  <a:pt x="135693" y="246899"/>
                </a:lnTo>
                <a:lnTo>
                  <a:pt x="131370" y="247467"/>
                </a:lnTo>
                <a:lnTo>
                  <a:pt x="126582" y="247845"/>
                </a:lnTo>
                <a:lnTo>
                  <a:pt x="117135" y="248266"/>
                </a:lnTo>
                <a:lnTo>
                  <a:pt x="106462" y="248503"/>
                </a:lnTo>
                <a:lnTo>
                  <a:pt x="100256" y="248558"/>
                </a:lnTo>
                <a:lnTo>
                  <a:pt x="97267" y="247621"/>
                </a:lnTo>
                <a:lnTo>
                  <a:pt x="91407" y="244039"/>
                </a:lnTo>
                <a:lnTo>
                  <a:pt x="85627" y="239272"/>
                </a:lnTo>
                <a:lnTo>
                  <a:pt x="82752" y="236667"/>
                </a:lnTo>
                <a:lnTo>
                  <a:pt x="80836" y="233978"/>
                </a:lnTo>
                <a:lnTo>
                  <a:pt x="78706" y="228450"/>
                </a:lnTo>
                <a:lnTo>
                  <a:pt x="78138" y="224690"/>
                </a:lnTo>
                <a:lnTo>
                  <a:pt x="77760" y="220279"/>
                </a:lnTo>
                <a:lnTo>
                  <a:pt x="77339" y="211249"/>
                </a:lnTo>
                <a:lnTo>
                  <a:pt x="77152" y="204061"/>
                </a:lnTo>
                <a:lnTo>
                  <a:pt x="77016" y="173910"/>
                </a:lnTo>
                <a:lnTo>
                  <a:pt x="77964" y="168327"/>
                </a:lnTo>
                <a:lnTo>
                  <a:pt x="79548" y="162701"/>
                </a:lnTo>
                <a:lnTo>
                  <a:pt x="81557" y="157045"/>
                </a:lnTo>
                <a:lnTo>
                  <a:pt x="83849" y="151369"/>
                </a:lnTo>
                <a:lnTo>
                  <a:pt x="86329" y="145680"/>
                </a:lnTo>
                <a:lnTo>
                  <a:pt x="91626" y="134279"/>
                </a:lnTo>
                <a:lnTo>
                  <a:pt x="97154" y="122862"/>
                </a:lnTo>
                <a:lnTo>
                  <a:pt x="100915" y="116198"/>
                </a:lnTo>
                <a:lnTo>
                  <a:pt x="105326" y="108898"/>
                </a:lnTo>
                <a:lnTo>
                  <a:pt x="110173" y="101174"/>
                </a:lnTo>
                <a:lnTo>
                  <a:pt x="115308" y="94119"/>
                </a:lnTo>
                <a:lnTo>
                  <a:pt x="120637" y="87511"/>
                </a:lnTo>
                <a:lnTo>
                  <a:pt x="126095" y="81201"/>
                </a:lnTo>
                <a:lnTo>
                  <a:pt x="130686" y="75089"/>
                </a:lnTo>
                <a:lnTo>
                  <a:pt x="134699" y="69109"/>
                </a:lnTo>
                <a:lnTo>
                  <a:pt x="138327" y="63218"/>
                </a:lnTo>
                <a:lnTo>
                  <a:pt x="141698" y="58338"/>
                </a:lnTo>
                <a:lnTo>
                  <a:pt x="144898" y="54132"/>
                </a:lnTo>
                <a:lnTo>
                  <a:pt x="147984" y="50376"/>
                </a:lnTo>
                <a:lnTo>
                  <a:pt x="150993" y="45966"/>
                </a:lnTo>
                <a:lnTo>
                  <a:pt x="153952" y="41122"/>
                </a:lnTo>
                <a:lnTo>
                  <a:pt x="156877" y="35987"/>
                </a:lnTo>
                <a:lnTo>
                  <a:pt x="158827" y="31611"/>
                </a:lnTo>
                <a:lnTo>
                  <a:pt x="160995" y="24209"/>
                </a:lnTo>
                <a:lnTo>
                  <a:pt x="161957" y="17745"/>
                </a:lnTo>
                <a:lnTo>
                  <a:pt x="162214" y="14687"/>
                </a:lnTo>
                <a:lnTo>
                  <a:pt x="161433" y="12649"/>
                </a:lnTo>
                <a:lnTo>
                  <a:pt x="159960" y="11290"/>
                </a:lnTo>
                <a:lnTo>
                  <a:pt x="158025" y="10385"/>
                </a:lnTo>
                <a:lnTo>
                  <a:pt x="156734" y="8828"/>
                </a:lnTo>
                <a:lnTo>
                  <a:pt x="155875" y="6838"/>
                </a:lnTo>
                <a:lnTo>
                  <a:pt x="155302" y="4559"/>
                </a:lnTo>
                <a:lnTo>
                  <a:pt x="153967" y="3039"/>
                </a:lnTo>
                <a:lnTo>
                  <a:pt x="152125" y="2026"/>
                </a:lnTo>
                <a:lnTo>
                  <a:pt x="147538" y="901"/>
                </a:lnTo>
                <a:lnTo>
                  <a:pt x="142324" y="400"/>
                </a:lnTo>
                <a:lnTo>
                  <a:pt x="137010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20"/>
          <p:cNvSpPr/>
          <p:nvPr/>
        </p:nvSpPr>
        <p:spPr>
          <a:xfrm>
            <a:off x="5309234" y="4423410"/>
            <a:ext cx="128589" cy="282893"/>
          </a:xfrm>
          <a:custGeom>
            <a:avLst/>
            <a:gdLst/>
            <a:ahLst/>
            <a:cxnLst/>
            <a:rect l="0" t="0" r="0" b="0"/>
            <a:pathLst>
              <a:path w="128589" h="282893">
                <a:moveTo>
                  <a:pt x="128588" y="0"/>
                </a:moveTo>
                <a:lnTo>
                  <a:pt x="128588" y="15600"/>
                </a:lnTo>
                <a:lnTo>
                  <a:pt x="126048" y="18998"/>
                </a:lnTo>
                <a:lnTo>
                  <a:pt x="124037" y="21238"/>
                </a:lnTo>
                <a:lnTo>
                  <a:pt x="122696" y="24635"/>
                </a:lnTo>
                <a:lnTo>
                  <a:pt x="121803" y="28806"/>
                </a:lnTo>
                <a:lnTo>
                  <a:pt x="121207" y="33491"/>
                </a:lnTo>
                <a:lnTo>
                  <a:pt x="119857" y="38520"/>
                </a:lnTo>
                <a:lnTo>
                  <a:pt x="118005" y="43777"/>
                </a:lnTo>
                <a:lnTo>
                  <a:pt x="115818" y="49187"/>
                </a:lnTo>
                <a:lnTo>
                  <a:pt x="113407" y="54699"/>
                </a:lnTo>
                <a:lnTo>
                  <a:pt x="108189" y="65903"/>
                </a:lnTo>
                <a:lnTo>
                  <a:pt x="99895" y="82921"/>
                </a:lnTo>
                <a:lnTo>
                  <a:pt x="97077" y="89570"/>
                </a:lnTo>
                <a:lnTo>
                  <a:pt x="94246" y="96861"/>
                </a:lnTo>
                <a:lnTo>
                  <a:pt x="88560" y="112582"/>
                </a:lnTo>
                <a:lnTo>
                  <a:pt x="82858" y="129093"/>
                </a:lnTo>
                <a:lnTo>
                  <a:pt x="80004" y="136545"/>
                </a:lnTo>
                <a:lnTo>
                  <a:pt x="77148" y="143417"/>
                </a:lnTo>
                <a:lnTo>
                  <a:pt x="74293" y="149904"/>
                </a:lnTo>
                <a:lnTo>
                  <a:pt x="71436" y="157086"/>
                </a:lnTo>
                <a:lnTo>
                  <a:pt x="65722" y="172686"/>
                </a:lnTo>
                <a:lnTo>
                  <a:pt x="62865" y="179894"/>
                </a:lnTo>
                <a:lnTo>
                  <a:pt x="60008" y="186604"/>
                </a:lnTo>
                <a:lnTo>
                  <a:pt x="57150" y="192983"/>
                </a:lnTo>
                <a:lnTo>
                  <a:pt x="53341" y="199140"/>
                </a:lnTo>
                <a:lnTo>
                  <a:pt x="48895" y="205150"/>
                </a:lnTo>
                <a:lnTo>
                  <a:pt x="44027" y="211061"/>
                </a:lnTo>
                <a:lnTo>
                  <a:pt x="40782" y="216907"/>
                </a:lnTo>
                <a:lnTo>
                  <a:pt x="38618" y="222710"/>
                </a:lnTo>
                <a:lnTo>
                  <a:pt x="37176" y="228483"/>
                </a:lnTo>
                <a:lnTo>
                  <a:pt x="35261" y="233284"/>
                </a:lnTo>
                <a:lnTo>
                  <a:pt x="33033" y="237438"/>
                </a:lnTo>
                <a:lnTo>
                  <a:pt x="30595" y="241159"/>
                </a:lnTo>
                <a:lnTo>
                  <a:pt x="28016" y="245545"/>
                </a:lnTo>
                <a:lnTo>
                  <a:pt x="25345" y="250374"/>
                </a:lnTo>
                <a:lnTo>
                  <a:pt x="22612" y="255499"/>
                </a:lnTo>
                <a:lnTo>
                  <a:pt x="19576" y="263732"/>
                </a:lnTo>
                <a:lnTo>
                  <a:pt x="18765" y="267261"/>
                </a:lnTo>
                <a:lnTo>
                  <a:pt x="17273" y="269614"/>
                </a:lnTo>
                <a:lnTo>
                  <a:pt x="15326" y="271183"/>
                </a:lnTo>
                <a:lnTo>
                  <a:pt x="9907" y="273700"/>
                </a:lnTo>
                <a:lnTo>
                  <a:pt x="6626" y="276584"/>
                </a:lnTo>
                <a:lnTo>
                  <a:pt x="0" y="282892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21"/>
          <p:cNvSpPr/>
          <p:nvPr/>
        </p:nvSpPr>
        <p:spPr>
          <a:xfrm>
            <a:off x="5077777" y="4810479"/>
            <a:ext cx="222886" cy="221535"/>
          </a:xfrm>
          <a:custGeom>
            <a:avLst/>
            <a:gdLst/>
            <a:ahLst/>
            <a:cxnLst/>
            <a:rect l="0" t="0" r="0" b="0"/>
            <a:pathLst>
              <a:path w="222886" h="221535">
                <a:moveTo>
                  <a:pt x="0" y="32983"/>
                </a:moveTo>
                <a:lnTo>
                  <a:pt x="0" y="28433"/>
                </a:lnTo>
                <a:lnTo>
                  <a:pt x="953" y="27091"/>
                </a:lnTo>
                <a:lnTo>
                  <a:pt x="2540" y="26198"/>
                </a:lnTo>
                <a:lnTo>
                  <a:pt x="4551" y="25602"/>
                </a:lnTo>
                <a:lnTo>
                  <a:pt x="5892" y="24253"/>
                </a:lnTo>
                <a:lnTo>
                  <a:pt x="6785" y="22400"/>
                </a:lnTo>
                <a:lnTo>
                  <a:pt x="7381" y="20213"/>
                </a:lnTo>
                <a:lnTo>
                  <a:pt x="8731" y="18754"/>
                </a:lnTo>
                <a:lnTo>
                  <a:pt x="10583" y="17782"/>
                </a:lnTo>
                <a:lnTo>
                  <a:pt x="12770" y="17135"/>
                </a:lnTo>
                <a:lnTo>
                  <a:pt x="17741" y="13874"/>
                </a:lnTo>
                <a:lnTo>
                  <a:pt x="20400" y="11672"/>
                </a:lnTo>
                <a:lnTo>
                  <a:pt x="24077" y="10203"/>
                </a:lnTo>
                <a:lnTo>
                  <a:pt x="28434" y="9224"/>
                </a:lnTo>
                <a:lnTo>
                  <a:pt x="33243" y="8571"/>
                </a:lnTo>
                <a:lnTo>
                  <a:pt x="37403" y="7183"/>
                </a:lnTo>
                <a:lnTo>
                  <a:pt x="41127" y="5306"/>
                </a:lnTo>
                <a:lnTo>
                  <a:pt x="44563" y="3102"/>
                </a:lnTo>
                <a:lnTo>
                  <a:pt x="48759" y="1632"/>
                </a:lnTo>
                <a:lnTo>
                  <a:pt x="53461" y="652"/>
                </a:lnTo>
                <a:lnTo>
                  <a:pt x="58500" y="0"/>
                </a:lnTo>
                <a:lnTo>
                  <a:pt x="63765" y="516"/>
                </a:lnTo>
                <a:lnTo>
                  <a:pt x="69180" y="1814"/>
                </a:lnTo>
                <a:lnTo>
                  <a:pt x="74696" y="3631"/>
                </a:lnTo>
                <a:lnTo>
                  <a:pt x="80277" y="4842"/>
                </a:lnTo>
                <a:lnTo>
                  <a:pt x="85903" y="5651"/>
                </a:lnTo>
                <a:lnTo>
                  <a:pt x="91559" y="6189"/>
                </a:lnTo>
                <a:lnTo>
                  <a:pt x="96281" y="7500"/>
                </a:lnTo>
                <a:lnTo>
                  <a:pt x="100383" y="9327"/>
                </a:lnTo>
                <a:lnTo>
                  <a:pt x="104069" y="11497"/>
                </a:lnTo>
                <a:lnTo>
                  <a:pt x="108432" y="13897"/>
                </a:lnTo>
                <a:lnTo>
                  <a:pt x="118360" y="19102"/>
                </a:lnTo>
                <a:lnTo>
                  <a:pt x="122722" y="21824"/>
                </a:lnTo>
                <a:lnTo>
                  <a:pt x="126582" y="24592"/>
                </a:lnTo>
                <a:lnTo>
                  <a:pt x="133411" y="30206"/>
                </a:lnTo>
                <a:lnTo>
                  <a:pt x="139621" y="35877"/>
                </a:lnTo>
                <a:lnTo>
                  <a:pt x="141658" y="40627"/>
                </a:lnTo>
                <a:lnTo>
                  <a:pt x="143017" y="46651"/>
                </a:lnTo>
                <a:lnTo>
                  <a:pt x="143922" y="53526"/>
                </a:lnTo>
                <a:lnTo>
                  <a:pt x="144525" y="60013"/>
                </a:lnTo>
                <a:lnTo>
                  <a:pt x="144928" y="66243"/>
                </a:lnTo>
                <a:lnTo>
                  <a:pt x="145196" y="72301"/>
                </a:lnTo>
                <a:lnTo>
                  <a:pt x="145494" y="84113"/>
                </a:lnTo>
                <a:lnTo>
                  <a:pt x="145574" y="89930"/>
                </a:lnTo>
                <a:lnTo>
                  <a:pt x="144674" y="96665"/>
                </a:lnTo>
                <a:lnTo>
                  <a:pt x="143122" y="104013"/>
                </a:lnTo>
                <a:lnTo>
                  <a:pt x="141135" y="111769"/>
                </a:lnTo>
                <a:lnTo>
                  <a:pt x="139809" y="118844"/>
                </a:lnTo>
                <a:lnTo>
                  <a:pt x="138927" y="125467"/>
                </a:lnTo>
                <a:lnTo>
                  <a:pt x="138338" y="131786"/>
                </a:lnTo>
                <a:lnTo>
                  <a:pt x="136993" y="137904"/>
                </a:lnTo>
                <a:lnTo>
                  <a:pt x="135143" y="143888"/>
                </a:lnTo>
                <a:lnTo>
                  <a:pt x="132958" y="149782"/>
                </a:lnTo>
                <a:lnTo>
                  <a:pt x="131501" y="155617"/>
                </a:lnTo>
                <a:lnTo>
                  <a:pt x="130530" y="161412"/>
                </a:lnTo>
                <a:lnTo>
                  <a:pt x="129883" y="167179"/>
                </a:lnTo>
                <a:lnTo>
                  <a:pt x="127546" y="171978"/>
                </a:lnTo>
                <a:lnTo>
                  <a:pt x="124083" y="176129"/>
                </a:lnTo>
                <a:lnTo>
                  <a:pt x="119870" y="179848"/>
                </a:lnTo>
                <a:lnTo>
                  <a:pt x="112648" y="186522"/>
                </a:lnTo>
                <a:lnTo>
                  <a:pt x="103227" y="195634"/>
                </a:lnTo>
                <a:lnTo>
                  <a:pt x="96361" y="201475"/>
                </a:lnTo>
                <a:lnTo>
                  <a:pt x="91864" y="204366"/>
                </a:lnTo>
                <a:lnTo>
                  <a:pt x="86960" y="207245"/>
                </a:lnTo>
                <a:lnTo>
                  <a:pt x="82738" y="210118"/>
                </a:lnTo>
                <a:lnTo>
                  <a:pt x="78971" y="212986"/>
                </a:lnTo>
                <a:lnTo>
                  <a:pt x="75508" y="215850"/>
                </a:lnTo>
                <a:lnTo>
                  <a:pt x="69119" y="219032"/>
                </a:lnTo>
                <a:lnTo>
                  <a:pt x="63104" y="220447"/>
                </a:lnTo>
                <a:lnTo>
                  <a:pt x="57257" y="221075"/>
                </a:lnTo>
                <a:lnTo>
                  <a:pt x="51483" y="221355"/>
                </a:lnTo>
                <a:lnTo>
                  <a:pt x="45741" y="221479"/>
                </a:lnTo>
                <a:lnTo>
                  <a:pt x="40015" y="221534"/>
                </a:lnTo>
                <a:lnTo>
                  <a:pt x="37154" y="220596"/>
                </a:lnTo>
                <a:lnTo>
                  <a:pt x="31435" y="217014"/>
                </a:lnTo>
                <a:lnTo>
                  <a:pt x="25719" y="212247"/>
                </a:lnTo>
                <a:lnTo>
                  <a:pt x="22861" y="209643"/>
                </a:lnTo>
                <a:lnTo>
                  <a:pt x="20003" y="207906"/>
                </a:lnTo>
                <a:lnTo>
                  <a:pt x="14288" y="205977"/>
                </a:lnTo>
                <a:lnTo>
                  <a:pt x="12383" y="204509"/>
                </a:lnTo>
                <a:lnTo>
                  <a:pt x="11113" y="202579"/>
                </a:lnTo>
                <a:lnTo>
                  <a:pt x="9702" y="197894"/>
                </a:lnTo>
                <a:lnTo>
                  <a:pt x="9074" y="192637"/>
                </a:lnTo>
                <a:lnTo>
                  <a:pt x="8795" y="187126"/>
                </a:lnTo>
                <a:lnTo>
                  <a:pt x="8672" y="181501"/>
                </a:lnTo>
                <a:lnTo>
                  <a:pt x="8586" y="167276"/>
                </a:lnTo>
                <a:lnTo>
                  <a:pt x="9534" y="164421"/>
                </a:lnTo>
                <a:lnTo>
                  <a:pt x="13127" y="158710"/>
                </a:lnTo>
                <a:lnTo>
                  <a:pt x="17899" y="152997"/>
                </a:lnTo>
                <a:lnTo>
                  <a:pt x="20505" y="150140"/>
                </a:lnTo>
                <a:lnTo>
                  <a:pt x="23196" y="148235"/>
                </a:lnTo>
                <a:lnTo>
                  <a:pt x="28724" y="146119"/>
                </a:lnTo>
                <a:lnTo>
                  <a:pt x="32484" y="144602"/>
                </a:lnTo>
                <a:lnTo>
                  <a:pt x="36896" y="142638"/>
                </a:lnTo>
                <a:lnTo>
                  <a:pt x="41743" y="140376"/>
                </a:lnTo>
                <a:lnTo>
                  <a:pt x="45926" y="138869"/>
                </a:lnTo>
                <a:lnTo>
                  <a:pt x="49668" y="137864"/>
                </a:lnTo>
                <a:lnTo>
                  <a:pt x="56364" y="136747"/>
                </a:lnTo>
                <a:lnTo>
                  <a:pt x="62516" y="136250"/>
                </a:lnTo>
                <a:lnTo>
                  <a:pt x="66442" y="136118"/>
                </a:lnTo>
                <a:lnTo>
                  <a:pt x="81070" y="135932"/>
                </a:lnTo>
                <a:lnTo>
                  <a:pt x="91911" y="135888"/>
                </a:lnTo>
                <a:lnTo>
                  <a:pt x="96516" y="136829"/>
                </a:lnTo>
                <a:lnTo>
                  <a:pt x="100539" y="138408"/>
                </a:lnTo>
                <a:lnTo>
                  <a:pt x="104174" y="140414"/>
                </a:lnTo>
                <a:lnTo>
                  <a:pt x="108502" y="141752"/>
                </a:lnTo>
                <a:lnTo>
                  <a:pt x="113292" y="142643"/>
                </a:lnTo>
                <a:lnTo>
                  <a:pt x="118390" y="143238"/>
                </a:lnTo>
                <a:lnTo>
                  <a:pt x="123695" y="143634"/>
                </a:lnTo>
                <a:lnTo>
                  <a:pt x="129136" y="143898"/>
                </a:lnTo>
                <a:lnTo>
                  <a:pt x="134668" y="144074"/>
                </a:lnTo>
                <a:lnTo>
                  <a:pt x="140261" y="145144"/>
                </a:lnTo>
                <a:lnTo>
                  <a:pt x="145895" y="146809"/>
                </a:lnTo>
                <a:lnTo>
                  <a:pt x="151556" y="148872"/>
                </a:lnTo>
                <a:lnTo>
                  <a:pt x="156282" y="150248"/>
                </a:lnTo>
                <a:lnTo>
                  <a:pt x="160386" y="151164"/>
                </a:lnTo>
                <a:lnTo>
                  <a:pt x="164073" y="151775"/>
                </a:lnTo>
                <a:lnTo>
                  <a:pt x="168437" y="153136"/>
                </a:lnTo>
                <a:lnTo>
                  <a:pt x="173252" y="154995"/>
                </a:lnTo>
                <a:lnTo>
                  <a:pt x="178366" y="157187"/>
                </a:lnTo>
                <a:lnTo>
                  <a:pt x="183681" y="158648"/>
                </a:lnTo>
                <a:lnTo>
                  <a:pt x="189129" y="159622"/>
                </a:lnTo>
                <a:lnTo>
                  <a:pt x="194666" y="160272"/>
                </a:lnTo>
                <a:lnTo>
                  <a:pt x="199310" y="160705"/>
                </a:lnTo>
                <a:lnTo>
                  <a:pt x="203358" y="160993"/>
                </a:lnTo>
                <a:lnTo>
                  <a:pt x="207010" y="161186"/>
                </a:lnTo>
                <a:lnTo>
                  <a:pt x="213606" y="161400"/>
                </a:lnTo>
                <a:lnTo>
                  <a:pt x="222885" y="161571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22"/>
          <p:cNvSpPr/>
          <p:nvPr/>
        </p:nvSpPr>
        <p:spPr>
          <a:xfrm>
            <a:off x="5600700" y="4423410"/>
            <a:ext cx="214313" cy="240031"/>
          </a:xfrm>
          <a:custGeom>
            <a:avLst/>
            <a:gdLst/>
            <a:ahLst/>
            <a:cxnLst/>
            <a:rect l="0" t="0" r="0" b="0"/>
            <a:pathLst>
              <a:path w="214313" h="240031">
                <a:moveTo>
                  <a:pt x="0" y="0"/>
                </a:moveTo>
                <a:lnTo>
                  <a:pt x="7380" y="7381"/>
                </a:lnTo>
                <a:lnTo>
                  <a:pt x="8042" y="10582"/>
                </a:lnTo>
                <a:lnTo>
                  <a:pt x="8219" y="12770"/>
                </a:lnTo>
                <a:lnTo>
                  <a:pt x="9289" y="15181"/>
                </a:lnTo>
                <a:lnTo>
                  <a:pt x="15346" y="24077"/>
                </a:lnTo>
                <a:lnTo>
                  <a:pt x="17851" y="28434"/>
                </a:lnTo>
                <a:lnTo>
                  <a:pt x="20473" y="33243"/>
                </a:lnTo>
                <a:lnTo>
                  <a:pt x="23173" y="37402"/>
                </a:lnTo>
                <a:lnTo>
                  <a:pt x="28714" y="44563"/>
                </a:lnTo>
                <a:lnTo>
                  <a:pt x="34352" y="50920"/>
                </a:lnTo>
                <a:lnTo>
                  <a:pt x="40032" y="57874"/>
                </a:lnTo>
                <a:lnTo>
                  <a:pt x="42880" y="62395"/>
                </a:lnTo>
                <a:lnTo>
                  <a:pt x="45732" y="67314"/>
                </a:lnTo>
                <a:lnTo>
                  <a:pt x="48586" y="71546"/>
                </a:lnTo>
                <a:lnTo>
                  <a:pt x="54296" y="78788"/>
                </a:lnTo>
                <a:lnTo>
                  <a:pt x="60009" y="85181"/>
                </a:lnTo>
                <a:lnTo>
                  <a:pt x="66676" y="92151"/>
                </a:lnTo>
                <a:lnTo>
                  <a:pt x="129869" y="155586"/>
                </a:lnTo>
                <a:lnTo>
                  <a:pt x="133251" y="159921"/>
                </a:lnTo>
                <a:lnTo>
                  <a:pt x="136459" y="164717"/>
                </a:lnTo>
                <a:lnTo>
                  <a:pt x="139550" y="169818"/>
                </a:lnTo>
                <a:lnTo>
                  <a:pt x="143516" y="174172"/>
                </a:lnTo>
                <a:lnTo>
                  <a:pt x="148064" y="178027"/>
                </a:lnTo>
                <a:lnTo>
                  <a:pt x="153002" y="181550"/>
                </a:lnTo>
                <a:lnTo>
                  <a:pt x="157246" y="185803"/>
                </a:lnTo>
                <a:lnTo>
                  <a:pt x="161028" y="190544"/>
                </a:lnTo>
                <a:lnTo>
                  <a:pt x="164502" y="195609"/>
                </a:lnTo>
                <a:lnTo>
                  <a:pt x="167770" y="199939"/>
                </a:lnTo>
                <a:lnTo>
                  <a:pt x="173942" y="207289"/>
                </a:lnTo>
                <a:lnTo>
                  <a:pt x="179860" y="213731"/>
                </a:lnTo>
                <a:lnTo>
                  <a:pt x="188547" y="222712"/>
                </a:lnTo>
                <a:lnTo>
                  <a:pt x="191420" y="225627"/>
                </a:lnTo>
                <a:lnTo>
                  <a:pt x="193336" y="228523"/>
                </a:lnTo>
                <a:lnTo>
                  <a:pt x="195464" y="234280"/>
                </a:lnTo>
                <a:lnTo>
                  <a:pt x="196984" y="236197"/>
                </a:lnTo>
                <a:lnTo>
                  <a:pt x="198950" y="237475"/>
                </a:lnTo>
                <a:lnTo>
                  <a:pt x="204399" y="239525"/>
                </a:lnTo>
                <a:lnTo>
                  <a:pt x="209893" y="239880"/>
                </a:lnTo>
                <a:lnTo>
                  <a:pt x="214312" y="24003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23"/>
          <p:cNvSpPr/>
          <p:nvPr/>
        </p:nvSpPr>
        <p:spPr>
          <a:xfrm>
            <a:off x="5660711" y="4783454"/>
            <a:ext cx="25715" cy="248604"/>
          </a:xfrm>
          <a:custGeom>
            <a:avLst/>
            <a:gdLst/>
            <a:ahLst/>
            <a:cxnLst/>
            <a:rect l="0" t="0" r="0" b="0"/>
            <a:pathLst>
              <a:path w="25715" h="248604">
                <a:moveTo>
                  <a:pt x="17141" y="0"/>
                </a:moveTo>
                <a:lnTo>
                  <a:pt x="5209" y="0"/>
                </a:lnTo>
                <a:lnTo>
                  <a:pt x="3472" y="953"/>
                </a:lnTo>
                <a:lnTo>
                  <a:pt x="2313" y="2541"/>
                </a:lnTo>
                <a:lnTo>
                  <a:pt x="454" y="7382"/>
                </a:lnTo>
                <a:lnTo>
                  <a:pt x="131" y="12771"/>
                </a:lnTo>
                <a:lnTo>
                  <a:pt x="23" y="23125"/>
                </a:lnTo>
                <a:lnTo>
                  <a:pt x="0" y="41734"/>
                </a:lnTo>
                <a:lnTo>
                  <a:pt x="951" y="46872"/>
                </a:lnTo>
                <a:lnTo>
                  <a:pt x="2538" y="52204"/>
                </a:lnTo>
                <a:lnTo>
                  <a:pt x="4548" y="57663"/>
                </a:lnTo>
                <a:lnTo>
                  <a:pt x="5888" y="64159"/>
                </a:lnTo>
                <a:lnTo>
                  <a:pt x="6782" y="71348"/>
                </a:lnTo>
                <a:lnTo>
                  <a:pt x="7377" y="78998"/>
                </a:lnTo>
                <a:lnTo>
                  <a:pt x="7774" y="86003"/>
                </a:lnTo>
                <a:lnTo>
                  <a:pt x="8216" y="98866"/>
                </a:lnTo>
                <a:lnTo>
                  <a:pt x="8522" y="135222"/>
                </a:lnTo>
                <a:lnTo>
                  <a:pt x="8567" y="202497"/>
                </a:lnTo>
                <a:lnTo>
                  <a:pt x="9520" y="207388"/>
                </a:lnTo>
                <a:lnTo>
                  <a:pt x="11108" y="211601"/>
                </a:lnTo>
                <a:lnTo>
                  <a:pt x="13119" y="215363"/>
                </a:lnTo>
                <a:lnTo>
                  <a:pt x="14460" y="219775"/>
                </a:lnTo>
                <a:lnTo>
                  <a:pt x="15354" y="224622"/>
                </a:lnTo>
                <a:lnTo>
                  <a:pt x="15950" y="229758"/>
                </a:lnTo>
                <a:lnTo>
                  <a:pt x="16347" y="234135"/>
                </a:lnTo>
                <a:lnTo>
                  <a:pt x="16788" y="241538"/>
                </a:lnTo>
                <a:lnTo>
                  <a:pt x="17858" y="243893"/>
                </a:lnTo>
                <a:lnTo>
                  <a:pt x="19524" y="245463"/>
                </a:lnTo>
                <a:lnTo>
                  <a:pt x="25714" y="248603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24"/>
          <p:cNvSpPr/>
          <p:nvPr/>
        </p:nvSpPr>
        <p:spPr>
          <a:xfrm>
            <a:off x="5815024" y="4749165"/>
            <a:ext cx="257164" cy="94267"/>
          </a:xfrm>
          <a:custGeom>
            <a:avLst/>
            <a:gdLst/>
            <a:ahLst/>
            <a:cxnLst/>
            <a:rect l="0" t="0" r="0" b="0"/>
            <a:pathLst>
              <a:path w="257164" h="94267">
                <a:moveTo>
                  <a:pt x="17133" y="0"/>
                </a:moveTo>
                <a:lnTo>
                  <a:pt x="21684" y="4551"/>
                </a:lnTo>
                <a:lnTo>
                  <a:pt x="23025" y="6843"/>
                </a:lnTo>
                <a:lnTo>
                  <a:pt x="23918" y="9325"/>
                </a:lnTo>
                <a:lnTo>
                  <a:pt x="25352" y="15600"/>
                </a:lnTo>
                <a:lnTo>
                  <a:pt x="25470" y="17067"/>
                </a:lnTo>
                <a:lnTo>
                  <a:pt x="25548" y="18998"/>
                </a:lnTo>
                <a:lnTo>
                  <a:pt x="25636" y="23683"/>
                </a:lnTo>
                <a:lnTo>
                  <a:pt x="25696" y="37256"/>
                </a:lnTo>
                <a:lnTo>
                  <a:pt x="24747" y="40077"/>
                </a:lnTo>
                <a:lnTo>
                  <a:pt x="23161" y="42910"/>
                </a:lnTo>
                <a:lnTo>
                  <a:pt x="21152" y="45752"/>
                </a:lnTo>
                <a:lnTo>
                  <a:pt x="19812" y="48599"/>
                </a:lnTo>
                <a:lnTo>
                  <a:pt x="18919" y="51449"/>
                </a:lnTo>
                <a:lnTo>
                  <a:pt x="18324" y="54302"/>
                </a:lnTo>
                <a:lnTo>
                  <a:pt x="17927" y="57156"/>
                </a:lnTo>
                <a:lnTo>
                  <a:pt x="17663" y="60011"/>
                </a:lnTo>
                <a:lnTo>
                  <a:pt x="17486" y="62868"/>
                </a:lnTo>
                <a:lnTo>
                  <a:pt x="16416" y="65724"/>
                </a:lnTo>
                <a:lnTo>
                  <a:pt x="14750" y="68581"/>
                </a:lnTo>
                <a:lnTo>
                  <a:pt x="12686" y="71438"/>
                </a:lnTo>
                <a:lnTo>
                  <a:pt x="10359" y="73342"/>
                </a:lnTo>
                <a:lnTo>
                  <a:pt x="7855" y="74613"/>
                </a:lnTo>
                <a:lnTo>
                  <a:pt x="5232" y="75459"/>
                </a:lnTo>
                <a:lnTo>
                  <a:pt x="3484" y="76976"/>
                </a:lnTo>
                <a:lnTo>
                  <a:pt x="2319" y="78940"/>
                </a:lnTo>
                <a:lnTo>
                  <a:pt x="28" y="85607"/>
                </a:lnTo>
                <a:lnTo>
                  <a:pt x="0" y="90241"/>
                </a:lnTo>
                <a:lnTo>
                  <a:pt x="949" y="91593"/>
                </a:lnTo>
                <a:lnTo>
                  <a:pt x="2534" y="92494"/>
                </a:lnTo>
                <a:lnTo>
                  <a:pt x="6834" y="93496"/>
                </a:lnTo>
                <a:lnTo>
                  <a:pt x="14611" y="94060"/>
                </a:lnTo>
                <a:lnTo>
                  <a:pt x="20139" y="94192"/>
                </a:lnTo>
                <a:lnTo>
                  <a:pt x="28607" y="94266"/>
                </a:lnTo>
                <a:lnTo>
                  <a:pt x="31450" y="93324"/>
                </a:lnTo>
                <a:lnTo>
                  <a:pt x="34298" y="91743"/>
                </a:lnTo>
                <a:lnTo>
                  <a:pt x="37149" y="89737"/>
                </a:lnTo>
                <a:lnTo>
                  <a:pt x="42856" y="87508"/>
                </a:lnTo>
                <a:lnTo>
                  <a:pt x="49521" y="85565"/>
                </a:lnTo>
                <a:lnTo>
                  <a:pt x="53965" y="83713"/>
                </a:lnTo>
                <a:lnTo>
                  <a:pt x="58832" y="81526"/>
                </a:lnTo>
                <a:lnTo>
                  <a:pt x="69321" y="76556"/>
                </a:lnTo>
                <a:lnTo>
                  <a:pt x="74785" y="73897"/>
                </a:lnTo>
                <a:lnTo>
                  <a:pt x="79380" y="72125"/>
                </a:lnTo>
                <a:lnTo>
                  <a:pt x="87026" y="70155"/>
                </a:lnTo>
                <a:lnTo>
                  <a:pt x="91351" y="69630"/>
                </a:lnTo>
                <a:lnTo>
                  <a:pt x="96139" y="69280"/>
                </a:lnTo>
                <a:lnTo>
                  <a:pt x="101236" y="69047"/>
                </a:lnTo>
                <a:lnTo>
                  <a:pt x="106539" y="67939"/>
                </a:lnTo>
                <a:lnTo>
                  <a:pt x="111980" y="66247"/>
                </a:lnTo>
                <a:lnTo>
                  <a:pt x="117512" y="64167"/>
                </a:lnTo>
                <a:lnTo>
                  <a:pt x="123105" y="62781"/>
                </a:lnTo>
                <a:lnTo>
                  <a:pt x="128738" y="61856"/>
                </a:lnTo>
                <a:lnTo>
                  <a:pt x="134399" y="61240"/>
                </a:lnTo>
                <a:lnTo>
                  <a:pt x="140078" y="60829"/>
                </a:lnTo>
                <a:lnTo>
                  <a:pt x="145769" y="60555"/>
                </a:lnTo>
                <a:lnTo>
                  <a:pt x="160340" y="60169"/>
                </a:lnTo>
                <a:lnTo>
                  <a:pt x="178348" y="60039"/>
                </a:lnTo>
                <a:lnTo>
                  <a:pt x="183665" y="60981"/>
                </a:lnTo>
                <a:lnTo>
                  <a:pt x="189114" y="62561"/>
                </a:lnTo>
                <a:lnTo>
                  <a:pt x="194652" y="64567"/>
                </a:lnTo>
                <a:lnTo>
                  <a:pt x="199296" y="65905"/>
                </a:lnTo>
                <a:lnTo>
                  <a:pt x="206997" y="67391"/>
                </a:lnTo>
                <a:lnTo>
                  <a:pt x="213595" y="68051"/>
                </a:lnTo>
                <a:lnTo>
                  <a:pt x="219702" y="68345"/>
                </a:lnTo>
                <a:lnTo>
                  <a:pt x="225591" y="68475"/>
                </a:lnTo>
                <a:lnTo>
                  <a:pt x="257163" y="6858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25"/>
          <p:cNvSpPr/>
          <p:nvPr/>
        </p:nvSpPr>
        <p:spPr>
          <a:xfrm>
            <a:off x="5977890" y="4697729"/>
            <a:ext cx="34290" cy="265749"/>
          </a:xfrm>
          <a:custGeom>
            <a:avLst/>
            <a:gdLst/>
            <a:ahLst/>
            <a:cxnLst/>
            <a:rect l="0" t="0" r="0" b="0"/>
            <a:pathLst>
              <a:path w="34290" h="265749">
                <a:moveTo>
                  <a:pt x="0" y="0"/>
                </a:moveTo>
                <a:lnTo>
                  <a:pt x="0" y="65884"/>
                </a:lnTo>
                <a:lnTo>
                  <a:pt x="952" y="71545"/>
                </a:lnTo>
                <a:lnTo>
                  <a:pt x="2540" y="77225"/>
                </a:lnTo>
                <a:lnTo>
                  <a:pt x="4551" y="82916"/>
                </a:lnTo>
                <a:lnTo>
                  <a:pt x="5891" y="89567"/>
                </a:lnTo>
                <a:lnTo>
                  <a:pt x="6785" y="96859"/>
                </a:lnTo>
                <a:lnTo>
                  <a:pt x="7381" y="104578"/>
                </a:lnTo>
                <a:lnTo>
                  <a:pt x="7778" y="111629"/>
                </a:lnTo>
                <a:lnTo>
                  <a:pt x="8219" y="124543"/>
                </a:lnTo>
                <a:lnTo>
                  <a:pt x="9289" y="130654"/>
                </a:lnTo>
                <a:lnTo>
                  <a:pt x="10955" y="136633"/>
                </a:lnTo>
                <a:lnTo>
                  <a:pt x="13018" y="142524"/>
                </a:lnTo>
                <a:lnTo>
                  <a:pt x="14394" y="149308"/>
                </a:lnTo>
                <a:lnTo>
                  <a:pt x="15311" y="156689"/>
                </a:lnTo>
                <a:lnTo>
                  <a:pt x="15922" y="164467"/>
                </a:lnTo>
                <a:lnTo>
                  <a:pt x="16329" y="171557"/>
                </a:lnTo>
                <a:lnTo>
                  <a:pt x="16782" y="184516"/>
                </a:lnTo>
                <a:lnTo>
                  <a:pt x="17856" y="190638"/>
                </a:lnTo>
                <a:lnTo>
                  <a:pt x="19524" y="196625"/>
                </a:lnTo>
                <a:lnTo>
                  <a:pt x="21588" y="202521"/>
                </a:lnTo>
                <a:lnTo>
                  <a:pt x="22964" y="208357"/>
                </a:lnTo>
                <a:lnTo>
                  <a:pt x="23882" y="214152"/>
                </a:lnTo>
                <a:lnTo>
                  <a:pt x="24494" y="219921"/>
                </a:lnTo>
                <a:lnTo>
                  <a:pt x="24901" y="224719"/>
                </a:lnTo>
                <a:lnTo>
                  <a:pt x="25354" y="232590"/>
                </a:lnTo>
                <a:lnTo>
                  <a:pt x="25556" y="239264"/>
                </a:lnTo>
                <a:lnTo>
                  <a:pt x="25686" y="251309"/>
                </a:lnTo>
                <a:lnTo>
                  <a:pt x="26648" y="254217"/>
                </a:lnTo>
                <a:lnTo>
                  <a:pt x="28243" y="257108"/>
                </a:lnTo>
                <a:lnTo>
                  <a:pt x="34289" y="265748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26"/>
          <p:cNvSpPr/>
          <p:nvPr/>
        </p:nvSpPr>
        <p:spPr>
          <a:xfrm>
            <a:off x="5634990" y="5049202"/>
            <a:ext cx="180023" cy="308611"/>
          </a:xfrm>
          <a:custGeom>
            <a:avLst/>
            <a:gdLst/>
            <a:ahLst/>
            <a:cxnLst/>
            <a:rect l="0" t="0" r="0" b="0"/>
            <a:pathLst>
              <a:path w="180023" h="308611">
                <a:moveTo>
                  <a:pt x="180022" y="0"/>
                </a:moveTo>
                <a:lnTo>
                  <a:pt x="180022" y="7381"/>
                </a:lnTo>
                <a:lnTo>
                  <a:pt x="175472" y="12770"/>
                </a:lnTo>
                <a:lnTo>
                  <a:pt x="170697" y="20281"/>
                </a:lnTo>
                <a:lnTo>
                  <a:pt x="168091" y="24951"/>
                </a:lnTo>
                <a:lnTo>
                  <a:pt x="162654" y="35219"/>
                </a:lnTo>
                <a:lnTo>
                  <a:pt x="134298" y="91457"/>
                </a:lnTo>
                <a:lnTo>
                  <a:pt x="130489" y="98118"/>
                </a:lnTo>
                <a:lnTo>
                  <a:pt x="126046" y="105417"/>
                </a:lnTo>
                <a:lnTo>
                  <a:pt x="121178" y="113141"/>
                </a:lnTo>
                <a:lnTo>
                  <a:pt x="116980" y="121147"/>
                </a:lnTo>
                <a:lnTo>
                  <a:pt x="113229" y="129343"/>
                </a:lnTo>
                <a:lnTo>
                  <a:pt x="109776" y="137663"/>
                </a:lnTo>
                <a:lnTo>
                  <a:pt x="105569" y="145116"/>
                </a:lnTo>
                <a:lnTo>
                  <a:pt x="100859" y="151989"/>
                </a:lnTo>
                <a:lnTo>
                  <a:pt x="95814" y="158476"/>
                </a:lnTo>
                <a:lnTo>
                  <a:pt x="91498" y="164706"/>
                </a:lnTo>
                <a:lnTo>
                  <a:pt x="87669" y="170764"/>
                </a:lnTo>
                <a:lnTo>
                  <a:pt x="84163" y="176708"/>
                </a:lnTo>
                <a:lnTo>
                  <a:pt x="80874" y="183528"/>
                </a:lnTo>
                <a:lnTo>
                  <a:pt x="77728" y="190932"/>
                </a:lnTo>
                <a:lnTo>
                  <a:pt x="74679" y="198725"/>
                </a:lnTo>
                <a:lnTo>
                  <a:pt x="70740" y="205826"/>
                </a:lnTo>
                <a:lnTo>
                  <a:pt x="66210" y="212465"/>
                </a:lnTo>
                <a:lnTo>
                  <a:pt x="61285" y="218796"/>
                </a:lnTo>
                <a:lnTo>
                  <a:pt x="57049" y="223969"/>
                </a:lnTo>
                <a:lnTo>
                  <a:pt x="53273" y="228370"/>
                </a:lnTo>
                <a:lnTo>
                  <a:pt x="49802" y="232257"/>
                </a:lnTo>
                <a:lnTo>
                  <a:pt x="40867" y="241655"/>
                </a:lnTo>
                <a:lnTo>
                  <a:pt x="35817" y="246829"/>
                </a:lnTo>
                <a:lnTo>
                  <a:pt x="31498" y="252182"/>
                </a:lnTo>
                <a:lnTo>
                  <a:pt x="27666" y="257657"/>
                </a:lnTo>
                <a:lnTo>
                  <a:pt x="24159" y="263212"/>
                </a:lnTo>
                <a:lnTo>
                  <a:pt x="20262" y="271923"/>
                </a:lnTo>
                <a:lnTo>
                  <a:pt x="19223" y="275579"/>
                </a:lnTo>
                <a:lnTo>
                  <a:pt x="15528" y="282183"/>
                </a:lnTo>
                <a:lnTo>
                  <a:pt x="10711" y="288292"/>
                </a:lnTo>
                <a:lnTo>
                  <a:pt x="5395" y="294183"/>
                </a:lnTo>
                <a:lnTo>
                  <a:pt x="3597" y="297087"/>
                </a:lnTo>
                <a:lnTo>
                  <a:pt x="710" y="306052"/>
                </a:lnTo>
                <a:lnTo>
                  <a:pt x="0" y="30861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27"/>
          <p:cNvSpPr/>
          <p:nvPr/>
        </p:nvSpPr>
        <p:spPr>
          <a:xfrm>
            <a:off x="5892165" y="5066347"/>
            <a:ext cx="265748" cy="248604"/>
          </a:xfrm>
          <a:custGeom>
            <a:avLst/>
            <a:gdLst/>
            <a:ahLst/>
            <a:cxnLst/>
            <a:rect l="0" t="0" r="0" b="0"/>
            <a:pathLst>
              <a:path w="265748" h="248604">
                <a:moveTo>
                  <a:pt x="0" y="0"/>
                </a:moveTo>
                <a:lnTo>
                  <a:pt x="7381" y="0"/>
                </a:lnTo>
                <a:lnTo>
                  <a:pt x="15200" y="6785"/>
                </a:lnTo>
                <a:lnTo>
                  <a:pt x="21312" y="12770"/>
                </a:lnTo>
                <a:lnTo>
                  <a:pt x="54302" y="45731"/>
                </a:lnTo>
                <a:lnTo>
                  <a:pt x="57157" y="49538"/>
                </a:lnTo>
                <a:lnTo>
                  <a:pt x="60012" y="53980"/>
                </a:lnTo>
                <a:lnTo>
                  <a:pt x="62868" y="58847"/>
                </a:lnTo>
                <a:lnTo>
                  <a:pt x="66677" y="63996"/>
                </a:lnTo>
                <a:lnTo>
                  <a:pt x="71121" y="69334"/>
                </a:lnTo>
                <a:lnTo>
                  <a:pt x="80187" y="79393"/>
                </a:lnTo>
                <a:lnTo>
                  <a:pt x="87391" y="87038"/>
                </a:lnTo>
                <a:lnTo>
                  <a:pt x="117554" y="117524"/>
                </a:lnTo>
                <a:lnTo>
                  <a:pt x="123137" y="122164"/>
                </a:lnTo>
                <a:lnTo>
                  <a:pt x="128764" y="126211"/>
                </a:lnTo>
                <a:lnTo>
                  <a:pt x="134420" y="129861"/>
                </a:lnTo>
                <a:lnTo>
                  <a:pt x="140096" y="133246"/>
                </a:lnTo>
                <a:lnTo>
                  <a:pt x="145784" y="136456"/>
                </a:lnTo>
                <a:lnTo>
                  <a:pt x="151482" y="139548"/>
                </a:lnTo>
                <a:lnTo>
                  <a:pt x="157185" y="143515"/>
                </a:lnTo>
                <a:lnTo>
                  <a:pt x="162893" y="148064"/>
                </a:lnTo>
                <a:lnTo>
                  <a:pt x="168603" y="153002"/>
                </a:lnTo>
                <a:lnTo>
                  <a:pt x="173361" y="158199"/>
                </a:lnTo>
                <a:lnTo>
                  <a:pt x="177487" y="163568"/>
                </a:lnTo>
                <a:lnTo>
                  <a:pt x="181189" y="169053"/>
                </a:lnTo>
                <a:lnTo>
                  <a:pt x="185563" y="173662"/>
                </a:lnTo>
                <a:lnTo>
                  <a:pt x="190383" y="177687"/>
                </a:lnTo>
                <a:lnTo>
                  <a:pt x="195502" y="181323"/>
                </a:lnTo>
                <a:lnTo>
                  <a:pt x="200820" y="185652"/>
                </a:lnTo>
                <a:lnTo>
                  <a:pt x="206270" y="190443"/>
                </a:lnTo>
                <a:lnTo>
                  <a:pt x="216452" y="199894"/>
                </a:lnTo>
                <a:lnTo>
                  <a:pt x="227541" y="210570"/>
                </a:lnTo>
                <a:lnTo>
                  <a:pt x="251418" y="234281"/>
                </a:lnTo>
                <a:lnTo>
                  <a:pt x="254290" y="236197"/>
                </a:lnTo>
                <a:lnTo>
                  <a:pt x="260020" y="238326"/>
                </a:lnTo>
                <a:lnTo>
                  <a:pt x="261929" y="239847"/>
                </a:lnTo>
                <a:lnTo>
                  <a:pt x="263201" y="241813"/>
                </a:lnTo>
                <a:lnTo>
                  <a:pt x="265747" y="248603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28"/>
          <p:cNvSpPr/>
          <p:nvPr/>
        </p:nvSpPr>
        <p:spPr>
          <a:xfrm>
            <a:off x="5343674" y="5539175"/>
            <a:ext cx="291317" cy="255642"/>
          </a:xfrm>
          <a:custGeom>
            <a:avLst/>
            <a:gdLst/>
            <a:ahLst/>
            <a:cxnLst/>
            <a:rect l="0" t="0" r="0" b="0"/>
            <a:pathLst>
              <a:path w="291317" h="255642">
                <a:moveTo>
                  <a:pt x="8423" y="75812"/>
                </a:moveTo>
                <a:lnTo>
                  <a:pt x="8423" y="46849"/>
                </a:lnTo>
                <a:lnTo>
                  <a:pt x="9376" y="44121"/>
                </a:lnTo>
                <a:lnTo>
                  <a:pt x="12974" y="38550"/>
                </a:lnTo>
                <a:lnTo>
                  <a:pt x="17748" y="32898"/>
                </a:lnTo>
                <a:lnTo>
                  <a:pt x="23045" y="27212"/>
                </a:lnTo>
                <a:lnTo>
                  <a:pt x="28574" y="21510"/>
                </a:lnTo>
                <a:lnTo>
                  <a:pt x="36747" y="15800"/>
                </a:lnTo>
                <a:lnTo>
                  <a:pt x="45776" y="11040"/>
                </a:lnTo>
                <a:lnTo>
                  <a:pt x="52965" y="8924"/>
                </a:lnTo>
                <a:lnTo>
                  <a:pt x="61875" y="5444"/>
                </a:lnTo>
                <a:lnTo>
                  <a:pt x="66917" y="3183"/>
                </a:lnTo>
                <a:lnTo>
                  <a:pt x="72184" y="1675"/>
                </a:lnTo>
                <a:lnTo>
                  <a:pt x="77600" y="670"/>
                </a:lnTo>
                <a:lnTo>
                  <a:pt x="83116" y="0"/>
                </a:lnTo>
                <a:lnTo>
                  <a:pt x="88699" y="505"/>
                </a:lnTo>
                <a:lnTo>
                  <a:pt x="94325" y="1795"/>
                </a:lnTo>
                <a:lnTo>
                  <a:pt x="99982" y="3608"/>
                </a:lnTo>
                <a:lnTo>
                  <a:pt x="108805" y="8161"/>
                </a:lnTo>
                <a:lnTo>
                  <a:pt x="115903" y="13360"/>
                </a:lnTo>
                <a:lnTo>
                  <a:pt x="122232" y="18846"/>
                </a:lnTo>
                <a:lnTo>
                  <a:pt x="128220" y="24459"/>
                </a:lnTo>
                <a:lnTo>
                  <a:pt x="131150" y="27289"/>
                </a:lnTo>
                <a:lnTo>
                  <a:pt x="134056" y="31081"/>
                </a:lnTo>
                <a:lnTo>
                  <a:pt x="136946" y="35514"/>
                </a:lnTo>
                <a:lnTo>
                  <a:pt x="139825" y="40374"/>
                </a:lnTo>
                <a:lnTo>
                  <a:pt x="142697" y="46472"/>
                </a:lnTo>
                <a:lnTo>
                  <a:pt x="145564" y="53395"/>
                </a:lnTo>
                <a:lnTo>
                  <a:pt x="148428" y="60867"/>
                </a:lnTo>
                <a:lnTo>
                  <a:pt x="150337" y="67754"/>
                </a:lnTo>
                <a:lnTo>
                  <a:pt x="151610" y="74250"/>
                </a:lnTo>
                <a:lnTo>
                  <a:pt x="152459" y="80485"/>
                </a:lnTo>
                <a:lnTo>
                  <a:pt x="152071" y="87500"/>
                </a:lnTo>
                <a:lnTo>
                  <a:pt x="150861" y="95034"/>
                </a:lnTo>
                <a:lnTo>
                  <a:pt x="149102" y="102915"/>
                </a:lnTo>
                <a:lnTo>
                  <a:pt x="147929" y="111025"/>
                </a:lnTo>
                <a:lnTo>
                  <a:pt x="147147" y="119290"/>
                </a:lnTo>
                <a:lnTo>
                  <a:pt x="146626" y="127657"/>
                </a:lnTo>
                <a:lnTo>
                  <a:pt x="144373" y="136093"/>
                </a:lnTo>
                <a:lnTo>
                  <a:pt x="140967" y="144575"/>
                </a:lnTo>
                <a:lnTo>
                  <a:pt x="136790" y="153086"/>
                </a:lnTo>
                <a:lnTo>
                  <a:pt x="134006" y="161618"/>
                </a:lnTo>
                <a:lnTo>
                  <a:pt x="132150" y="170164"/>
                </a:lnTo>
                <a:lnTo>
                  <a:pt x="130913" y="178718"/>
                </a:lnTo>
                <a:lnTo>
                  <a:pt x="128183" y="186326"/>
                </a:lnTo>
                <a:lnTo>
                  <a:pt x="124458" y="193303"/>
                </a:lnTo>
                <a:lnTo>
                  <a:pt x="120070" y="199859"/>
                </a:lnTo>
                <a:lnTo>
                  <a:pt x="115239" y="206135"/>
                </a:lnTo>
                <a:lnTo>
                  <a:pt x="110114" y="212225"/>
                </a:lnTo>
                <a:lnTo>
                  <a:pt x="104792" y="218189"/>
                </a:lnTo>
                <a:lnTo>
                  <a:pt x="100291" y="224070"/>
                </a:lnTo>
                <a:lnTo>
                  <a:pt x="96339" y="229896"/>
                </a:lnTo>
                <a:lnTo>
                  <a:pt x="92751" y="235685"/>
                </a:lnTo>
                <a:lnTo>
                  <a:pt x="88454" y="240496"/>
                </a:lnTo>
                <a:lnTo>
                  <a:pt x="83685" y="244656"/>
                </a:lnTo>
                <a:lnTo>
                  <a:pt x="78600" y="248383"/>
                </a:lnTo>
                <a:lnTo>
                  <a:pt x="70411" y="252523"/>
                </a:lnTo>
                <a:lnTo>
                  <a:pt x="62643" y="254363"/>
                </a:lnTo>
                <a:lnTo>
                  <a:pt x="57905" y="254853"/>
                </a:lnTo>
                <a:lnTo>
                  <a:pt x="48512" y="255399"/>
                </a:lnTo>
                <a:lnTo>
                  <a:pt x="41163" y="255641"/>
                </a:lnTo>
                <a:lnTo>
                  <a:pt x="37869" y="254753"/>
                </a:lnTo>
                <a:lnTo>
                  <a:pt x="31670" y="251226"/>
                </a:lnTo>
                <a:lnTo>
                  <a:pt x="25740" y="249024"/>
                </a:lnTo>
                <a:lnTo>
                  <a:pt x="22825" y="248437"/>
                </a:lnTo>
                <a:lnTo>
                  <a:pt x="17047" y="245245"/>
                </a:lnTo>
                <a:lnTo>
                  <a:pt x="14172" y="243059"/>
                </a:lnTo>
                <a:lnTo>
                  <a:pt x="8438" y="235552"/>
                </a:lnTo>
                <a:lnTo>
                  <a:pt x="5576" y="230883"/>
                </a:lnTo>
                <a:lnTo>
                  <a:pt x="3667" y="225865"/>
                </a:lnTo>
                <a:lnTo>
                  <a:pt x="2395" y="220615"/>
                </a:lnTo>
                <a:lnTo>
                  <a:pt x="1547" y="215210"/>
                </a:lnTo>
                <a:lnTo>
                  <a:pt x="981" y="210654"/>
                </a:lnTo>
                <a:lnTo>
                  <a:pt x="353" y="203052"/>
                </a:lnTo>
                <a:lnTo>
                  <a:pt x="185" y="198739"/>
                </a:lnTo>
                <a:lnTo>
                  <a:pt x="0" y="188866"/>
                </a:lnTo>
                <a:lnTo>
                  <a:pt x="902" y="183566"/>
                </a:lnTo>
                <a:lnTo>
                  <a:pt x="2457" y="178129"/>
                </a:lnTo>
                <a:lnTo>
                  <a:pt x="4446" y="172598"/>
                </a:lnTo>
                <a:lnTo>
                  <a:pt x="6724" y="167959"/>
                </a:lnTo>
                <a:lnTo>
                  <a:pt x="11796" y="160263"/>
                </a:lnTo>
                <a:lnTo>
                  <a:pt x="17225" y="153669"/>
                </a:lnTo>
                <a:lnTo>
                  <a:pt x="20005" y="150576"/>
                </a:lnTo>
                <a:lnTo>
                  <a:pt x="28176" y="144601"/>
                </a:lnTo>
                <a:lnTo>
                  <a:pt x="33021" y="141674"/>
                </a:lnTo>
                <a:lnTo>
                  <a:pt x="38157" y="138770"/>
                </a:lnTo>
                <a:lnTo>
                  <a:pt x="48943" y="133003"/>
                </a:lnTo>
                <a:lnTo>
                  <a:pt x="57547" y="129806"/>
                </a:lnTo>
                <a:lnTo>
                  <a:pt x="65498" y="128384"/>
                </a:lnTo>
                <a:lnTo>
                  <a:pt x="70286" y="128005"/>
                </a:lnTo>
                <a:lnTo>
                  <a:pt x="75383" y="127753"/>
                </a:lnTo>
                <a:lnTo>
                  <a:pt x="86125" y="127472"/>
                </a:lnTo>
                <a:lnTo>
                  <a:pt x="91657" y="127397"/>
                </a:lnTo>
                <a:lnTo>
                  <a:pt x="98203" y="128299"/>
                </a:lnTo>
                <a:lnTo>
                  <a:pt x="105424" y="129854"/>
                </a:lnTo>
                <a:lnTo>
                  <a:pt x="113095" y="131843"/>
                </a:lnTo>
                <a:lnTo>
                  <a:pt x="120114" y="134121"/>
                </a:lnTo>
                <a:lnTo>
                  <a:pt x="126699" y="136592"/>
                </a:lnTo>
                <a:lnTo>
                  <a:pt x="132994" y="139192"/>
                </a:lnTo>
                <a:lnTo>
                  <a:pt x="139095" y="141878"/>
                </a:lnTo>
                <a:lnTo>
                  <a:pt x="150954" y="147402"/>
                </a:lnTo>
                <a:lnTo>
                  <a:pt x="157737" y="149256"/>
                </a:lnTo>
                <a:lnTo>
                  <a:pt x="165116" y="150492"/>
                </a:lnTo>
                <a:lnTo>
                  <a:pt x="172892" y="151316"/>
                </a:lnTo>
                <a:lnTo>
                  <a:pt x="179981" y="153771"/>
                </a:lnTo>
                <a:lnTo>
                  <a:pt x="186613" y="157312"/>
                </a:lnTo>
                <a:lnTo>
                  <a:pt x="192939" y="161578"/>
                </a:lnTo>
                <a:lnTo>
                  <a:pt x="199061" y="164422"/>
                </a:lnTo>
                <a:lnTo>
                  <a:pt x="205047" y="166318"/>
                </a:lnTo>
                <a:lnTo>
                  <a:pt x="210943" y="167582"/>
                </a:lnTo>
                <a:lnTo>
                  <a:pt x="217732" y="168424"/>
                </a:lnTo>
                <a:lnTo>
                  <a:pt x="225115" y="168986"/>
                </a:lnTo>
                <a:lnTo>
                  <a:pt x="232894" y="169360"/>
                </a:lnTo>
                <a:lnTo>
                  <a:pt x="239986" y="170563"/>
                </a:lnTo>
                <a:lnTo>
                  <a:pt x="246618" y="172317"/>
                </a:lnTo>
                <a:lnTo>
                  <a:pt x="252945" y="174439"/>
                </a:lnTo>
                <a:lnTo>
                  <a:pt x="259068" y="175853"/>
                </a:lnTo>
                <a:lnTo>
                  <a:pt x="265054" y="176797"/>
                </a:lnTo>
                <a:lnTo>
                  <a:pt x="270951" y="177425"/>
                </a:lnTo>
                <a:lnTo>
                  <a:pt x="280042" y="178123"/>
                </a:lnTo>
                <a:lnTo>
                  <a:pt x="291316" y="178682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29"/>
          <p:cNvSpPr/>
          <p:nvPr/>
        </p:nvSpPr>
        <p:spPr>
          <a:xfrm>
            <a:off x="5977890" y="5383895"/>
            <a:ext cx="184620" cy="316818"/>
          </a:xfrm>
          <a:custGeom>
            <a:avLst/>
            <a:gdLst/>
            <a:ahLst/>
            <a:cxnLst/>
            <a:rect l="0" t="0" r="0" b="0"/>
            <a:pathLst>
              <a:path w="184620" h="316818">
                <a:moveTo>
                  <a:pt x="0" y="33925"/>
                </a:moveTo>
                <a:lnTo>
                  <a:pt x="13018" y="33925"/>
                </a:lnTo>
                <a:lnTo>
                  <a:pt x="16299" y="32972"/>
                </a:lnTo>
                <a:lnTo>
                  <a:pt x="20391" y="31385"/>
                </a:lnTo>
                <a:lnTo>
                  <a:pt x="25024" y="29374"/>
                </a:lnTo>
                <a:lnTo>
                  <a:pt x="29065" y="28033"/>
                </a:lnTo>
                <a:lnTo>
                  <a:pt x="32712" y="27139"/>
                </a:lnTo>
                <a:lnTo>
                  <a:pt x="36095" y="26544"/>
                </a:lnTo>
                <a:lnTo>
                  <a:pt x="40256" y="26146"/>
                </a:lnTo>
                <a:lnTo>
                  <a:pt x="44935" y="25882"/>
                </a:lnTo>
                <a:lnTo>
                  <a:pt x="49959" y="25705"/>
                </a:lnTo>
                <a:lnTo>
                  <a:pt x="55213" y="24635"/>
                </a:lnTo>
                <a:lnTo>
                  <a:pt x="60621" y="22969"/>
                </a:lnTo>
                <a:lnTo>
                  <a:pt x="66131" y="20906"/>
                </a:lnTo>
                <a:lnTo>
                  <a:pt x="71710" y="18578"/>
                </a:lnTo>
                <a:lnTo>
                  <a:pt x="77334" y="16074"/>
                </a:lnTo>
                <a:lnTo>
                  <a:pt x="82988" y="13451"/>
                </a:lnTo>
                <a:lnTo>
                  <a:pt x="87710" y="11703"/>
                </a:lnTo>
                <a:lnTo>
                  <a:pt x="91811" y="10538"/>
                </a:lnTo>
                <a:lnTo>
                  <a:pt x="95497" y="9761"/>
                </a:lnTo>
                <a:lnTo>
                  <a:pt x="100812" y="9243"/>
                </a:lnTo>
                <a:lnTo>
                  <a:pt x="107213" y="8898"/>
                </a:lnTo>
                <a:lnTo>
                  <a:pt x="114338" y="8668"/>
                </a:lnTo>
                <a:lnTo>
                  <a:pt x="120040" y="7561"/>
                </a:lnTo>
                <a:lnTo>
                  <a:pt x="124794" y="5872"/>
                </a:lnTo>
                <a:lnTo>
                  <a:pt x="128916" y="3793"/>
                </a:lnTo>
                <a:lnTo>
                  <a:pt x="133569" y="2407"/>
                </a:lnTo>
                <a:lnTo>
                  <a:pt x="138576" y="1483"/>
                </a:lnTo>
                <a:lnTo>
                  <a:pt x="143818" y="867"/>
                </a:lnTo>
                <a:lnTo>
                  <a:pt x="148267" y="456"/>
                </a:lnTo>
                <a:lnTo>
                  <a:pt x="152185" y="182"/>
                </a:lnTo>
                <a:lnTo>
                  <a:pt x="155749" y="0"/>
                </a:lnTo>
                <a:lnTo>
                  <a:pt x="159077" y="831"/>
                </a:lnTo>
                <a:lnTo>
                  <a:pt x="162249" y="2337"/>
                </a:lnTo>
                <a:lnTo>
                  <a:pt x="165316" y="4293"/>
                </a:lnTo>
                <a:lnTo>
                  <a:pt x="168313" y="5598"/>
                </a:lnTo>
                <a:lnTo>
                  <a:pt x="171263" y="6468"/>
                </a:lnTo>
                <a:lnTo>
                  <a:pt x="174183" y="7048"/>
                </a:lnTo>
                <a:lnTo>
                  <a:pt x="176129" y="8387"/>
                </a:lnTo>
                <a:lnTo>
                  <a:pt x="177427" y="10232"/>
                </a:lnTo>
                <a:lnTo>
                  <a:pt x="181793" y="19920"/>
                </a:lnTo>
                <a:lnTo>
                  <a:pt x="184060" y="24588"/>
                </a:lnTo>
                <a:lnTo>
                  <a:pt x="184619" y="29605"/>
                </a:lnTo>
                <a:lnTo>
                  <a:pt x="184039" y="34855"/>
                </a:lnTo>
                <a:lnTo>
                  <a:pt x="182701" y="40260"/>
                </a:lnTo>
                <a:lnTo>
                  <a:pt x="181808" y="45768"/>
                </a:lnTo>
                <a:lnTo>
                  <a:pt x="181212" y="51345"/>
                </a:lnTo>
                <a:lnTo>
                  <a:pt x="180816" y="56969"/>
                </a:lnTo>
                <a:lnTo>
                  <a:pt x="179599" y="63575"/>
                </a:lnTo>
                <a:lnTo>
                  <a:pt x="177835" y="70836"/>
                </a:lnTo>
                <a:lnTo>
                  <a:pt x="175706" y="78535"/>
                </a:lnTo>
                <a:lnTo>
                  <a:pt x="170802" y="94709"/>
                </a:lnTo>
                <a:lnTo>
                  <a:pt x="168160" y="103023"/>
                </a:lnTo>
                <a:lnTo>
                  <a:pt x="166399" y="111423"/>
                </a:lnTo>
                <a:lnTo>
                  <a:pt x="165225" y="119880"/>
                </a:lnTo>
                <a:lnTo>
                  <a:pt x="164442" y="128375"/>
                </a:lnTo>
                <a:lnTo>
                  <a:pt x="162016" y="136897"/>
                </a:lnTo>
                <a:lnTo>
                  <a:pt x="158493" y="145436"/>
                </a:lnTo>
                <a:lnTo>
                  <a:pt x="154239" y="153985"/>
                </a:lnTo>
                <a:lnTo>
                  <a:pt x="151403" y="163495"/>
                </a:lnTo>
                <a:lnTo>
                  <a:pt x="149513" y="173645"/>
                </a:lnTo>
                <a:lnTo>
                  <a:pt x="148253" y="184222"/>
                </a:lnTo>
                <a:lnTo>
                  <a:pt x="146460" y="194130"/>
                </a:lnTo>
                <a:lnTo>
                  <a:pt x="144313" y="203594"/>
                </a:lnTo>
                <a:lnTo>
                  <a:pt x="141928" y="212759"/>
                </a:lnTo>
                <a:lnTo>
                  <a:pt x="139386" y="221728"/>
                </a:lnTo>
                <a:lnTo>
                  <a:pt x="134022" y="239312"/>
                </a:lnTo>
                <a:lnTo>
                  <a:pt x="132210" y="247050"/>
                </a:lnTo>
                <a:lnTo>
                  <a:pt x="131003" y="254113"/>
                </a:lnTo>
                <a:lnTo>
                  <a:pt x="130198" y="260727"/>
                </a:lnTo>
                <a:lnTo>
                  <a:pt x="129661" y="267041"/>
                </a:lnTo>
                <a:lnTo>
                  <a:pt x="129303" y="273156"/>
                </a:lnTo>
                <a:lnTo>
                  <a:pt x="128905" y="284077"/>
                </a:lnTo>
                <a:lnTo>
                  <a:pt x="128681" y="295580"/>
                </a:lnTo>
                <a:lnTo>
                  <a:pt x="128587" y="316817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30"/>
          <p:cNvSpPr/>
          <p:nvPr/>
        </p:nvSpPr>
        <p:spPr>
          <a:xfrm>
            <a:off x="5986567" y="5477827"/>
            <a:ext cx="265643" cy="68581"/>
          </a:xfrm>
          <a:custGeom>
            <a:avLst/>
            <a:gdLst/>
            <a:ahLst/>
            <a:cxnLst/>
            <a:rect l="0" t="0" r="0" b="0"/>
            <a:pathLst>
              <a:path w="265643" h="68581">
                <a:moveTo>
                  <a:pt x="8467" y="68580"/>
                </a:moveTo>
                <a:lnTo>
                  <a:pt x="0" y="68580"/>
                </a:lnTo>
                <a:lnTo>
                  <a:pt x="35896" y="68580"/>
                </a:lnTo>
                <a:lnTo>
                  <a:pt x="40088" y="67628"/>
                </a:lnTo>
                <a:lnTo>
                  <a:pt x="44788" y="66040"/>
                </a:lnTo>
                <a:lnTo>
                  <a:pt x="49826" y="64030"/>
                </a:lnTo>
                <a:lnTo>
                  <a:pt x="63045" y="59255"/>
                </a:lnTo>
                <a:lnTo>
                  <a:pt x="171361" y="22857"/>
                </a:lnTo>
                <a:lnTo>
                  <a:pt x="179929" y="20953"/>
                </a:lnTo>
                <a:lnTo>
                  <a:pt x="188497" y="19684"/>
                </a:lnTo>
                <a:lnTo>
                  <a:pt x="197068" y="18837"/>
                </a:lnTo>
                <a:lnTo>
                  <a:pt x="204686" y="17321"/>
                </a:lnTo>
                <a:lnTo>
                  <a:pt x="211670" y="15357"/>
                </a:lnTo>
                <a:lnTo>
                  <a:pt x="218231" y="13096"/>
                </a:lnTo>
                <a:lnTo>
                  <a:pt x="225462" y="11588"/>
                </a:lnTo>
                <a:lnTo>
                  <a:pt x="233141" y="10583"/>
                </a:lnTo>
                <a:lnTo>
                  <a:pt x="241117" y="9913"/>
                </a:lnTo>
                <a:lnTo>
                  <a:pt x="247387" y="8514"/>
                </a:lnTo>
                <a:lnTo>
                  <a:pt x="252520" y="6628"/>
                </a:lnTo>
                <a:lnTo>
                  <a:pt x="265642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31"/>
          <p:cNvSpPr/>
          <p:nvPr/>
        </p:nvSpPr>
        <p:spPr>
          <a:xfrm>
            <a:off x="5010320" y="4603537"/>
            <a:ext cx="624633" cy="1333208"/>
          </a:xfrm>
          <a:custGeom>
            <a:avLst/>
            <a:gdLst/>
            <a:ahLst/>
            <a:cxnLst/>
            <a:rect l="0" t="0" r="0" b="0"/>
            <a:pathLst>
              <a:path w="624633" h="1333208">
                <a:moveTo>
                  <a:pt x="256052" y="8467"/>
                </a:moveTo>
                <a:lnTo>
                  <a:pt x="240452" y="8467"/>
                </a:lnTo>
                <a:lnTo>
                  <a:pt x="223000" y="1683"/>
                </a:lnTo>
                <a:lnTo>
                  <a:pt x="210576" y="248"/>
                </a:lnTo>
                <a:lnTo>
                  <a:pt x="197281" y="0"/>
                </a:lnTo>
                <a:lnTo>
                  <a:pt x="186752" y="2482"/>
                </a:lnTo>
                <a:lnTo>
                  <a:pt x="172654" y="6694"/>
                </a:lnTo>
                <a:lnTo>
                  <a:pt x="164693" y="8632"/>
                </a:lnTo>
                <a:lnTo>
                  <a:pt x="149502" y="15078"/>
                </a:lnTo>
                <a:lnTo>
                  <a:pt x="133888" y="23020"/>
                </a:lnTo>
                <a:lnTo>
                  <a:pt x="126192" y="28588"/>
                </a:lnTo>
                <a:lnTo>
                  <a:pt x="119597" y="36778"/>
                </a:lnTo>
                <a:lnTo>
                  <a:pt x="107988" y="52098"/>
                </a:lnTo>
                <a:lnTo>
                  <a:pt x="95024" y="68703"/>
                </a:lnTo>
                <a:lnTo>
                  <a:pt x="73239" y="102972"/>
                </a:lnTo>
                <a:lnTo>
                  <a:pt x="56923" y="130499"/>
                </a:lnTo>
                <a:lnTo>
                  <a:pt x="43699" y="154798"/>
                </a:lnTo>
                <a:lnTo>
                  <a:pt x="40188" y="163171"/>
                </a:lnTo>
                <a:lnTo>
                  <a:pt x="33601" y="203985"/>
                </a:lnTo>
                <a:lnTo>
                  <a:pt x="26734" y="237426"/>
                </a:lnTo>
                <a:lnTo>
                  <a:pt x="18667" y="272416"/>
                </a:lnTo>
                <a:lnTo>
                  <a:pt x="10244" y="311570"/>
                </a:lnTo>
                <a:lnTo>
                  <a:pt x="2668" y="347725"/>
                </a:lnTo>
                <a:lnTo>
                  <a:pt x="0" y="382567"/>
                </a:lnTo>
                <a:lnTo>
                  <a:pt x="162" y="417021"/>
                </a:lnTo>
                <a:lnTo>
                  <a:pt x="4867" y="451360"/>
                </a:lnTo>
                <a:lnTo>
                  <a:pt x="7637" y="486617"/>
                </a:lnTo>
                <a:lnTo>
                  <a:pt x="14067" y="525850"/>
                </a:lnTo>
                <a:lnTo>
                  <a:pt x="30388" y="602768"/>
                </a:lnTo>
                <a:lnTo>
                  <a:pt x="41755" y="653369"/>
                </a:lnTo>
                <a:lnTo>
                  <a:pt x="52857" y="694850"/>
                </a:lnTo>
                <a:lnTo>
                  <a:pt x="62873" y="723101"/>
                </a:lnTo>
                <a:lnTo>
                  <a:pt x="79222" y="765782"/>
                </a:lnTo>
                <a:lnTo>
                  <a:pt x="107506" y="837153"/>
                </a:lnTo>
                <a:lnTo>
                  <a:pt x="116372" y="865722"/>
                </a:lnTo>
                <a:lnTo>
                  <a:pt x="125392" y="894294"/>
                </a:lnTo>
                <a:lnTo>
                  <a:pt x="138926" y="922869"/>
                </a:lnTo>
                <a:lnTo>
                  <a:pt x="149386" y="951443"/>
                </a:lnTo>
                <a:lnTo>
                  <a:pt x="159115" y="980018"/>
                </a:lnTo>
                <a:lnTo>
                  <a:pt x="172964" y="1008593"/>
                </a:lnTo>
                <a:lnTo>
                  <a:pt x="188644" y="1034628"/>
                </a:lnTo>
                <a:lnTo>
                  <a:pt x="204185" y="1058899"/>
                </a:lnTo>
                <a:lnTo>
                  <a:pt x="217443" y="1082386"/>
                </a:lnTo>
                <a:lnTo>
                  <a:pt x="232225" y="1105525"/>
                </a:lnTo>
                <a:lnTo>
                  <a:pt x="248320" y="1128509"/>
                </a:lnTo>
                <a:lnTo>
                  <a:pt x="290453" y="1185745"/>
                </a:lnTo>
                <a:lnTo>
                  <a:pt x="307536" y="1206072"/>
                </a:lnTo>
                <a:lnTo>
                  <a:pt x="324654" y="1224632"/>
                </a:lnTo>
                <a:lnTo>
                  <a:pt x="341787" y="1242405"/>
                </a:lnTo>
                <a:lnTo>
                  <a:pt x="358927" y="1257289"/>
                </a:lnTo>
                <a:lnTo>
                  <a:pt x="376069" y="1270254"/>
                </a:lnTo>
                <a:lnTo>
                  <a:pt x="393213" y="1282367"/>
                </a:lnTo>
                <a:lnTo>
                  <a:pt x="418930" y="1299896"/>
                </a:lnTo>
                <a:lnTo>
                  <a:pt x="433535" y="1308876"/>
                </a:lnTo>
                <a:lnTo>
                  <a:pt x="447328" y="1316042"/>
                </a:lnTo>
                <a:lnTo>
                  <a:pt x="462983" y="1322402"/>
                </a:lnTo>
                <a:lnTo>
                  <a:pt x="479467" y="1325863"/>
                </a:lnTo>
                <a:lnTo>
                  <a:pt x="495365" y="1328354"/>
                </a:lnTo>
                <a:lnTo>
                  <a:pt x="508781" y="1332636"/>
                </a:lnTo>
                <a:lnTo>
                  <a:pt x="515025" y="1333207"/>
                </a:lnTo>
                <a:lnTo>
                  <a:pt x="527044" y="1331301"/>
                </a:lnTo>
                <a:lnTo>
                  <a:pt x="544520" y="1324872"/>
                </a:lnTo>
                <a:lnTo>
                  <a:pt x="561763" y="1316935"/>
                </a:lnTo>
                <a:lnTo>
                  <a:pt x="578938" y="1308551"/>
                </a:lnTo>
                <a:lnTo>
                  <a:pt x="583704" y="1303815"/>
                </a:lnTo>
                <a:lnTo>
                  <a:pt x="600738" y="1278222"/>
                </a:lnTo>
                <a:lnTo>
                  <a:pt x="605858" y="1272166"/>
                </a:lnTo>
                <a:lnTo>
                  <a:pt x="609271" y="1265271"/>
                </a:lnTo>
                <a:lnTo>
                  <a:pt x="617289" y="1231132"/>
                </a:lnTo>
                <a:lnTo>
                  <a:pt x="622483" y="1199097"/>
                </a:lnTo>
                <a:lnTo>
                  <a:pt x="624022" y="1162934"/>
                </a:lnTo>
                <a:lnTo>
                  <a:pt x="624584" y="1093946"/>
                </a:lnTo>
                <a:lnTo>
                  <a:pt x="624632" y="1065578"/>
                </a:lnTo>
                <a:lnTo>
                  <a:pt x="622113" y="1034555"/>
                </a:lnTo>
                <a:lnTo>
                  <a:pt x="617819" y="1001716"/>
                </a:lnTo>
                <a:lnTo>
                  <a:pt x="612734" y="968071"/>
                </a:lnTo>
                <a:lnTo>
                  <a:pt x="604760" y="934068"/>
                </a:lnTo>
                <a:lnTo>
                  <a:pt x="595818" y="898953"/>
                </a:lnTo>
                <a:lnTo>
                  <a:pt x="588669" y="861122"/>
                </a:lnTo>
                <a:lnTo>
                  <a:pt x="579289" y="802338"/>
                </a:lnTo>
                <a:lnTo>
                  <a:pt x="570845" y="762619"/>
                </a:lnTo>
                <a:lnTo>
                  <a:pt x="561695" y="722741"/>
                </a:lnTo>
                <a:lnTo>
                  <a:pt x="554454" y="682792"/>
                </a:lnTo>
                <a:lnTo>
                  <a:pt x="542980" y="645353"/>
                </a:lnTo>
                <a:lnTo>
                  <a:pt x="529308" y="608710"/>
                </a:lnTo>
                <a:lnTo>
                  <a:pt x="516882" y="570200"/>
                </a:lnTo>
                <a:lnTo>
                  <a:pt x="507549" y="530859"/>
                </a:lnTo>
                <a:lnTo>
                  <a:pt x="499273" y="492102"/>
                </a:lnTo>
                <a:lnTo>
                  <a:pt x="489245" y="455826"/>
                </a:lnTo>
                <a:lnTo>
                  <a:pt x="478439" y="420654"/>
                </a:lnTo>
                <a:lnTo>
                  <a:pt x="455978" y="351507"/>
                </a:lnTo>
                <a:lnTo>
                  <a:pt x="442063" y="317140"/>
                </a:lnTo>
                <a:lnTo>
                  <a:pt x="427306" y="284720"/>
                </a:lnTo>
                <a:lnTo>
                  <a:pt x="408288" y="245048"/>
                </a:lnTo>
                <a:lnTo>
                  <a:pt x="390589" y="210116"/>
                </a:lnTo>
                <a:lnTo>
                  <a:pt x="379028" y="190482"/>
                </a:lnTo>
                <a:lnTo>
                  <a:pt x="365001" y="174770"/>
                </a:lnTo>
                <a:lnTo>
                  <a:pt x="349241" y="161437"/>
                </a:lnTo>
                <a:lnTo>
                  <a:pt x="332712" y="149162"/>
                </a:lnTo>
                <a:lnTo>
                  <a:pt x="315841" y="139896"/>
                </a:lnTo>
                <a:lnTo>
                  <a:pt x="298817" y="133555"/>
                </a:lnTo>
                <a:lnTo>
                  <a:pt x="281727" y="130737"/>
                </a:lnTo>
                <a:lnTo>
                  <a:pt x="267145" y="126945"/>
                </a:lnTo>
                <a:lnTo>
                  <a:pt x="253362" y="123036"/>
                </a:lnTo>
                <a:lnTo>
                  <a:pt x="237712" y="121300"/>
                </a:lnTo>
                <a:lnTo>
                  <a:pt x="223770" y="117988"/>
                </a:lnTo>
                <a:lnTo>
                  <a:pt x="211225" y="114293"/>
                </a:lnTo>
                <a:lnTo>
                  <a:pt x="192499" y="112213"/>
                </a:lnTo>
                <a:lnTo>
                  <a:pt x="177324" y="111727"/>
                </a:lnTo>
                <a:lnTo>
                  <a:pt x="161817" y="111453"/>
                </a:lnTo>
                <a:lnTo>
                  <a:pt x="157986" y="110462"/>
                </a:lnTo>
                <a:lnTo>
                  <a:pt x="144609" y="102765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32"/>
          <p:cNvSpPr/>
          <p:nvPr/>
        </p:nvSpPr>
        <p:spPr>
          <a:xfrm>
            <a:off x="3573585" y="3283267"/>
            <a:ext cx="1238102" cy="1337263"/>
          </a:xfrm>
          <a:custGeom>
            <a:avLst/>
            <a:gdLst/>
            <a:ahLst/>
            <a:cxnLst/>
            <a:rect l="0" t="0" r="0" b="0"/>
            <a:pathLst>
              <a:path w="1238102" h="1337263">
                <a:moveTo>
                  <a:pt x="406912" y="77153"/>
                </a:moveTo>
                <a:lnTo>
                  <a:pt x="398163" y="69356"/>
                </a:lnTo>
                <a:lnTo>
                  <a:pt x="360134" y="43144"/>
                </a:lnTo>
                <a:lnTo>
                  <a:pt x="334877" y="29195"/>
                </a:lnTo>
                <a:lnTo>
                  <a:pt x="303360" y="14727"/>
                </a:lnTo>
                <a:lnTo>
                  <a:pt x="287546" y="6546"/>
                </a:lnTo>
                <a:lnTo>
                  <a:pt x="274168" y="2909"/>
                </a:lnTo>
                <a:lnTo>
                  <a:pt x="243214" y="575"/>
                </a:lnTo>
                <a:lnTo>
                  <a:pt x="209582" y="113"/>
                </a:lnTo>
                <a:lnTo>
                  <a:pt x="192527" y="1003"/>
                </a:lnTo>
                <a:lnTo>
                  <a:pt x="167813" y="6859"/>
                </a:lnTo>
                <a:lnTo>
                  <a:pt x="147050" y="15579"/>
                </a:lnTo>
                <a:lnTo>
                  <a:pt x="114916" y="35110"/>
                </a:lnTo>
                <a:lnTo>
                  <a:pt x="85603" y="57312"/>
                </a:lnTo>
                <a:lnTo>
                  <a:pt x="61468" y="80995"/>
                </a:lnTo>
                <a:lnTo>
                  <a:pt x="32621" y="120521"/>
                </a:lnTo>
                <a:lnTo>
                  <a:pt x="16572" y="154405"/>
                </a:lnTo>
                <a:lnTo>
                  <a:pt x="8152" y="180052"/>
                </a:lnTo>
                <a:lnTo>
                  <a:pt x="2283" y="216858"/>
                </a:lnTo>
                <a:lnTo>
                  <a:pt x="0" y="227440"/>
                </a:lnTo>
                <a:lnTo>
                  <a:pt x="2" y="249357"/>
                </a:lnTo>
                <a:lnTo>
                  <a:pt x="4430" y="299961"/>
                </a:lnTo>
                <a:lnTo>
                  <a:pt x="13226" y="340909"/>
                </a:lnTo>
                <a:lnTo>
                  <a:pt x="24135" y="381348"/>
                </a:lnTo>
                <a:lnTo>
                  <a:pt x="37169" y="414723"/>
                </a:lnTo>
                <a:lnTo>
                  <a:pt x="53095" y="448742"/>
                </a:lnTo>
                <a:lnTo>
                  <a:pt x="74430" y="482951"/>
                </a:lnTo>
                <a:lnTo>
                  <a:pt x="98849" y="517218"/>
                </a:lnTo>
                <a:lnTo>
                  <a:pt x="175469" y="620078"/>
                </a:lnTo>
                <a:lnTo>
                  <a:pt x="234272" y="696038"/>
                </a:lnTo>
                <a:lnTo>
                  <a:pt x="270469" y="749558"/>
                </a:lnTo>
                <a:lnTo>
                  <a:pt x="291343" y="777637"/>
                </a:lnTo>
                <a:lnTo>
                  <a:pt x="335789" y="834469"/>
                </a:lnTo>
                <a:lnTo>
                  <a:pt x="378716" y="889016"/>
                </a:lnTo>
                <a:lnTo>
                  <a:pt x="408718" y="927622"/>
                </a:lnTo>
                <a:lnTo>
                  <a:pt x="452988" y="983334"/>
                </a:lnTo>
                <a:lnTo>
                  <a:pt x="487027" y="1021396"/>
                </a:lnTo>
                <a:lnTo>
                  <a:pt x="521243" y="1056804"/>
                </a:lnTo>
                <a:lnTo>
                  <a:pt x="589795" y="1125814"/>
                </a:lnTo>
                <a:lnTo>
                  <a:pt x="615193" y="1146157"/>
                </a:lnTo>
                <a:lnTo>
                  <a:pt x="653728" y="1176215"/>
                </a:lnTo>
                <a:lnTo>
                  <a:pt x="689275" y="1204171"/>
                </a:lnTo>
                <a:lnTo>
                  <a:pt x="739971" y="1235234"/>
                </a:lnTo>
                <a:lnTo>
                  <a:pt x="777164" y="1255842"/>
                </a:lnTo>
                <a:lnTo>
                  <a:pt x="812315" y="1274013"/>
                </a:lnTo>
                <a:lnTo>
                  <a:pt x="837916" y="1285683"/>
                </a:lnTo>
                <a:lnTo>
                  <a:pt x="876565" y="1302963"/>
                </a:lnTo>
                <a:lnTo>
                  <a:pt x="914686" y="1317608"/>
                </a:lnTo>
                <a:lnTo>
                  <a:pt x="965683" y="1331090"/>
                </a:lnTo>
                <a:lnTo>
                  <a:pt x="996336" y="1335467"/>
                </a:lnTo>
                <a:lnTo>
                  <a:pt x="1028067" y="1336764"/>
                </a:lnTo>
                <a:lnTo>
                  <a:pt x="1091113" y="1337262"/>
                </a:lnTo>
                <a:lnTo>
                  <a:pt x="1117956" y="1332745"/>
                </a:lnTo>
                <a:lnTo>
                  <a:pt x="1151673" y="1322685"/>
                </a:lnTo>
                <a:lnTo>
                  <a:pt x="1183638" y="1308691"/>
                </a:lnTo>
                <a:lnTo>
                  <a:pt x="1201145" y="1295599"/>
                </a:lnTo>
                <a:lnTo>
                  <a:pt x="1210119" y="1282577"/>
                </a:lnTo>
                <a:lnTo>
                  <a:pt x="1226671" y="1247517"/>
                </a:lnTo>
                <a:lnTo>
                  <a:pt x="1234533" y="1218101"/>
                </a:lnTo>
                <a:lnTo>
                  <a:pt x="1237286" y="1185255"/>
                </a:lnTo>
                <a:lnTo>
                  <a:pt x="1238101" y="1150440"/>
                </a:lnTo>
                <a:lnTo>
                  <a:pt x="1237390" y="1110385"/>
                </a:lnTo>
                <a:lnTo>
                  <a:pt x="1233849" y="1082467"/>
                </a:lnTo>
                <a:lnTo>
                  <a:pt x="1229099" y="1054184"/>
                </a:lnTo>
                <a:lnTo>
                  <a:pt x="1218289" y="992671"/>
                </a:lnTo>
                <a:lnTo>
                  <a:pt x="1210119" y="959347"/>
                </a:lnTo>
                <a:lnTo>
                  <a:pt x="1200138" y="925486"/>
                </a:lnTo>
                <a:lnTo>
                  <a:pt x="1178208" y="857182"/>
                </a:lnTo>
                <a:lnTo>
                  <a:pt x="1155532" y="788657"/>
                </a:lnTo>
                <a:lnTo>
                  <a:pt x="1141587" y="751834"/>
                </a:lnTo>
                <a:lnTo>
                  <a:pt x="1124912" y="714196"/>
                </a:lnTo>
                <a:lnTo>
                  <a:pt x="1104801" y="678418"/>
                </a:lnTo>
                <a:lnTo>
                  <a:pt x="1083162" y="643466"/>
                </a:lnTo>
                <a:lnTo>
                  <a:pt x="1038226" y="574462"/>
                </a:lnTo>
                <a:lnTo>
                  <a:pt x="1015474" y="542654"/>
                </a:lnTo>
                <a:lnTo>
                  <a:pt x="992662" y="511690"/>
                </a:lnTo>
                <a:lnTo>
                  <a:pt x="958398" y="462127"/>
                </a:lnTo>
                <a:lnTo>
                  <a:pt x="935544" y="428275"/>
                </a:lnTo>
                <a:lnTo>
                  <a:pt x="910147" y="394179"/>
                </a:lnTo>
                <a:lnTo>
                  <a:pt x="859588" y="330275"/>
                </a:lnTo>
                <a:lnTo>
                  <a:pt x="833527" y="300777"/>
                </a:lnTo>
                <a:lnTo>
                  <a:pt x="806068" y="271791"/>
                </a:lnTo>
                <a:lnTo>
                  <a:pt x="735407" y="200068"/>
                </a:lnTo>
                <a:lnTo>
                  <a:pt x="706897" y="174009"/>
                </a:lnTo>
                <a:lnTo>
                  <a:pt x="678351" y="149727"/>
                </a:lnTo>
                <a:lnTo>
                  <a:pt x="649789" y="126236"/>
                </a:lnTo>
                <a:lnTo>
                  <a:pt x="611485" y="96141"/>
                </a:lnTo>
                <a:lnTo>
                  <a:pt x="582606" y="77972"/>
                </a:lnTo>
                <a:lnTo>
                  <a:pt x="552626" y="61324"/>
                </a:lnTo>
                <a:lnTo>
                  <a:pt x="526601" y="47575"/>
                </a:lnTo>
                <a:lnTo>
                  <a:pt x="499795" y="35115"/>
                </a:lnTo>
                <a:lnTo>
                  <a:pt x="472958" y="24179"/>
                </a:lnTo>
                <a:lnTo>
                  <a:pt x="436430" y="12668"/>
                </a:lnTo>
                <a:lnTo>
                  <a:pt x="401476" y="4177"/>
                </a:lnTo>
                <a:lnTo>
                  <a:pt x="368894" y="1238"/>
                </a:lnTo>
                <a:lnTo>
                  <a:pt x="333631" y="163"/>
                </a:lnTo>
                <a:lnTo>
                  <a:pt x="312615" y="0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2" name="Group 41"/>
          <p:cNvGrpSpPr/>
          <p:nvPr/>
        </p:nvGrpSpPr>
        <p:grpSpPr>
          <a:xfrm>
            <a:off x="5454967" y="1251594"/>
            <a:ext cx="2271194" cy="582889"/>
            <a:chOff x="5454967" y="1251594"/>
            <a:chExt cx="2271194" cy="582889"/>
          </a:xfrm>
        </p:grpSpPr>
        <p:sp>
          <p:nvSpPr>
            <p:cNvPr id="35" name="SMARTPenAnnotation33"/>
            <p:cNvSpPr/>
            <p:nvPr/>
          </p:nvSpPr>
          <p:spPr>
            <a:xfrm>
              <a:off x="5506402" y="1594485"/>
              <a:ext cx="197169" cy="17146"/>
            </a:xfrm>
            <a:custGeom>
              <a:avLst/>
              <a:gdLst/>
              <a:ahLst/>
              <a:cxnLst/>
              <a:rect l="0" t="0" r="0" b="0"/>
              <a:pathLst>
                <a:path w="197169" h="17146">
                  <a:moveTo>
                    <a:pt x="0" y="0"/>
                  </a:moveTo>
                  <a:lnTo>
                    <a:pt x="0" y="7380"/>
                  </a:lnTo>
                  <a:lnTo>
                    <a:pt x="953" y="7778"/>
                  </a:lnTo>
                  <a:lnTo>
                    <a:pt x="4551" y="8219"/>
                  </a:lnTo>
                  <a:lnTo>
                    <a:pt x="10583" y="8526"/>
                  </a:lnTo>
                  <a:lnTo>
                    <a:pt x="164043" y="8572"/>
                  </a:lnTo>
                  <a:lnTo>
                    <a:pt x="167465" y="9525"/>
                  </a:lnTo>
                  <a:lnTo>
                    <a:pt x="170698" y="11112"/>
                  </a:lnTo>
                  <a:lnTo>
                    <a:pt x="173806" y="13123"/>
                  </a:lnTo>
                  <a:lnTo>
                    <a:pt x="176831" y="14463"/>
                  </a:lnTo>
                  <a:lnTo>
                    <a:pt x="179800" y="15357"/>
                  </a:lnTo>
                  <a:lnTo>
                    <a:pt x="182732" y="15953"/>
                  </a:lnTo>
                  <a:lnTo>
                    <a:pt x="185639" y="16350"/>
                  </a:lnTo>
                  <a:lnTo>
                    <a:pt x="191408" y="16791"/>
                  </a:lnTo>
                  <a:lnTo>
                    <a:pt x="197168" y="17145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SMARTPenAnnotation34"/>
            <p:cNvSpPr/>
            <p:nvPr/>
          </p:nvSpPr>
          <p:spPr>
            <a:xfrm>
              <a:off x="5454967" y="1697355"/>
              <a:ext cx="265749" cy="34291"/>
            </a:xfrm>
            <a:custGeom>
              <a:avLst/>
              <a:gdLst/>
              <a:ahLst/>
              <a:cxnLst/>
              <a:rect l="0" t="0" r="0" b="0"/>
              <a:pathLst>
                <a:path w="265749" h="34291">
                  <a:moveTo>
                    <a:pt x="0" y="34290"/>
                  </a:moveTo>
                  <a:lnTo>
                    <a:pt x="65875" y="34290"/>
                  </a:lnTo>
                  <a:lnTo>
                    <a:pt x="70587" y="33337"/>
                  </a:lnTo>
                  <a:lnTo>
                    <a:pt x="74680" y="31750"/>
                  </a:lnTo>
                  <a:lnTo>
                    <a:pt x="78362" y="29739"/>
                  </a:lnTo>
                  <a:lnTo>
                    <a:pt x="82721" y="28398"/>
                  </a:lnTo>
                  <a:lnTo>
                    <a:pt x="87533" y="27505"/>
                  </a:lnTo>
                  <a:lnTo>
                    <a:pt x="92645" y="26909"/>
                  </a:lnTo>
                  <a:lnTo>
                    <a:pt x="97959" y="26511"/>
                  </a:lnTo>
                  <a:lnTo>
                    <a:pt x="103406" y="26247"/>
                  </a:lnTo>
                  <a:lnTo>
                    <a:pt x="108942" y="26070"/>
                  </a:lnTo>
                  <a:lnTo>
                    <a:pt x="114538" y="25000"/>
                  </a:lnTo>
                  <a:lnTo>
                    <a:pt x="120174" y="23334"/>
                  </a:lnTo>
                  <a:lnTo>
                    <a:pt x="125836" y="21271"/>
                  </a:lnTo>
                  <a:lnTo>
                    <a:pt x="131516" y="19895"/>
                  </a:lnTo>
                  <a:lnTo>
                    <a:pt x="137207" y="18978"/>
                  </a:lnTo>
                  <a:lnTo>
                    <a:pt x="142907" y="18367"/>
                  </a:lnTo>
                  <a:lnTo>
                    <a:pt x="148611" y="17960"/>
                  </a:lnTo>
                  <a:lnTo>
                    <a:pt x="154319" y="17688"/>
                  </a:lnTo>
                  <a:lnTo>
                    <a:pt x="165741" y="17386"/>
                  </a:lnTo>
                  <a:lnTo>
                    <a:pt x="177168" y="17252"/>
                  </a:lnTo>
                  <a:lnTo>
                    <a:pt x="182882" y="16264"/>
                  </a:lnTo>
                  <a:lnTo>
                    <a:pt x="188597" y="14652"/>
                  </a:lnTo>
                  <a:lnTo>
                    <a:pt x="194311" y="12626"/>
                  </a:lnTo>
                  <a:lnTo>
                    <a:pt x="200026" y="11274"/>
                  </a:lnTo>
                  <a:lnTo>
                    <a:pt x="205740" y="10374"/>
                  </a:lnTo>
                  <a:lnTo>
                    <a:pt x="211455" y="9773"/>
                  </a:lnTo>
                  <a:lnTo>
                    <a:pt x="216218" y="9373"/>
                  </a:lnTo>
                  <a:lnTo>
                    <a:pt x="224049" y="8928"/>
                  </a:lnTo>
                  <a:lnTo>
                    <a:pt x="233245" y="8730"/>
                  </a:lnTo>
                  <a:lnTo>
                    <a:pt x="238364" y="8677"/>
                  </a:lnTo>
                  <a:lnTo>
                    <a:pt x="242729" y="7690"/>
                  </a:lnTo>
                  <a:lnTo>
                    <a:pt x="246592" y="6079"/>
                  </a:lnTo>
                  <a:lnTo>
                    <a:pt x="250120" y="4052"/>
                  </a:lnTo>
                  <a:lnTo>
                    <a:pt x="253424" y="2701"/>
                  </a:lnTo>
                  <a:lnTo>
                    <a:pt x="256580" y="1801"/>
                  </a:lnTo>
                  <a:lnTo>
                    <a:pt x="265748" y="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SMARTPenAnnotation35"/>
            <p:cNvSpPr/>
            <p:nvPr/>
          </p:nvSpPr>
          <p:spPr>
            <a:xfrm>
              <a:off x="5857875" y="1405890"/>
              <a:ext cx="257176" cy="171450"/>
            </a:xfrm>
            <a:custGeom>
              <a:avLst/>
              <a:gdLst/>
              <a:ahLst/>
              <a:cxnLst/>
              <a:rect l="0" t="0" r="0" b="0"/>
              <a:pathLst>
                <a:path w="257176" h="171450">
                  <a:moveTo>
                    <a:pt x="0" y="0"/>
                  </a:moveTo>
                  <a:lnTo>
                    <a:pt x="0" y="171415"/>
                  </a:lnTo>
                  <a:lnTo>
                    <a:pt x="21238" y="171449"/>
                  </a:lnTo>
                  <a:lnTo>
                    <a:pt x="28806" y="168909"/>
                  </a:lnTo>
                  <a:lnTo>
                    <a:pt x="33492" y="166899"/>
                  </a:lnTo>
                  <a:lnTo>
                    <a:pt x="41237" y="164665"/>
                  </a:lnTo>
                  <a:lnTo>
                    <a:pt x="48807" y="163671"/>
                  </a:lnTo>
                  <a:lnTo>
                    <a:pt x="53494" y="163407"/>
                  </a:lnTo>
                  <a:lnTo>
                    <a:pt x="58522" y="163230"/>
                  </a:lnTo>
                  <a:lnTo>
                    <a:pt x="63779" y="162160"/>
                  </a:lnTo>
                  <a:lnTo>
                    <a:pt x="69189" y="160494"/>
                  </a:lnTo>
                  <a:lnTo>
                    <a:pt x="74701" y="158431"/>
                  </a:lnTo>
                  <a:lnTo>
                    <a:pt x="80281" y="157055"/>
                  </a:lnTo>
                  <a:lnTo>
                    <a:pt x="85905" y="156138"/>
                  </a:lnTo>
                  <a:lnTo>
                    <a:pt x="91560" y="155527"/>
                  </a:lnTo>
                  <a:lnTo>
                    <a:pt x="97235" y="155120"/>
                  </a:lnTo>
                  <a:lnTo>
                    <a:pt x="102923" y="154848"/>
                  </a:lnTo>
                  <a:lnTo>
                    <a:pt x="108620" y="154667"/>
                  </a:lnTo>
                  <a:lnTo>
                    <a:pt x="114324" y="153594"/>
                  </a:lnTo>
                  <a:lnTo>
                    <a:pt x="120030" y="151926"/>
                  </a:lnTo>
                  <a:lnTo>
                    <a:pt x="125740" y="149861"/>
                  </a:lnTo>
                  <a:lnTo>
                    <a:pt x="131452" y="148485"/>
                  </a:lnTo>
                  <a:lnTo>
                    <a:pt x="137164" y="147567"/>
                  </a:lnTo>
                  <a:lnTo>
                    <a:pt x="142878" y="146955"/>
                  </a:lnTo>
                  <a:lnTo>
                    <a:pt x="148592" y="146548"/>
                  </a:lnTo>
                  <a:lnTo>
                    <a:pt x="154306" y="146276"/>
                  </a:lnTo>
                  <a:lnTo>
                    <a:pt x="165736" y="145974"/>
                  </a:lnTo>
                  <a:lnTo>
                    <a:pt x="257131" y="145732"/>
                  </a:lnTo>
                  <a:lnTo>
                    <a:pt x="257175" y="13716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SMARTPenAnnotation36"/>
            <p:cNvSpPr/>
            <p:nvPr/>
          </p:nvSpPr>
          <p:spPr>
            <a:xfrm>
              <a:off x="6029325" y="1380172"/>
              <a:ext cx="77153" cy="445771"/>
            </a:xfrm>
            <a:custGeom>
              <a:avLst/>
              <a:gdLst/>
              <a:ahLst/>
              <a:cxnLst/>
              <a:rect l="0" t="0" r="0" b="0"/>
              <a:pathLst>
                <a:path w="77153" h="445771">
                  <a:moveTo>
                    <a:pt x="0" y="0"/>
                  </a:moveTo>
                  <a:lnTo>
                    <a:pt x="0" y="12770"/>
                  </a:lnTo>
                  <a:lnTo>
                    <a:pt x="952" y="15181"/>
                  </a:lnTo>
                  <a:lnTo>
                    <a:pt x="2540" y="17741"/>
                  </a:lnTo>
                  <a:lnTo>
                    <a:pt x="4550" y="20400"/>
                  </a:lnTo>
                  <a:lnTo>
                    <a:pt x="6785" y="25894"/>
                  </a:lnTo>
                  <a:lnTo>
                    <a:pt x="8042" y="34342"/>
                  </a:lnTo>
                  <a:lnTo>
                    <a:pt x="8415" y="45418"/>
                  </a:lnTo>
                  <a:lnTo>
                    <a:pt x="8571" y="108951"/>
                  </a:lnTo>
                  <a:lnTo>
                    <a:pt x="9524" y="114544"/>
                  </a:lnTo>
                  <a:lnTo>
                    <a:pt x="11112" y="120178"/>
                  </a:lnTo>
                  <a:lnTo>
                    <a:pt x="13123" y="125838"/>
                  </a:lnTo>
                  <a:lnTo>
                    <a:pt x="15357" y="137208"/>
                  </a:lnTo>
                  <a:lnTo>
                    <a:pt x="16350" y="148611"/>
                  </a:lnTo>
                  <a:lnTo>
                    <a:pt x="16791" y="160030"/>
                  </a:lnTo>
                  <a:lnTo>
                    <a:pt x="17040" y="177168"/>
                  </a:lnTo>
                  <a:lnTo>
                    <a:pt x="17114" y="194311"/>
                  </a:lnTo>
                  <a:lnTo>
                    <a:pt x="18076" y="200978"/>
                  </a:lnTo>
                  <a:lnTo>
                    <a:pt x="19671" y="208280"/>
                  </a:lnTo>
                  <a:lnTo>
                    <a:pt x="21686" y="216006"/>
                  </a:lnTo>
                  <a:lnTo>
                    <a:pt x="23926" y="229670"/>
                  </a:lnTo>
                  <a:lnTo>
                    <a:pt x="25874" y="242093"/>
                  </a:lnTo>
                  <a:lnTo>
                    <a:pt x="27726" y="248073"/>
                  </a:lnTo>
                  <a:lnTo>
                    <a:pt x="29914" y="253965"/>
                  </a:lnTo>
                  <a:lnTo>
                    <a:pt x="31372" y="260750"/>
                  </a:lnTo>
                  <a:lnTo>
                    <a:pt x="32345" y="268131"/>
                  </a:lnTo>
                  <a:lnTo>
                    <a:pt x="32993" y="275909"/>
                  </a:lnTo>
                  <a:lnTo>
                    <a:pt x="33713" y="289631"/>
                  </a:lnTo>
                  <a:lnTo>
                    <a:pt x="34986" y="302080"/>
                  </a:lnTo>
                  <a:lnTo>
                    <a:pt x="36659" y="308067"/>
                  </a:lnTo>
                  <a:lnTo>
                    <a:pt x="38727" y="313963"/>
                  </a:lnTo>
                  <a:lnTo>
                    <a:pt x="41024" y="325594"/>
                  </a:lnTo>
                  <a:lnTo>
                    <a:pt x="42998" y="337114"/>
                  </a:lnTo>
                  <a:lnTo>
                    <a:pt x="44858" y="342852"/>
                  </a:lnTo>
                  <a:lnTo>
                    <a:pt x="47050" y="348583"/>
                  </a:lnTo>
                  <a:lnTo>
                    <a:pt x="48511" y="354309"/>
                  </a:lnTo>
                  <a:lnTo>
                    <a:pt x="50135" y="365751"/>
                  </a:lnTo>
                  <a:lnTo>
                    <a:pt x="51050" y="378351"/>
                  </a:lnTo>
                  <a:lnTo>
                    <a:pt x="52130" y="382727"/>
                  </a:lnTo>
                  <a:lnTo>
                    <a:pt x="53804" y="387549"/>
                  </a:lnTo>
                  <a:lnTo>
                    <a:pt x="55871" y="392668"/>
                  </a:lnTo>
                  <a:lnTo>
                    <a:pt x="58169" y="400897"/>
                  </a:lnTo>
                  <a:lnTo>
                    <a:pt x="58782" y="404425"/>
                  </a:lnTo>
                  <a:lnTo>
                    <a:pt x="60142" y="407729"/>
                  </a:lnTo>
                  <a:lnTo>
                    <a:pt x="62003" y="410884"/>
                  </a:lnTo>
                  <a:lnTo>
                    <a:pt x="64195" y="413940"/>
                  </a:lnTo>
                  <a:lnTo>
                    <a:pt x="65656" y="416930"/>
                  </a:lnTo>
                  <a:lnTo>
                    <a:pt x="67280" y="422792"/>
                  </a:lnTo>
                  <a:lnTo>
                    <a:pt x="68465" y="435494"/>
                  </a:lnTo>
                  <a:lnTo>
                    <a:pt x="68570" y="444429"/>
                  </a:lnTo>
                  <a:lnTo>
                    <a:pt x="69525" y="444876"/>
                  </a:lnTo>
                  <a:lnTo>
                    <a:pt x="71115" y="445174"/>
                  </a:lnTo>
                  <a:lnTo>
                    <a:pt x="77152" y="44577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SMARTPenAnnotation37"/>
            <p:cNvSpPr/>
            <p:nvPr/>
          </p:nvSpPr>
          <p:spPr>
            <a:xfrm>
              <a:off x="6217920" y="1251594"/>
              <a:ext cx="1508241" cy="582889"/>
            </a:xfrm>
            <a:custGeom>
              <a:avLst/>
              <a:gdLst/>
              <a:ahLst/>
              <a:cxnLst/>
              <a:rect l="0" t="0" r="0" b="0"/>
              <a:pathLst>
                <a:path w="1508241" h="582889">
                  <a:moveTo>
                    <a:pt x="0" y="411470"/>
                  </a:moveTo>
                  <a:lnTo>
                    <a:pt x="0" y="416021"/>
                  </a:lnTo>
                  <a:lnTo>
                    <a:pt x="952" y="417362"/>
                  </a:lnTo>
                  <a:lnTo>
                    <a:pt x="2540" y="418256"/>
                  </a:lnTo>
                  <a:lnTo>
                    <a:pt x="4550" y="418851"/>
                  </a:lnTo>
                  <a:lnTo>
                    <a:pt x="5891" y="420201"/>
                  </a:lnTo>
                  <a:lnTo>
                    <a:pt x="6785" y="422053"/>
                  </a:lnTo>
                  <a:lnTo>
                    <a:pt x="7381" y="424241"/>
                  </a:lnTo>
                  <a:lnTo>
                    <a:pt x="10583" y="429211"/>
                  </a:lnTo>
                  <a:lnTo>
                    <a:pt x="12770" y="431870"/>
                  </a:lnTo>
                  <a:lnTo>
                    <a:pt x="14228" y="434595"/>
                  </a:lnTo>
                  <a:lnTo>
                    <a:pt x="17233" y="442982"/>
                  </a:lnTo>
                  <a:lnTo>
                    <a:pt x="23732" y="451499"/>
                  </a:lnTo>
                  <a:lnTo>
                    <a:pt x="40081" y="469575"/>
                  </a:lnTo>
                  <a:lnTo>
                    <a:pt x="51450" y="486836"/>
                  </a:lnTo>
                  <a:lnTo>
                    <a:pt x="54302" y="490289"/>
                  </a:lnTo>
                  <a:lnTo>
                    <a:pt x="56204" y="494496"/>
                  </a:lnTo>
                  <a:lnTo>
                    <a:pt x="59833" y="508567"/>
                  </a:lnTo>
                  <a:lnTo>
                    <a:pt x="64057" y="515902"/>
                  </a:lnTo>
                  <a:lnTo>
                    <a:pt x="71791" y="525386"/>
                  </a:lnTo>
                  <a:lnTo>
                    <a:pt x="95994" y="542882"/>
                  </a:lnTo>
                  <a:lnTo>
                    <a:pt x="114198" y="560058"/>
                  </a:lnTo>
                  <a:lnTo>
                    <a:pt x="122842" y="568632"/>
                  </a:lnTo>
                  <a:lnTo>
                    <a:pt x="125709" y="570537"/>
                  </a:lnTo>
                  <a:lnTo>
                    <a:pt x="131435" y="572654"/>
                  </a:lnTo>
                  <a:lnTo>
                    <a:pt x="140015" y="573846"/>
                  </a:lnTo>
                  <a:lnTo>
                    <a:pt x="142873" y="574966"/>
                  </a:lnTo>
                  <a:lnTo>
                    <a:pt x="153803" y="582554"/>
                  </a:lnTo>
                  <a:lnTo>
                    <a:pt x="161642" y="582888"/>
                  </a:lnTo>
                  <a:lnTo>
                    <a:pt x="162054" y="581947"/>
                  </a:lnTo>
                  <a:lnTo>
                    <a:pt x="162805" y="574188"/>
                  </a:lnTo>
                  <a:lnTo>
                    <a:pt x="162868" y="562521"/>
                  </a:lnTo>
                  <a:lnTo>
                    <a:pt x="163823" y="559796"/>
                  </a:lnTo>
                  <a:lnTo>
                    <a:pt x="167425" y="554228"/>
                  </a:lnTo>
                  <a:lnTo>
                    <a:pt x="167814" y="551410"/>
                  </a:lnTo>
                  <a:lnTo>
                    <a:pt x="167121" y="548578"/>
                  </a:lnTo>
                  <a:lnTo>
                    <a:pt x="165707" y="545738"/>
                  </a:lnTo>
                  <a:lnTo>
                    <a:pt x="164134" y="537503"/>
                  </a:lnTo>
                  <a:lnTo>
                    <a:pt x="163250" y="522156"/>
                  </a:lnTo>
                  <a:lnTo>
                    <a:pt x="162987" y="505544"/>
                  </a:lnTo>
                  <a:lnTo>
                    <a:pt x="162878" y="426921"/>
                  </a:lnTo>
                  <a:lnTo>
                    <a:pt x="160337" y="413258"/>
                  </a:lnTo>
                  <a:lnTo>
                    <a:pt x="156985" y="400835"/>
                  </a:lnTo>
                  <a:lnTo>
                    <a:pt x="155099" y="383131"/>
                  </a:lnTo>
                  <a:lnTo>
                    <a:pt x="154658" y="371570"/>
                  </a:lnTo>
                  <a:lnTo>
                    <a:pt x="154409" y="349801"/>
                  </a:lnTo>
                  <a:lnTo>
                    <a:pt x="151811" y="336119"/>
                  </a:lnTo>
                  <a:lnTo>
                    <a:pt x="148434" y="322736"/>
                  </a:lnTo>
                  <a:lnTo>
                    <a:pt x="146933" y="307263"/>
                  </a:lnTo>
                  <a:lnTo>
                    <a:pt x="146266" y="293401"/>
                  </a:lnTo>
                  <a:lnTo>
                    <a:pt x="145017" y="280890"/>
                  </a:lnTo>
                  <a:lnTo>
                    <a:pt x="139911" y="263137"/>
                  </a:lnTo>
                  <a:lnTo>
                    <a:pt x="137975" y="245811"/>
                  </a:lnTo>
                  <a:lnTo>
                    <a:pt x="137401" y="227661"/>
                  </a:lnTo>
                  <a:lnTo>
                    <a:pt x="137192" y="192638"/>
                  </a:lnTo>
                  <a:lnTo>
                    <a:pt x="136228" y="187477"/>
                  </a:lnTo>
                  <a:lnTo>
                    <a:pt x="131274" y="174710"/>
                  </a:lnTo>
                  <a:lnTo>
                    <a:pt x="129384" y="159286"/>
                  </a:lnTo>
                  <a:lnTo>
                    <a:pt x="128823" y="142651"/>
                  </a:lnTo>
                  <a:lnTo>
                    <a:pt x="128692" y="131340"/>
                  </a:lnTo>
                  <a:lnTo>
                    <a:pt x="127704" y="126609"/>
                  </a:lnTo>
                  <a:lnTo>
                    <a:pt x="122717" y="114448"/>
                  </a:lnTo>
                  <a:lnTo>
                    <a:pt x="120548" y="96295"/>
                  </a:lnTo>
                  <a:lnTo>
                    <a:pt x="120084" y="80265"/>
                  </a:lnTo>
                  <a:lnTo>
                    <a:pt x="120024" y="65748"/>
                  </a:lnTo>
                  <a:lnTo>
                    <a:pt x="119069" y="62879"/>
                  </a:lnTo>
                  <a:lnTo>
                    <a:pt x="112635" y="53122"/>
                  </a:lnTo>
                  <a:lnTo>
                    <a:pt x="111972" y="49640"/>
                  </a:lnTo>
                  <a:lnTo>
                    <a:pt x="111473" y="38699"/>
                  </a:lnTo>
                  <a:lnTo>
                    <a:pt x="112415" y="37226"/>
                  </a:lnTo>
                  <a:lnTo>
                    <a:pt x="113996" y="36244"/>
                  </a:lnTo>
                  <a:lnTo>
                    <a:pt x="119662" y="34396"/>
                  </a:lnTo>
                  <a:lnTo>
                    <a:pt x="127365" y="26910"/>
                  </a:lnTo>
                  <a:lnTo>
                    <a:pt x="130583" y="26242"/>
                  </a:lnTo>
                  <a:lnTo>
                    <a:pt x="144962" y="25814"/>
                  </a:lnTo>
                  <a:lnTo>
                    <a:pt x="149029" y="26731"/>
                  </a:lnTo>
                  <a:lnTo>
                    <a:pt x="156088" y="30290"/>
                  </a:lnTo>
                  <a:lnTo>
                    <a:pt x="159303" y="30668"/>
                  </a:lnTo>
                  <a:lnTo>
                    <a:pt x="162399" y="29967"/>
                  </a:lnTo>
                  <a:lnTo>
                    <a:pt x="165416" y="28547"/>
                  </a:lnTo>
                  <a:lnTo>
                    <a:pt x="173848" y="26970"/>
                  </a:lnTo>
                  <a:lnTo>
                    <a:pt x="220422" y="25730"/>
                  </a:lnTo>
                  <a:lnTo>
                    <a:pt x="265947" y="24757"/>
                  </a:lnTo>
                  <a:lnTo>
                    <a:pt x="293480" y="18923"/>
                  </a:lnTo>
                  <a:lnTo>
                    <a:pt x="340484" y="16418"/>
                  </a:lnTo>
                  <a:lnTo>
                    <a:pt x="379253" y="10397"/>
                  </a:lnTo>
                  <a:lnTo>
                    <a:pt x="423317" y="8925"/>
                  </a:lnTo>
                  <a:lnTo>
                    <a:pt x="858531" y="8563"/>
                  </a:lnTo>
                  <a:lnTo>
                    <a:pt x="898481" y="4012"/>
                  </a:lnTo>
                  <a:lnTo>
                    <a:pt x="940481" y="1182"/>
                  </a:lnTo>
                  <a:lnTo>
                    <a:pt x="983087" y="344"/>
                  </a:lnTo>
                  <a:lnTo>
                    <a:pt x="1111570" y="0"/>
                  </a:lnTo>
                  <a:lnTo>
                    <a:pt x="1154431" y="4544"/>
                  </a:lnTo>
                  <a:lnTo>
                    <a:pt x="1197293" y="7372"/>
                  </a:lnTo>
                  <a:lnTo>
                    <a:pt x="1240155" y="8210"/>
                  </a:lnTo>
                  <a:lnTo>
                    <a:pt x="1508240" y="8563"/>
                  </a:lnTo>
                  <a:lnTo>
                    <a:pt x="1500187" y="8563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SMARTPenAnnotation38"/>
            <p:cNvSpPr/>
            <p:nvPr/>
          </p:nvSpPr>
          <p:spPr>
            <a:xfrm>
              <a:off x="6483667" y="1380182"/>
              <a:ext cx="334176" cy="333921"/>
            </a:xfrm>
            <a:custGeom>
              <a:avLst/>
              <a:gdLst/>
              <a:ahLst/>
              <a:cxnLst/>
              <a:rect l="0" t="0" r="0" b="0"/>
              <a:pathLst>
                <a:path w="334176" h="333921">
                  <a:moveTo>
                    <a:pt x="0" y="68570"/>
                  </a:moveTo>
                  <a:lnTo>
                    <a:pt x="4551" y="68570"/>
                  </a:lnTo>
                  <a:lnTo>
                    <a:pt x="5891" y="67618"/>
                  </a:lnTo>
                  <a:lnTo>
                    <a:pt x="6785" y="66030"/>
                  </a:lnTo>
                  <a:lnTo>
                    <a:pt x="8219" y="61189"/>
                  </a:lnTo>
                  <a:lnTo>
                    <a:pt x="17852" y="50829"/>
                  </a:lnTo>
                  <a:lnTo>
                    <a:pt x="20473" y="48170"/>
                  </a:lnTo>
                  <a:lnTo>
                    <a:pt x="24127" y="46398"/>
                  </a:lnTo>
                  <a:lnTo>
                    <a:pt x="33266" y="44428"/>
                  </a:lnTo>
                  <a:lnTo>
                    <a:pt x="41137" y="41013"/>
                  </a:lnTo>
                  <a:lnTo>
                    <a:pt x="48763" y="36320"/>
                  </a:lnTo>
                  <a:lnTo>
                    <a:pt x="58503" y="31059"/>
                  </a:lnTo>
                  <a:lnTo>
                    <a:pt x="91559" y="14246"/>
                  </a:lnTo>
                  <a:lnTo>
                    <a:pt x="97235" y="12351"/>
                  </a:lnTo>
                  <a:lnTo>
                    <a:pt x="102923" y="11088"/>
                  </a:lnTo>
                  <a:lnTo>
                    <a:pt x="108620" y="10246"/>
                  </a:lnTo>
                  <a:lnTo>
                    <a:pt x="115276" y="8733"/>
                  </a:lnTo>
                  <a:lnTo>
                    <a:pt x="122571" y="6771"/>
                  </a:lnTo>
                  <a:lnTo>
                    <a:pt x="130291" y="4511"/>
                  </a:lnTo>
                  <a:lnTo>
                    <a:pt x="137344" y="3004"/>
                  </a:lnTo>
                  <a:lnTo>
                    <a:pt x="143950" y="1999"/>
                  </a:lnTo>
                  <a:lnTo>
                    <a:pt x="150259" y="1329"/>
                  </a:lnTo>
                  <a:lnTo>
                    <a:pt x="156370" y="883"/>
                  </a:lnTo>
                  <a:lnTo>
                    <a:pt x="162349" y="585"/>
                  </a:lnTo>
                  <a:lnTo>
                    <a:pt x="174073" y="255"/>
                  </a:lnTo>
                  <a:lnTo>
                    <a:pt x="208087" y="0"/>
                  </a:lnTo>
                  <a:lnTo>
                    <a:pt x="211115" y="949"/>
                  </a:lnTo>
                  <a:lnTo>
                    <a:pt x="217019" y="4544"/>
                  </a:lnTo>
                  <a:lnTo>
                    <a:pt x="218975" y="6836"/>
                  </a:lnTo>
                  <a:lnTo>
                    <a:pt x="220278" y="9317"/>
                  </a:lnTo>
                  <a:lnTo>
                    <a:pt x="221147" y="11923"/>
                  </a:lnTo>
                  <a:lnTo>
                    <a:pt x="224652" y="17358"/>
                  </a:lnTo>
                  <a:lnTo>
                    <a:pt x="226921" y="20141"/>
                  </a:lnTo>
                  <a:lnTo>
                    <a:pt x="228434" y="23902"/>
                  </a:lnTo>
                  <a:lnTo>
                    <a:pt x="230113" y="33160"/>
                  </a:lnTo>
                  <a:lnTo>
                    <a:pt x="229609" y="37343"/>
                  </a:lnTo>
                  <a:lnTo>
                    <a:pt x="228320" y="41085"/>
                  </a:lnTo>
                  <a:lnTo>
                    <a:pt x="221955" y="53441"/>
                  </a:lnTo>
                  <a:lnTo>
                    <a:pt x="219408" y="58484"/>
                  </a:lnTo>
                  <a:lnTo>
                    <a:pt x="215804" y="62799"/>
                  </a:lnTo>
                  <a:lnTo>
                    <a:pt x="206720" y="70132"/>
                  </a:lnTo>
                  <a:lnTo>
                    <a:pt x="198873" y="79107"/>
                  </a:lnTo>
                  <a:lnTo>
                    <a:pt x="192211" y="88493"/>
                  </a:lnTo>
                  <a:lnTo>
                    <a:pt x="186075" y="95840"/>
                  </a:lnTo>
                  <a:lnTo>
                    <a:pt x="177632" y="104820"/>
                  </a:lnTo>
                  <a:lnTo>
                    <a:pt x="161242" y="121556"/>
                  </a:lnTo>
                  <a:lnTo>
                    <a:pt x="152308" y="127997"/>
                  </a:lnTo>
                  <a:lnTo>
                    <a:pt x="142940" y="134034"/>
                  </a:lnTo>
                  <a:lnTo>
                    <a:pt x="135601" y="139893"/>
                  </a:lnTo>
                  <a:lnTo>
                    <a:pt x="126625" y="145672"/>
                  </a:lnTo>
                  <a:lnTo>
                    <a:pt x="114441" y="152592"/>
                  </a:lnTo>
                  <a:lnTo>
                    <a:pt x="110235" y="153538"/>
                  </a:lnTo>
                  <a:lnTo>
                    <a:pt x="107781" y="153790"/>
                  </a:lnTo>
                  <a:lnTo>
                    <a:pt x="106143" y="154911"/>
                  </a:lnTo>
                  <a:lnTo>
                    <a:pt x="105052" y="156611"/>
                  </a:lnTo>
                  <a:lnTo>
                    <a:pt x="103301" y="161632"/>
                  </a:lnTo>
                  <a:lnTo>
                    <a:pt x="103158" y="161091"/>
                  </a:lnTo>
                  <a:lnTo>
                    <a:pt x="102908" y="155378"/>
                  </a:lnTo>
                  <a:lnTo>
                    <a:pt x="103848" y="155017"/>
                  </a:lnTo>
                  <a:lnTo>
                    <a:pt x="107433" y="154616"/>
                  </a:lnTo>
                  <a:lnTo>
                    <a:pt x="109722" y="153557"/>
                  </a:lnTo>
                  <a:lnTo>
                    <a:pt x="117494" y="147515"/>
                  </a:lnTo>
                  <a:lnTo>
                    <a:pt x="123022" y="142392"/>
                  </a:lnTo>
                  <a:lnTo>
                    <a:pt x="126782" y="140644"/>
                  </a:lnTo>
                  <a:lnTo>
                    <a:pt x="136040" y="138703"/>
                  </a:lnTo>
                  <a:lnTo>
                    <a:pt x="141176" y="137233"/>
                  </a:lnTo>
                  <a:lnTo>
                    <a:pt x="146505" y="135300"/>
                  </a:lnTo>
                  <a:lnTo>
                    <a:pt x="151962" y="133059"/>
                  </a:lnTo>
                  <a:lnTo>
                    <a:pt x="158458" y="131565"/>
                  </a:lnTo>
                  <a:lnTo>
                    <a:pt x="165647" y="130569"/>
                  </a:lnTo>
                  <a:lnTo>
                    <a:pt x="173296" y="129905"/>
                  </a:lnTo>
                  <a:lnTo>
                    <a:pt x="181253" y="128510"/>
                  </a:lnTo>
                  <a:lnTo>
                    <a:pt x="189415" y="126628"/>
                  </a:lnTo>
                  <a:lnTo>
                    <a:pt x="197715" y="124420"/>
                  </a:lnTo>
                  <a:lnTo>
                    <a:pt x="205152" y="122948"/>
                  </a:lnTo>
                  <a:lnTo>
                    <a:pt x="212015" y="121967"/>
                  </a:lnTo>
                  <a:lnTo>
                    <a:pt x="218496" y="121313"/>
                  </a:lnTo>
                  <a:lnTo>
                    <a:pt x="225674" y="121830"/>
                  </a:lnTo>
                  <a:lnTo>
                    <a:pt x="233317" y="123126"/>
                  </a:lnTo>
                  <a:lnTo>
                    <a:pt x="241269" y="124943"/>
                  </a:lnTo>
                  <a:lnTo>
                    <a:pt x="248477" y="127107"/>
                  </a:lnTo>
                  <a:lnTo>
                    <a:pt x="255186" y="129502"/>
                  </a:lnTo>
                  <a:lnTo>
                    <a:pt x="261564" y="132052"/>
                  </a:lnTo>
                  <a:lnTo>
                    <a:pt x="267721" y="133751"/>
                  </a:lnTo>
                  <a:lnTo>
                    <a:pt x="273731" y="134884"/>
                  </a:lnTo>
                  <a:lnTo>
                    <a:pt x="279642" y="135640"/>
                  </a:lnTo>
                  <a:lnTo>
                    <a:pt x="285488" y="138048"/>
                  </a:lnTo>
                  <a:lnTo>
                    <a:pt x="291291" y="141559"/>
                  </a:lnTo>
                  <a:lnTo>
                    <a:pt x="297064" y="145804"/>
                  </a:lnTo>
                  <a:lnTo>
                    <a:pt x="306019" y="153061"/>
                  </a:lnTo>
                  <a:lnTo>
                    <a:pt x="309740" y="156330"/>
                  </a:lnTo>
                  <a:lnTo>
                    <a:pt x="316415" y="165042"/>
                  </a:lnTo>
                  <a:lnTo>
                    <a:pt x="322557" y="174311"/>
                  </a:lnTo>
                  <a:lnTo>
                    <a:pt x="328461" y="181606"/>
                  </a:lnTo>
                  <a:lnTo>
                    <a:pt x="330417" y="185837"/>
                  </a:lnTo>
                  <a:lnTo>
                    <a:pt x="332589" y="195619"/>
                  </a:lnTo>
                  <a:lnTo>
                    <a:pt x="333168" y="200894"/>
                  </a:lnTo>
                  <a:lnTo>
                    <a:pt x="333555" y="206316"/>
                  </a:lnTo>
                  <a:lnTo>
                    <a:pt x="333812" y="211836"/>
                  </a:lnTo>
                  <a:lnTo>
                    <a:pt x="334099" y="223049"/>
                  </a:lnTo>
                  <a:lnTo>
                    <a:pt x="334175" y="228706"/>
                  </a:lnTo>
                  <a:lnTo>
                    <a:pt x="333273" y="234382"/>
                  </a:lnTo>
                  <a:lnTo>
                    <a:pt x="331720" y="240072"/>
                  </a:lnTo>
                  <a:lnTo>
                    <a:pt x="329731" y="245769"/>
                  </a:lnTo>
                  <a:lnTo>
                    <a:pt x="324982" y="254640"/>
                  </a:lnTo>
                  <a:lnTo>
                    <a:pt x="318744" y="262710"/>
                  </a:lnTo>
                  <a:lnTo>
                    <a:pt x="309622" y="272647"/>
                  </a:lnTo>
                  <a:lnTo>
                    <a:pt x="299217" y="280873"/>
                  </a:lnTo>
                  <a:lnTo>
                    <a:pt x="293775" y="284401"/>
                  </a:lnTo>
                  <a:lnTo>
                    <a:pt x="288243" y="287705"/>
                  </a:lnTo>
                  <a:lnTo>
                    <a:pt x="282650" y="290860"/>
                  </a:lnTo>
                  <a:lnTo>
                    <a:pt x="277016" y="293916"/>
                  </a:lnTo>
                  <a:lnTo>
                    <a:pt x="270402" y="296905"/>
                  </a:lnTo>
                  <a:lnTo>
                    <a:pt x="263135" y="299851"/>
                  </a:lnTo>
                  <a:lnTo>
                    <a:pt x="255434" y="302767"/>
                  </a:lnTo>
                  <a:lnTo>
                    <a:pt x="249346" y="305664"/>
                  </a:lnTo>
                  <a:lnTo>
                    <a:pt x="240044" y="311423"/>
                  </a:lnTo>
                  <a:lnTo>
                    <a:pt x="234324" y="314292"/>
                  </a:lnTo>
                  <a:lnTo>
                    <a:pt x="227654" y="317157"/>
                  </a:lnTo>
                  <a:lnTo>
                    <a:pt x="220349" y="320020"/>
                  </a:lnTo>
                  <a:lnTo>
                    <a:pt x="213574" y="321928"/>
                  </a:lnTo>
                  <a:lnTo>
                    <a:pt x="207154" y="323201"/>
                  </a:lnTo>
                  <a:lnTo>
                    <a:pt x="200967" y="324049"/>
                  </a:lnTo>
                  <a:lnTo>
                    <a:pt x="191554" y="327531"/>
                  </a:lnTo>
                  <a:lnTo>
                    <a:pt x="187711" y="329793"/>
                  </a:lnTo>
                  <a:lnTo>
                    <a:pt x="178359" y="332307"/>
                  </a:lnTo>
                  <a:lnTo>
                    <a:pt x="173198" y="332977"/>
                  </a:lnTo>
                  <a:lnTo>
                    <a:pt x="167854" y="333424"/>
                  </a:lnTo>
                  <a:lnTo>
                    <a:pt x="162385" y="333722"/>
                  </a:lnTo>
                  <a:lnTo>
                    <a:pt x="156834" y="333920"/>
                  </a:lnTo>
                  <a:lnTo>
                    <a:pt x="152181" y="333100"/>
                  </a:lnTo>
                  <a:lnTo>
                    <a:pt x="141082" y="328348"/>
                  </a:lnTo>
                  <a:lnTo>
                    <a:pt x="131760" y="326516"/>
                  </a:lnTo>
                  <a:lnTo>
                    <a:pt x="125870" y="326088"/>
                  </a:lnTo>
                  <a:lnTo>
                    <a:pt x="122966" y="325021"/>
                  </a:lnTo>
                  <a:lnTo>
                    <a:pt x="113148" y="318394"/>
                  </a:lnTo>
                  <a:lnTo>
                    <a:pt x="112579" y="317034"/>
                  </a:lnTo>
                  <a:lnTo>
                    <a:pt x="111442" y="30860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SMARTPenAnnotation39"/>
            <p:cNvSpPr/>
            <p:nvPr/>
          </p:nvSpPr>
          <p:spPr>
            <a:xfrm>
              <a:off x="6886585" y="1380277"/>
              <a:ext cx="289355" cy="368361"/>
            </a:xfrm>
            <a:custGeom>
              <a:avLst/>
              <a:gdLst/>
              <a:ahLst/>
              <a:cxnLst/>
              <a:rect l="0" t="0" r="0" b="0"/>
              <a:pathLst>
                <a:path w="289355" h="368361">
                  <a:moveTo>
                    <a:pt x="162867" y="8467"/>
                  </a:moveTo>
                  <a:lnTo>
                    <a:pt x="167418" y="3917"/>
                  </a:lnTo>
                  <a:lnTo>
                    <a:pt x="169711" y="2576"/>
                  </a:lnTo>
                  <a:lnTo>
                    <a:pt x="178468" y="248"/>
                  </a:lnTo>
                  <a:lnTo>
                    <a:pt x="179555" y="0"/>
                  </a:lnTo>
                  <a:lnTo>
                    <a:pt x="180008" y="8364"/>
                  </a:lnTo>
                  <a:lnTo>
                    <a:pt x="172215" y="8447"/>
                  </a:lnTo>
                  <a:lnTo>
                    <a:pt x="163529" y="8458"/>
                  </a:lnTo>
                  <a:lnTo>
                    <a:pt x="158546" y="9414"/>
                  </a:lnTo>
                  <a:lnTo>
                    <a:pt x="153319" y="11003"/>
                  </a:lnTo>
                  <a:lnTo>
                    <a:pt x="147929" y="13016"/>
                  </a:lnTo>
                  <a:lnTo>
                    <a:pt x="126691" y="20398"/>
                  </a:lnTo>
                  <a:lnTo>
                    <a:pt x="118747" y="22137"/>
                  </a:lnTo>
                  <a:lnTo>
                    <a:pt x="110594" y="23295"/>
                  </a:lnTo>
                  <a:lnTo>
                    <a:pt x="102301" y="24068"/>
                  </a:lnTo>
                  <a:lnTo>
                    <a:pt x="93915" y="24583"/>
                  </a:lnTo>
                  <a:lnTo>
                    <a:pt x="76977" y="25155"/>
                  </a:lnTo>
                  <a:lnTo>
                    <a:pt x="49663" y="25522"/>
                  </a:lnTo>
                  <a:lnTo>
                    <a:pt x="25" y="25613"/>
                  </a:lnTo>
                  <a:lnTo>
                    <a:pt x="0" y="30163"/>
                  </a:lnTo>
                  <a:lnTo>
                    <a:pt x="949" y="32456"/>
                  </a:lnTo>
                  <a:lnTo>
                    <a:pt x="5883" y="40235"/>
                  </a:lnTo>
                  <a:lnTo>
                    <a:pt x="7372" y="45764"/>
                  </a:lnTo>
                  <a:lnTo>
                    <a:pt x="8327" y="57074"/>
                  </a:lnTo>
                  <a:lnTo>
                    <a:pt x="8515" y="68481"/>
                  </a:lnTo>
                  <a:lnTo>
                    <a:pt x="8560" y="95859"/>
                  </a:lnTo>
                  <a:lnTo>
                    <a:pt x="6021" y="104776"/>
                  </a:lnTo>
                  <a:lnTo>
                    <a:pt x="4010" y="109820"/>
                  </a:lnTo>
                  <a:lnTo>
                    <a:pt x="3623" y="114136"/>
                  </a:lnTo>
                  <a:lnTo>
                    <a:pt x="4316" y="117966"/>
                  </a:lnTo>
                  <a:lnTo>
                    <a:pt x="6675" y="124761"/>
                  </a:lnTo>
                  <a:lnTo>
                    <a:pt x="8003" y="133941"/>
                  </a:lnTo>
                  <a:lnTo>
                    <a:pt x="8396" y="142694"/>
                  </a:lnTo>
                  <a:lnTo>
                    <a:pt x="8541" y="152497"/>
                  </a:lnTo>
                  <a:lnTo>
                    <a:pt x="11093" y="155983"/>
                  </a:lnTo>
                  <a:lnTo>
                    <a:pt x="15941" y="161431"/>
                  </a:lnTo>
                  <a:lnTo>
                    <a:pt x="17292" y="161878"/>
                  </a:lnTo>
                  <a:lnTo>
                    <a:pt x="26303" y="162596"/>
                  </a:lnTo>
                  <a:lnTo>
                    <a:pt x="32639" y="162694"/>
                  </a:lnTo>
                  <a:lnTo>
                    <a:pt x="41806" y="162738"/>
                  </a:lnTo>
                  <a:lnTo>
                    <a:pt x="46917" y="161797"/>
                  </a:lnTo>
                  <a:lnTo>
                    <a:pt x="52229" y="160217"/>
                  </a:lnTo>
                  <a:lnTo>
                    <a:pt x="57676" y="158211"/>
                  </a:lnTo>
                  <a:lnTo>
                    <a:pt x="63212" y="156874"/>
                  </a:lnTo>
                  <a:lnTo>
                    <a:pt x="68808" y="155983"/>
                  </a:lnTo>
                  <a:lnTo>
                    <a:pt x="74443" y="155389"/>
                  </a:lnTo>
                  <a:lnTo>
                    <a:pt x="80106" y="154992"/>
                  </a:lnTo>
                  <a:lnTo>
                    <a:pt x="85785" y="154728"/>
                  </a:lnTo>
                  <a:lnTo>
                    <a:pt x="91477" y="154552"/>
                  </a:lnTo>
                  <a:lnTo>
                    <a:pt x="97176" y="153482"/>
                  </a:lnTo>
                  <a:lnTo>
                    <a:pt x="102880" y="151817"/>
                  </a:lnTo>
                  <a:lnTo>
                    <a:pt x="108589" y="149754"/>
                  </a:lnTo>
                  <a:lnTo>
                    <a:pt x="115251" y="148378"/>
                  </a:lnTo>
                  <a:lnTo>
                    <a:pt x="122551" y="147461"/>
                  </a:lnTo>
                  <a:lnTo>
                    <a:pt x="130275" y="146850"/>
                  </a:lnTo>
                  <a:lnTo>
                    <a:pt x="138281" y="146443"/>
                  </a:lnTo>
                  <a:lnTo>
                    <a:pt x="154797" y="145990"/>
                  </a:lnTo>
                  <a:lnTo>
                    <a:pt x="180161" y="145735"/>
                  </a:lnTo>
                  <a:lnTo>
                    <a:pt x="187731" y="146652"/>
                  </a:lnTo>
                  <a:lnTo>
                    <a:pt x="194683" y="148215"/>
                  </a:lnTo>
                  <a:lnTo>
                    <a:pt x="208440" y="152493"/>
                  </a:lnTo>
                  <a:lnTo>
                    <a:pt x="224080" y="157569"/>
                  </a:lnTo>
                  <a:lnTo>
                    <a:pt x="231298" y="160256"/>
                  </a:lnTo>
                  <a:lnTo>
                    <a:pt x="238015" y="163000"/>
                  </a:lnTo>
                  <a:lnTo>
                    <a:pt x="244399" y="165781"/>
                  </a:lnTo>
                  <a:lnTo>
                    <a:pt x="249606" y="168589"/>
                  </a:lnTo>
                  <a:lnTo>
                    <a:pt x="257933" y="174247"/>
                  </a:lnTo>
                  <a:lnTo>
                    <a:pt x="262439" y="178042"/>
                  </a:lnTo>
                  <a:lnTo>
                    <a:pt x="267348" y="182477"/>
                  </a:lnTo>
                  <a:lnTo>
                    <a:pt x="272527" y="187339"/>
                  </a:lnTo>
                  <a:lnTo>
                    <a:pt x="280820" y="197821"/>
                  </a:lnTo>
                  <a:lnTo>
                    <a:pt x="284365" y="203283"/>
                  </a:lnTo>
                  <a:lnTo>
                    <a:pt x="286729" y="209782"/>
                  </a:lnTo>
                  <a:lnTo>
                    <a:pt x="288304" y="216972"/>
                  </a:lnTo>
                  <a:lnTo>
                    <a:pt x="289354" y="224623"/>
                  </a:lnTo>
                  <a:lnTo>
                    <a:pt x="289102" y="231629"/>
                  </a:lnTo>
                  <a:lnTo>
                    <a:pt x="287981" y="238204"/>
                  </a:lnTo>
                  <a:lnTo>
                    <a:pt x="286281" y="244493"/>
                  </a:lnTo>
                  <a:lnTo>
                    <a:pt x="283244" y="250590"/>
                  </a:lnTo>
                  <a:lnTo>
                    <a:pt x="279313" y="256560"/>
                  </a:lnTo>
                  <a:lnTo>
                    <a:pt x="274787" y="262445"/>
                  </a:lnTo>
                  <a:lnTo>
                    <a:pt x="270819" y="268273"/>
                  </a:lnTo>
                  <a:lnTo>
                    <a:pt x="267220" y="274064"/>
                  </a:lnTo>
                  <a:lnTo>
                    <a:pt x="263868" y="279829"/>
                  </a:lnTo>
                  <a:lnTo>
                    <a:pt x="255064" y="291315"/>
                  </a:lnTo>
                  <a:lnTo>
                    <a:pt x="250049" y="297045"/>
                  </a:lnTo>
                  <a:lnTo>
                    <a:pt x="243848" y="302770"/>
                  </a:lnTo>
                  <a:lnTo>
                    <a:pt x="236857" y="308492"/>
                  </a:lnTo>
                  <a:lnTo>
                    <a:pt x="229338" y="314211"/>
                  </a:lnTo>
                  <a:lnTo>
                    <a:pt x="213365" y="325646"/>
                  </a:lnTo>
                  <a:lnTo>
                    <a:pt x="205106" y="331362"/>
                  </a:lnTo>
                  <a:lnTo>
                    <a:pt x="196740" y="336126"/>
                  </a:lnTo>
                  <a:lnTo>
                    <a:pt x="188307" y="340254"/>
                  </a:lnTo>
                  <a:lnTo>
                    <a:pt x="179827" y="343958"/>
                  </a:lnTo>
                  <a:lnTo>
                    <a:pt x="171316" y="347381"/>
                  </a:lnTo>
                  <a:lnTo>
                    <a:pt x="154240" y="353723"/>
                  </a:lnTo>
                  <a:lnTo>
                    <a:pt x="146638" y="356748"/>
                  </a:lnTo>
                  <a:lnTo>
                    <a:pt x="139665" y="359717"/>
                  </a:lnTo>
                  <a:lnTo>
                    <a:pt x="133112" y="362649"/>
                  </a:lnTo>
                  <a:lnTo>
                    <a:pt x="125886" y="364603"/>
                  </a:lnTo>
                  <a:lnTo>
                    <a:pt x="118210" y="365906"/>
                  </a:lnTo>
                  <a:lnTo>
                    <a:pt x="110236" y="366775"/>
                  </a:lnTo>
                  <a:lnTo>
                    <a:pt x="102062" y="367354"/>
                  </a:lnTo>
                  <a:lnTo>
                    <a:pt x="93755" y="367740"/>
                  </a:lnTo>
                  <a:lnTo>
                    <a:pt x="70953" y="368284"/>
                  </a:lnTo>
                  <a:lnTo>
                    <a:pt x="64444" y="368360"/>
                  </a:lnTo>
                  <a:lnTo>
                    <a:pt x="59152" y="367458"/>
                  </a:lnTo>
                  <a:lnTo>
                    <a:pt x="50731" y="363917"/>
                  </a:lnTo>
                  <a:lnTo>
                    <a:pt x="36085" y="356567"/>
                  </a:lnTo>
                  <a:lnTo>
                    <a:pt x="27779" y="351139"/>
                  </a:lnTo>
                  <a:lnTo>
                    <a:pt x="20913" y="345551"/>
                  </a:lnTo>
                  <a:lnTo>
                    <a:pt x="12645" y="338003"/>
                  </a:lnTo>
                  <a:lnTo>
                    <a:pt x="4549" y="330169"/>
                  </a:lnTo>
                  <a:lnTo>
                    <a:pt x="1340" y="326989"/>
                  </a:lnTo>
                  <a:lnTo>
                    <a:pt x="1842" y="326543"/>
                  </a:lnTo>
                  <a:lnTo>
                    <a:pt x="8562" y="32565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p. 1049 #9-20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9) </a:t>
            </a:r>
            <a:r>
              <a:rPr lang="en-US" u="sng" dirty="0" smtClean="0"/>
              <a:t>4±√44  </a:t>
            </a:r>
            <a:r>
              <a:rPr lang="en-US" dirty="0" smtClean="0"/>
              <a:t>= 2±√11</a:t>
            </a:r>
          </a:p>
          <a:p>
            <a:pPr>
              <a:buNone/>
            </a:pPr>
            <a:r>
              <a:rPr lang="en-US" dirty="0" smtClean="0"/>
              <a:t>          2</a:t>
            </a:r>
          </a:p>
          <a:p>
            <a:pPr>
              <a:buNone/>
            </a:pPr>
            <a:r>
              <a:rPr lang="en-US" dirty="0" smtClean="0"/>
              <a:t>10) </a:t>
            </a:r>
            <a:r>
              <a:rPr lang="en-US" u="sng" dirty="0" smtClean="0"/>
              <a:t>-6 ±√40 </a:t>
            </a:r>
            <a:r>
              <a:rPr lang="en-US" dirty="0" smtClean="0"/>
              <a:t>= -3 ±√10</a:t>
            </a:r>
          </a:p>
          <a:p>
            <a:pPr>
              <a:buNone/>
            </a:pPr>
            <a:r>
              <a:rPr lang="en-US" dirty="0"/>
              <a:t> </a:t>
            </a:r>
            <a:r>
              <a:rPr lang="en-US" dirty="0" smtClean="0"/>
              <a:t>            2</a:t>
            </a:r>
          </a:p>
          <a:p>
            <a:pPr>
              <a:buNone/>
            </a:pPr>
            <a:r>
              <a:rPr lang="en-US" dirty="0" smtClean="0"/>
              <a:t>11)</a:t>
            </a:r>
            <a:r>
              <a:rPr lang="en-US" u="sng" dirty="0" smtClean="0"/>
              <a:t> -3 ±√117 </a:t>
            </a:r>
            <a:r>
              <a:rPr lang="en-US" dirty="0" smtClean="0"/>
              <a:t>= </a:t>
            </a:r>
            <a:r>
              <a:rPr lang="en-US" u="sng" dirty="0" smtClean="0"/>
              <a:t>-3 ± 3√13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             2	</a:t>
            </a:r>
            <a:r>
              <a:rPr lang="en-US" dirty="0" smtClean="0"/>
              <a:t>     2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12) </a:t>
            </a:r>
            <a:r>
              <a:rPr lang="en-US" u="sng" dirty="0" smtClean="0"/>
              <a:t>-4 ±√44 </a:t>
            </a:r>
            <a:r>
              <a:rPr lang="en-US" dirty="0" smtClean="0"/>
              <a:t>= -2 ±√11</a:t>
            </a:r>
          </a:p>
          <a:p>
            <a:pPr>
              <a:buNone/>
            </a:pPr>
            <a:r>
              <a:rPr lang="en-US" dirty="0" smtClean="0"/>
              <a:t>             2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13) </a:t>
            </a:r>
            <a:r>
              <a:rPr lang="en-US" u="sng" dirty="0"/>
              <a:t>5</a:t>
            </a:r>
            <a:r>
              <a:rPr lang="en-US" u="sng" dirty="0" smtClean="0"/>
              <a:t> ±√13 </a:t>
            </a:r>
            <a:r>
              <a:rPr lang="en-US" dirty="0" smtClean="0"/>
              <a:t>	 14) </a:t>
            </a:r>
            <a:r>
              <a:rPr lang="en-US" u="sng" dirty="0" smtClean="0"/>
              <a:t>3 ±√7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            6		2</a:t>
            </a:r>
          </a:p>
          <a:p>
            <a:pPr>
              <a:buNone/>
            </a:pPr>
            <a:r>
              <a:rPr lang="en-US" dirty="0" smtClean="0"/>
              <a:t>15) </a:t>
            </a:r>
            <a:r>
              <a:rPr lang="en-US" u="sng" dirty="0"/>
              <a:t>1</a:t>
            </a:r>
            <a:r>
              <a:rPr lang="en-US" u="sng" dirty="0" smtClean="0"/>
              <a:t> ±√3</a:t>
            </a:r>
            <a:r>
              <a:rPr lang="en-US" dirty="0" smtClean="0"/>
              <a:t>	16) </a:t>
            </a:r>
            <a:r>
              <a:rPr lang="en-US" u="sng" dirty="0" smtClean="0"/>
              <a:t>1 ±i√11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            2                     3</a:t>
            </a:r>
          </a:p>
          <a:p>
            <a:pPr>
              <a:buNone/>
            </a:pPr>
            <a:r>
              <a:rPr lang="en-US" dirty="0" smtClean="0"/>
              <a:t>17) -2/3, 1	18) 1, 3/2</a:t>
            </a:r>
          </a:p>
          <a:p>
            <a:pPr>
              <a:buNone/>
            </a:pPr>
            <a:r>
              <a:rPr lang="en-US" dirty="0" smtClean="0"/>
              <a:t>19) </a:t>
            </a:r>
            <a:r>
              <a:rPr lang="en-US" u="sng" dirty="0" smtClean="0"/>
              <a:t>1 ±√41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           4</a:t>
            </a:r>
          </a:p>
          <a:p>
            <a:pPr>
              <a:buNone/>
            </a:pPr>
            <a:r>
              <a:rPr lang="en-US" dirty="0" smtClean="0"/>
              <a:t>20) -1, 1/3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  <p:grpSp>
        <p:nvGrpSpPr>
          <p:cNvPr id="10" name="Group 9"/>
          <p:cNvGrpSpPr/>
          <p:nvPr/>
        </p:nvGrpSpPr>
        <p:grpSpPr>
          <a:xfrm>
            <a:off x="1897380" y="2254567"/>
            <a:ext cx="334328" cy="2717484"/>
            <a:chOff x="1897380" y="2254567"/>
            <a:chExt cx="334328" cy="2717484"/>
          </a:xfrm>
        </p:grpSpPr>
        <p:sp>
          <p:nvSpPr>
            <p:cNvPr id="6" name="SMARTPenAnnotation582"/>
            <p:cNvSpPr/>
            <p:nvPr/>
          </p:nvSpPr>
          <p:spPr>
            <a:xfrm>
              <a:off x="1897380" y="2254567"/>
              <a:ext cx="25718" cy="702946"/>
            </a:xfrm>
            <a:custGeom>
              <a:avLst/>
              <a:gdLst/>
              <a:ahLst/>
              <a:cxnLst/>
              <a:rect l="0" t="0" r="0" b="0"/>
              <a:pathLst>
                <a:path w="25718" h="702946">
                  <a:moveTo>
                    <a:pt x="8572" y="0"/>
                  </a:moveTo>
                  <a:lnTo>
                    <a:pt x="8572" y="4551"/>
                  </a:lnTo>
                  <a:lnTo>
                    <a:pt x="9524" y="5892"/>
                  </a:lnTo>
                  <a:lnTo>
                    <a:pt x="11112" y="6785"/>
                  </a:lnTo>
                  <a:lnTo>
                    <a:pt x="13123" y="7381"/>
                  </a:lnTo>
                  <a:lnTo>
                    <a:pt x="13511" y="8731"/>
                  </a:lnTo>
                  <a:lnTo>
                    <a:pt x="12817" y="10583"/>
                  </a:lnTo>
                  <a:lnTo>
                    <a:pt x="11402" y="12770"/>
                  </a:lnTo>
                  <a:lnTo>
                    <a:pt x="10459" y="15181"/>
                  </a:lnTo>
                  <a:lnTo>
                    <a:pt x="9830" y="17741"/>
                  </a:lnTo>
                  <a:lnTo>
                    <a:pt x="9131" y="24077"/>
                  </a:lnTo>
                  <a:lnTo>
                    <a:pt x="8820" y="33244"/>
                  </a:lnTo>
                  <a:lnTo>
                    <a:pt x="7785" y="37402"/>
                  </a:lnTo>
                  <a:lnTo>
                    <a:pt x="6142" y="41127"/>
                  </a:lnTo>
                  <a:lnTo>
                    <a:pt x="4095" y="44563"/>
                  </a:lnTo>
                  <a:lnTo>
                    <a:pt x="3682" y="48759"/>
                  </a:lnTo>
                  <a:lnTo>
                    <a:pt x="4359" y="53461"/>
                  </a:lnTo>
                  <a:lnTo>
                    <a:pt x="5764" y="58501"/>
                  </a:lnTo>
                  <a:lnTo>
                    <a:pt x="6700" y="63766"/>
                  </a:lnTo>
                  <a:lnTo>
                    <a:pt x="7324" y="69180"/>
                  </a:lnTo>
                  <a:lnTo>
                    <a:pt x="7740" y="74695"/>
                  </a:lnTo>
                  <a:lnTo>
                    <a:pt x="7065" y="80277"/>
                  </a:lnTo>
                  <a:lnTo>
                    <a:pt x="5662" y="85903"/>
                  </a:lnTo>
                  <a:lnTo>
                    <a:pt x="3775" y="91559"/>
                  </a:lnTo>
                  <a:lnTo>
                    <a:pt x="2516" y="97234"/>
                  </a:lnTo>
                  <a:lnTo>
                    <a:pt x="1677" y="102923"/>
                  </a:lnTo>
                  <a:lnTo>
                    <a:pt x="1118" y="108620"/>
                  </a:lnTo>
                  <a:lnTo>
                    <a:pt x="331" y="125741"/>
                  </a:lnTo>
                  <a:lnTo>
                    <a:pt x="43" y="163632"/>
                  </a:lnTo>
                  <a:lnTo>
                    <a:pt x="0" y="268767"/>
                  </a:lnTo>
                  <a:lnTo>
                    <a:pt x="952" y="281095"/>
                  </a:lnTo>
                  <a:lnTo>
                    <a:pt x="2540" y="294077"/>
                  </a:lnTo>
                  <a:lnTo>
                    <a:pt x="4551" y="307494"/>
                  </a:lnTo>
                  <a:lnTo>
                    <a:pt x="6843" y="320248"/>
                  </a:lnTo>
                  <a:lnTo>
                    <a:pt x="9325" y="332561"/>
                  </a:lnTo>
                  <a:lnTo>
                    <a:pt x="11931" y="344580"/>
                  </a:lnTo>
                  <a:lnTo>
                    <a:pt x="13669" y="356403"/>
                  </a:lnTo>
                  <a:lnTo>
                    <a:pt x="14828" y="368094"/>
                  </a:lnTo>
                  <a:lnTo>
                    <a:pt x="15600" y="379699"/>
                  </a:lnTo>
                  <a:lnTo>
                    <a:pt x="16115" y="392197"/>
                  </a:lnTo>
                  <a:lnTo>
                    <a:pt x="16687" y="418785"/>
                  </a:lnTo>
                  <a:lnTo>
                    <a:pt x="17104" y="495679"/>
                  </a:lnTo>
                  <a:lnTo>
                    <a:pt x="18070" y="508570"/>
                  </a:lnTo>
                  <a:lnTo>
                    <a:pt x="19667" y="520974"/>
                  </a:lnTo>
                  <a:lnTo>
                    <a:pt x="21683" y="533054"/>
                  </a:lnTo>
                  <a:lnTo>
                    <a:pt x="23028" y="544917"/>
                  </a:lnTo>
                  <a:lnTo>
                    <a:pt x="23924" y="556636"/>
                  </a:lnTo>
                  <a:lnTo>
                    <a:pt x="24522" y="568258"/>
                  </a:lnTo>
                  <a:lnTo>
                    <a:pt x="23968" y="579816"/>
                  </a:lnTo>
                  <a:lnTo>
                    <a:pt x="22646" y="591331"/>
                  </a:lnTo>
                  <a:lnTo>
                    <a:pt x="20812" y="602819"/>
                  </a:lnTo>
                  <a:lnTo>
                    <a:pt x="19590" y="613334"/>
                  </a:lnTo>
                  <a:lnTo>
                    <a:pt x="18774" y="623202"/>
                  </a:lnTo>
                  <a:lnTo>
                    <a:pt x="17869" y="640834"/>
                  </a:lnTo>
                  <a:lnTo>
                    <a:pt x="17359" y="661470"/>
                  </a:lnTo>
                  <a:lnTo>
                    <a:pt x="17240" y="673717"/>
                  </a:lnTo>
                  <a:lnTo>
                    <a:pt x="18161" y="678697"/>
                  </a:lnTo>
                  <a:lnTo>
                    <a:pt x="19727" y="682970"/>
                  </a:lnTo>
                  <a:lnTo>
                    <a:pt x="21723" y="686771"/>
                  </a:lnTo>
                  <a:lnTo>
                    <a:pt x="23055" y="690257"/>
                  </a:lnTo>
                  <a:lnTo>
                    <a:pt x="23942" y="693534"/>
                  </a:lnTo>
                  <a:lnTo>
                    <a:pt x="25717" y="702945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SMARTPenAnnotation583"/>
            <p:cNvSpPr/>
            <p:nvPr/>
          </p:nvSpPr>
          <p:spPr>
            <a:xfrm>
              <a:off x="2128944" y="2948939"/>
              <a:ext cx="34184" cy="540069"/>
            </a:xfrm>
            <a:custGeom>
              <a:avLst/>
              <a:gdLst/>
              <a:ahLst/>
              <a:cxnLst/>
              <a:rect l="0" t="0" r="0" b="0"/>
              <a:pathLst>
                <a:path w="34184" h="540069">
                  <a:moveTo>
                    <a:pt x="17038" y="0"/>
                  </a:moveTo>
                  <a:lnTo>
                    <a:pt x="17038" y="16483"/>
                  </a:lnTo>
                  <a:lnTo>
                    <a:pt x="16085" y="21466"/>
                  </a:lnTo>
                  <a:lnTo>
                    <a:pt x="14498" y="26694"/>
                  </a:lnTo>
                  <a:lnTo>
                    <a:pt x="12487" y="32083"/>
                  </a:lnTo>
                  <a:lnTo>
                    <a:pt x="11146" y="38534"/>
                  </a:lnTo>
                  <a:lnTo>
                    <a:pt x="10253" y="45692"/>
                  </a:lnTo>
                  <a:lnTo>
                    <a:pt x="9260" y="61265"/>
                  </a:lnTo>
                  <a:lnTo>
                    <a:pt x="8818" y="77712"/>
                  </a:lnTo>
                  <a:lnTo>
                    <a:pt x="7748" y="86098"/>
                  </a:lnTo>
                  <a:lnTo>
                    <a:pt x="6082" y="94547"/>
                  </a:lnTo>
                  <a:lnTo>
                    <a:pt x="4019" y="103036"/>
                  </a:lnTo>
                  <a:lnTo>
                    <a:pt x="2644" y="111554"/>
                  </a:lnTo>
                  <a:lnTo>
                    <a:pt x="1727" y="120089"/>
                  </a:lnTo>
                  <a:lnTo>
                    <a:pt x="1115" y="128637"/>
                  </a:lnTo>
                  <a:lnTo>
                    <a:pt x="708" y="138146"/>
                  </a:lnTo>
                  <a:lnTo>
                    <a:pt x="255" y="158871"/>
                  </a:lnTo>
                  <a:lnTo>
                    <a:pt x="0" y="187408"/>
                  </a:lnTo>
                  <a:lnTo>
                    <a:pt x="917" y="197329"/>
                  </a:lnTo>
                  <a:lnTo>
                    <a:pt x="2481" y="207753"/>
                  </a:lnTo>
                  <a:lnTo>
                    <a:pt x="4476" y="218512"/>
                  </a:lnTo>
                  <a:lnTo>
                    <a:pt x="5806" y="229495"/>
                  </a:lnTo>
                  <a:lnTo>
                    <a:pt x="6692" y="240627"/>
                  </a:lnTo>
                  <a:lnTo>
                    <a:pt x="7283" y="251858"/>
                  </a:lnTo>
                  <a:lnTo>
                    <a:pt x="7940" y="274497"/>
                  </a:lnTo>
                  <a:lnTo>
                    <a:pt x="8362" y="320075"/>
                  </a:lnTo>
                  <a:lnTo>
                    <a:pt x="9349" y="331494"/>
                  </a:lnTo>
                  <a:lnTo>
                    <a:pt x="10959" y="342916"/>
                  </a:lnTo>
                  <a:lnTo>
                    <a:pt x="12986" y="354341"/>
                  </a:lnTo>
                  <a:lnTo>
                    <a:pt x="14336" y="366720"/>
                  </a:lnTo>
                  <a:lnTo>
                    <a:pt x="15237" y="379735"/>
                  </a:lnTo>
                  <a:lnTo>
                    <a:pt x="16237" y="405944"/>
                  </a:lnTo>
                  <a:lnTo>
                    <a:pt x="16880" y="451274"/>
                  </a:lnTo>
                  <a:lnTo>
                    <a:pt x="16932" y="460869"/>
                  </a:lnTo>
                  <a:lnTo>
                    <a:pt x="17920" y="471077"/>
                  </a:lnTo>
                  <a:lnTo>
                    <a:pt x="19531" y="481691"/>
                  </a:lnTo>
                  <a:lnTo>
                    <a:pt x="21558" y="492578"/>
                  </a:lnTo>
                  <a:lnTo>
                    <a:pt x="22908" y="501740"/>
                  </a:lnTo>
                  <a:lnTo>
                    <a:pt x="23809" y="509754"/>
                  </a:lnTo>
                  <a:lnTo>
                    <a:pt x="24410" y="517001"/>
                  </a:lnTo>
                  <a:lnTo>
                    <a:pt x="25762" y="522785"/>
                  </a:lnTo>
                  <a:lnTo>
                    <a:pt x="27617" y="527594"/>
                  </a:lnTo>
                  <a:lnTo>
                    <a:pt x="34183" y="540068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SMARTPenAnnotation584"/>
            <p:cNvSpPr/>
            <p:nvPr/>
          </p:nvSpPr>
          <p:spPr>
            <a:xfrm>
              <a:off x="2188844" y="3634740"/>
              <a:ext cx="42864" cy="522923"/>
            </a:xfrm>
            <a:custGeom>
              <a:avLst/>
              <a:gdLst/>
              <a:ahLst/>
              <a:cxnLst/>
              <a:rect l="0" t="0" r="0" b="0"/>
              <a:pathLst>
                <a:path w="42864" h="522923">
                  <a:moveTo>
                    <a:pt x="42863" y="0"/>
                  </a:moveTo>
                  <a:lnTo>
                    <a:pt x="42863" y="30340"/>
                  </a:lnTo>
                  <a:lnTo>
                    <a:pt x="41910" y="37371"/>
                  </a:lnTo>
                  <a:lnTo>
                    <a:pt x="40323" y="44917"/>
                  </a:lnTo>
                  <a:lnTo>
                    <a:pt x="38312" y="52804"/>
                  </a:lnTo>
                  <a:lnTo>
                    <a:pt x="36019" y="60920"/>
                  </a:lnTo>
                  <a:lnTo>
                    <a:pt x="30931" y="77558"/>
                  </a:lnTo>
                  <a:lnTo>
                    <a:pt x="29193" y="86947"/>
                  </a:lnTo>
                  <a:lnTo>
                    <a:pt x="28035" y="97017"/>
                  </a:lnTo>
                  <a:lnTo>
                    <a:pt x="27263" y="107541"/>
                  </a:lnTo>
                  <a:lnTo>
                    <a:pt x="25795" y="118366"/>
                  </a:lnTo>
                  <a:lnTo>
                    <a:pt x="23864" y="129393"/>
                  </a:lnTo>
                  <a:lnTo>
                    <a:pt x="5607" y="220576"/>
                  </a:lnTo>
                  <a:lnTo>
                    <a:pt x="3738" y="233728"/>
                  </a:lnTo>
                  <a:lnTo>
                    <a:pt x="2492" y="246306"/>
                  </a:lnTo>
                  <a:lnTo>
                    <a:pt x="1662" y="258501"/>
                  </a:lnTo>
                  <a:lnTo>
                    <a:pt x="1108" y="271394"/>
                  </a:lnTo>
                  <a:lnTo>
                    <a:pt x="493" y="298419"/>
                  </a:lnTo>
                  <a:lnTo>
                    <a:pt x="0" y="522922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SMARTPenAnnotation585"/>
            <p:cNvSpPr/>
            <p:nvPr/>
          </p:nvSpPr>
          <p:spPr>
            <a:xfrm>
              <a:off x="2034692" y="4414837"/>
              <a:ext cx="102718" cy="557214"/>
            </a:xfrm>
            <a:custGeom>
              <a:avLst/>
              <a:gdLst/>
              <a:ahLst/>
              <a:cxnLst/>
              <a:rect l="0" t="0" r="0" b="0"/>
              <a:pathLst>
                <a:path w="102718" h="557214">
                  <a:moveTo>
                    <a:pt x="102717" y="0"/>
                  </a:moveTo>
                  <a:lnTo>
                    <a:pt x="98167" y="0"/>
                  </a:lnTo>
                  <a:lnTo>
                    <a:pt x="96826" y="953"/>
                  </a:lnTo>
                  <a:lnTo>
                    <a:pt x="95932" y="2540"/>
                  </a:lnTo>
                  <a:lnTo>
                    <a:pt x="94940" y="6844"/>
                  </a:lnTo>
                  <a:lnTo>
                    <a:pt x="93428" y="16527"/>
                  </a:lnTo>
                  <a:lnTo>
                    <a:pt x="91762" y="22448"/>
                  </a:lnTo>
                  <a:lnTo>
                    <a:pt x="89699" y="29253"/>
                  </a:lnTo>
                  <a:lnTo>
                    <a:pt x="86418" y="37600"/>
                  </a:lnTo>
                  <a:lnTo>
                    <a:pt x="82326" y="46974"/>
                  </a:lnTo>
                  <a:lnTo>
                    <a:pt x="77693" y="57034"/>
                  </a:lnTo>
                  <a:lnTo>
                    <a:pt x="73652" y="68503"/>
                  </a:lnTo>
                  <a:lnTo>
                    <a:pt x="70006" y="80911"/>
                  </a:lnTo>
                  <a:lnTo>
                    <a:pt x="66622" y="93945"/>
                  </a:lnTo>
                  <a:lnTo>
                    <a:pt x="62461" y="108350"/>
                  </a:lnTo>
                  <a:lnTo>
                    <a:pt x="36586" y="193868"/>
                  </a:lnTo>
                  <a:lnTo>
                    <a:pt x="31959" y="213065"/>
                  </a:lnTo>
                  <a:lnTo>
                    <a:pt x="27923" y="232531"/>
                  </a:lnTo>
                  <a:lnTo>
                    <a:pt x="20898" y="271940"/>
                  </a:lnTo>
                  <a:lnTo>
                    <a:pt x="5700" y="366987"/>
                  </a:lnTo>
                  <a:lnTo>
                    <a:pt x="3749" y="384675"/>
                  </a:lnTo>
                  <a:lnTo>
                    <a:pt x="2449" y="402183"/>
                  </a:lnTo>
                  <a:lnTo>
                    <a:pt x="1582" y="419570"/>
                  </a:lnTo>
                  <a:lnTo>
                    <a:pt x="618" y="454128"/>
                  </a:lnTo>
                  <a:lnTo>
                    <a:pt x="0" y="509228"/>
                  </a:lnTo>
                  <a:lnTo>
                    <a:pt x="901" y="519507"/>
                  </a:lnTo>
                  <a:lnTo>
                    <a:pt x="2455" y="529218"/>
                  </a:lnTo>
                  <a:lnTo>
                    <a:pt x="8420" y="557213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MARTPenAnnotation465"/>
          <p:cNvSpPr/>
          <p:nvPr/>
        </p:nvSpPr>
        <p:spPr>
          <a:xfrm>
            <a:off x="320144" y="1157392"/>
            <a:ext cx="17041" cy="299934"/>
          </a:xfrm>
          <a:custGeom>
            <a:avLst/>
            <a:gdLst/>
            <a:ahLst/>
            <a:cxnLst/>
            <a:rect l="0" t="0" r="0" b="0"/>
            <a:pathLst>
              <a:path w="17041" h="299934">
                <a:moveTo>
                  <a:pt x="8468" y="8468"/>
                </a:moveTo>
                <a:lnTo>
                  <a:pt x="8468" y="0"/>
                </a:lnTo>
                <a:lnTo>
                  <a:pt x="8468" y="28588"/>
                </a:lnTo>
                <a:lnTo>
                  <a:pt x="7515" y="32359"/>
                </a:lnTo>
                <a:lnTo>
                  <a:pt x="5928" y="36777"/>
                </a:lnTo>
                <a:lnTo>
                  <a:pt x="3917" y="41628"/>
                </a:lnTo>
                <a:lnTo>
                  <a:pt x="2577" y="46767"/>
                </a:lnTo>
                <a:lnTo>
                  <a:pt x="1683" y="52098"/>
                </a:lnTo>
                <a:lnTo>
                  <a:pt x="1087" y="57557"/>
                </a:lnTo>
                <a:lnTo>
                  <a:pt x="690" y="64054"/>
                </a:lnTo>
                <a:lnTo>
                  <a:pt x="248" y="78893"/>
                </a:lnTo>
                <a:lnTo>
                  <a:pt x="0" y="98761"/>
                </a:lnTo>
                <a:lnTo>
                  <a:pt x="918" y="104858"/>
                </a:lnTo>
                <a:lnTo>
                  <a:pt x="2482" y="110828"/>
                </a:lnTo>
                <a:lnTo>
                  <a:pt x="4477" y="116713"/>
                </a:lnTo>
                <a:lnTo>
                  <a:pt x="5807" y="123494"/>
                </a:lnTo>
                <a:lnTo>
                  <a:pt x="6694" y="130872"/>
                </a:lnTo>
                <a:lnTo>
                  <a:pt x="7286" y="138648"/>
                </a:lnTo>
                <a:lnTo>
                  <a:pt x="7680" y="145737"/>
                </a:lnTo>
                <a:lnTo>
                  <a:pt x="8118" y="158694"/>
                </a:lnTo>
                <a:lnTo>
                  <a:pt x="8437" y="201479"/>
                </a:lnTo>
                <a:lnTo>
                  <a:pt x="8465" y="236953"/>
                </a:lnTo>
                <a:lnTo>
                  <a:pt x="7514" y="242706"/>
                </a:lnTo>
                <a:lnTo>
                  <a:pt x="5927" y="248447"/>
                </a:lnTo>
                <a:lnTo>
                  <a:pt x="3916" y="254179"/>
                </a:lnTo>
                <a:lnTo>
                  <a:pt x="3528" y="258952"/>
                </a:lnTo>
                <a:lnTo>
                  <a:pt x="4222" y="263087"/>
                </a:lnTo>
                <a:lnTo>
                  <a:pt x="5638" y="266797"/>
                </a:lnTo>
                <a:lnTo>
                  <a:pt x="6581" y="270222"/>
                </a:lnTo>
                <a:lnTo>
                  <a:pt x="7210" y="273458"/>
                </a:lnTo>
                <a:lnTo>
                  <a:pt x="7629" y="276568"/>
                </a:lnTo>
                <a:lnTo>
                  <a:pt x="8095" y="282563"/>
                </a:lnTo>
                <a:lnTo>
                  <a:pt x="8219" y="285495"/>
                </a:lnTo>
                <a:lnTo>
                  <a:pt x="9255" y="288403"/>
                </a:lnTo>
                <a:lnTo>
                  <a:pt x="10897" y="291294"/>
                </a:lnTo>
                <a:lnTo>
                  <a:pt x="17040" y="299933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MARTPenAnnotation466"/>
          <p:cNvSpPr/>
          <p:nvPr/>
        </p:nvSpPr>
        <p:spPr>
          <a:xfrm>
            <a:off x="375108" y="1183005"/>
            <a:ext cx="107810" cy="282893"/>
          </a:xfrm>
          <a:custGeom>
            <a:avLst/>
            <a:gdLst/>
            <a:ahLst/>
            <a:cxnLst/>
            <a:rect l="0" t="0" r="0" b="0"/>
            <a:pathLst>
              <a:path w="107810" h="282893">
                <a:moveTo>
                  <a:pt x="4939" y="0"/>
                </a:moveTo>
                <a:lnTo>
                  <a:pt x="0" y="0"/>
                </a:lnTo>
                <a:lnTo>
                  <a:pt x="2109" y="0"/>
                </a:lnTo>
                <a:lnTo>
                  <a:pt x="3052" y="952"/>
                </a:lnTo>
                <a:lnTo>
                  <a:pt x="3681" y="2539"/>
                </a:lnTo>
                <a:lnTo>
                  <a:pt x="4100" y="4550"/>
                </a:lnTo>
                <a:lnTo>
                  <a:pt x="5332" y="5891"/>
                </a:lnTo>
                <a:lnTo>
                  <a:pt x="7106" y="6785"/>
                </a:lnTo>
                <a:lnTo>
                  <a:pt x="9241" y="7380"/>
                </a:lnTo>
                <a:lnTo>
                  <a:pt x="12570" y="8730"/>
                </a:lnTo>
                <a:lnTo>
                  <a:pt x="16694" y="10582"/>
                </a:lnTo>
                <a:lnTo>
                  <a:pt x="21348" y="12770"/>
                </a:lnTo>
                <a:lnTo>
                  <a:pt x="24451" y="15180"/>
                </a:lnTo>
                <a:lnTo>
                  <a:pt x="26519" y="17740"/>
                </a:lnTo>
                <a:lnTo>
                  <a:pt x="34390" y="33243"/>
                </a:lnTo>
                <a:lnTo>
                  <a:pt x="36003" y="38354"/>
                </a:lnTo>
                <a:lnTo>
                  <a:pt x="37078" y="43667"/>
                </a:lnTo>
                <a:lnTo>
                  <a:pt x="37795" y="49114"/>
                </a:lnTo>
                <a:lnTo>
                  <a:pt x="41132" y="57705"/>
                </a:lnTo>
                <a:lnTo>
                  <a:pt x="43355" y="61330"/>
                </a:lnTo>
                <a:lnTo>
                  <a:pt x="44837" y="66604"/>
                </a:lnTo>
                <a:lnTo>
                  <a:pt x="45825" y="72978"/>
                </a:lnTo>
                <a:lnTo>
                  <a:pt x="46484" y="80084"/>
                </a:lnTo>
                <a:lnTo>
                  <a:pt x="47876" y="86727"/>
                </a:lnTo>
                <a:lnTo>
                  <a:pt x="49756" y="93060"/>
                </a:lnTo>
                <a:lnTo>
                  <a:pt x="51962" y="99187"/>
                </a:lnTo>
                <a:lnTo>
                  <a:pt x="53433" y="105177"/>
                </a:lnTo>
                <a:lnTo>
                  <a:pt x="54413" y="111075"/>
                </a:lnTo>
                <a:lnTo>
                  <a:pt x="55067" y="116913"/>
                </a:lnTo>
                <a:lnTo>
                  <a:pt x="56455" y="122709"/>
                </a:lnTo>
                <a:lnTo>
                  <a:pt x="58333" y="128478"/>
                </a:lnTo>
                <a:lnTo>
                  <a:pt x="60537" y="134230"/>
                </a:lnTo>
                <a:lnTo>
                  <a:pt x="65527" y="148240"/>
                </a:lnTo>
                <a:lnTo>
                  <a:pt x="68191" y="155977"/>
                </a:lnTo>
                <a:lnTo>
                  <a:pt x="69967" y="163039"/>
                </a:lnTo>
                <a:lnTo>
                  <a:pt x="71151" y="169653"/>
                </a:lnTo>
                <a:lnTo>
                  <a:pt x="71940" y="175967"/>
                </a:lnTo>
                <a:lnTo>
                  <a:pt x="73419" y="182081"/>
                </a:lnTo>
                <a:lnTo>
                  <a:pt x="75357" y="188062"/>
                </a:lnTo>
                <a:lnTo>
                  <a:pt x="77602" y="193955"/>
                </a:lnTo>
                <a:lnTo>
                  <a:pt x="79098" y="199788"/>
                </a:lnTo>
                <a:lnTo>
                  <a:pt x="80096" y="205582"/>
                </a:lnTo>
                <a:lnTo>
                  <a:pt x="80761" y="211349"/>
                </a:lnTo>
                <a:lnTo>
                  <a:pt x="82157" y="217099"/>
                </a:lnTo>
                <a:lnTo>
                  <a:pt x="84040" y="222838"/>
                </a:lnTo>
                <a:lnTo>
                  <a:pt x="86248" y="228568"/>
                </a:lnTo>
                <a:lnTo>
                  <a:pt x="87720" y="233341"/>
                </a:lnTo>
                <a:lnTo>
                  <a:pt x="89356" y="241185"/>
                </a:lnTo>
                <a:lnTo>
                  <a:pt x="92622" y="247845"/>
                </a:lnTo>
                <a:lnTo>
                  <a:pt x="94827" y="250955"/>
                </a:lnTo>
                <a:lnTo>
                  <a:pt x="97249" y="253981"/>
                </a:lnTo>
                <a:lnTo>
                  <a:pt x="99817" y="256950"/>
                </a:lnTo>
                <a:lnTo>
                  <a:pt x="102481" y="259883"/>
                </a:lnTo>
                <a:lnTo>
                  <a:pt x="104257" y="262790"/>
                </a:lnTo>
                <a:lnTo>
                  <a:pt x="106756" y="270480"/>
                </a:lnTo>
                <a:lnTo>
                  <a:pt x="107341" y="272613"/>
                </a:lnTo>
                <a:lnTo>
                  <a:pt x="107747" y="280880"/>
                </a:lnTo>
                <a:lnTo>
                  <a:pt x="107809" y="282892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MARTPenAnnotation467"/>
          <p:cNvSpPr/>
          <p:nvPr/>
        </p:nvSpPr>
        <p:spPr>
          <a:xfrm>
            <a:off x="508634" y="1115616"/>
            <a:ext cx="205572" cy="444566"/>
          </a:xfrm>
          <a:custGeom>
            <a:avLst/>
            <a:gdLst/>
            <a:ahLst/>
            <a:cxnLst/>
            <a:rect l="0" t="0" r="0" b="0"/>
            <a:pathLst>
              <a:path w="205572" h="444566">
                <a:moveTo>
                  <a:pt x="0" y="7381"/>
                </a:moveTo>
                <a:lnTo>
                  <a:pt x="7381" y="0"/>
                </a:lnTo>
                <a:lnTo>
                  <a:pt x="8731" y="555"/>
                </a:lnTo>
                <a:lnTo>
                  <a:pt x="14229" y="4935"/>
                </a:lnTo>
                <a:lnTo>
                  <a:pt x="15849" y="6294"/>
                </a:lnTo>
                <a:lnTo>
                  <a:pt x="21649" y="9438"/>
                </a:lnTo>
                <a:lnTo>
                  <a:pt x="25863" y="11610"/>
                </a:lnTo>
                <a:lnTo>
                  <a:pt x="30577" y="13058"/>
                </a:lnTo>
                <a:lnTo>
                  <a:pt x="35625" y="14023"/>
                </a:lnTo>
                <a:lnTo>
                  <a:pt x="40895" y="14667"/>
                </a:lnTo>
                <a:lnTo>
                  <a:pt x="46314" y="17001"/>
                </a:lnTo>
                <a:lnTo>
                  <a:pt x="51831" y="20461"/>
                </a:lnTo>
                <a:lnTo>
                  <a:pt x="57414" y="24674"/>
                </a:lnTo>
                <a:lnTo>
                  <a:pt x="63994" y="28435"/>
                </a:lnTo>
                <a:lnTo>
                  <a:pt x="71238" y="31894"/>
                </a:lnTo>
                <a:lnTo>
                  <a:pt x="78924" y="35153"/>
                </a:lnTo>
                <a:lnTo>
                  <a:pt x="92545" y="41314"/>
                </a:lnTo>
                <a:lnTo>
                  <a:pt x="98844" y="44291"/>
                </a:lnTo>
                <a:lnTo>
                  <a:pt x="104949" y="48180"/>
                </a:lnTo>
                <a:lnTo>
                  <a:pt x="110924" y="52678"/>
                </a:lnTo>
                <a:lnTo>
                  <a:pt x="116812" y="57581"/>
                </a:lnTo>
                <a:lnTo>
                  <a:pt x="123595" y="62755"/>
                </a:lnTo>
                <a:lnTo>
                  <a:pt x="130974" y="68110"/>
                </a:lnTo>
                <a:lnTo>
                  <a:pt x="138751" y="73584"/>
                </a:lnTo>
                <a:lnTo>
                  <a:pt x="144888" y="79139"/>
                </a:lnTo>
                <a:lnTo>
                  <a:pt x="149932" y="84747"/>
                </a:lnTo>
                <a:lnTo>
                  <a:pt x="154248" y="90391"/>
                </a:lnTo>
                <a:lnTo>
                  <a:pt x="159982" y="97011"/>
                </a:lnTo>
                <a:lnTo>
                  <a:pt x="166662" y="104282"/>
                </a:lnTo>
                <a:lnTo>
                  <a:pt x="173973" y="111987"/>
                </a:lnTo>
                <a:lnTo>
                  <a:pt x="179800" y="119981"/>
                </a:lnTo>
                <a:lnTo>
                  <a:pt x="184637" y="128167"/>
                </a:lnTo>
                <a:lnTo>
                  <a:pt x="188814" y="136483"/>
                </a:lnTo>
                <a:lnTo>
                  <a:pt x="192551" y="144884"/>
                </a:lnTo>
                <a:lnTo>
                  <a:pt x="195995" y="153342"/>
                </a:lnTo>
                <a:lnTo>
                  <a:pt x="199243" y="161838"/>
                </a:lnTo>
                <a:lnTo>
                  <a:pt x="201409" y="170360"/>
                </a:lnTo>
                <a:lnTo>
                  <a:pt x="202853" y="178899"/>
                </a:lnTo>
                <a:lnTo>
                  <a:pt x="203815" y="187449"/>
                </a:lnTo>
                <a:lnTo>
                  <a:pt x="204457" y="196006"/>
                </a:lnTo>
                <a:lnTo>
                  <a:pt x="204885" y="204569"/>
                </a:lnTo>
                <a:lnTo>
                  <a:pt x="205360" y="221702"/>
                </a:lnTo>
                <a:lnTo>
                  <a:pt x="205571" y="238842"/>
                </a:lnTo>
                <a:lnTo>
                  <a:pt x="204675" y="248366"/>
                </a:lnTo>
                <a:lnTo>
                  <a:pt x="203125" y="258525"/>
                </a:lnTo>
                <a:lnTo>
                  <a:pt x="201140" y="269108"/>
                </a:lnTo>
                <a:lnTo>
                  <a:pt x="198863" y="279021"/>
                </a:lnTo>
                <a:lnTo>
                  <a:pt x="196393" y="288487"/>
                </a:lnTo>
                <a:lnTo>
                  <a:pt x="193794" y="297655"/>
                </a:lnTo>
                <a:lnTo>
                  <a:pt x="188366" y="315462"/>
                </a:lnTo>
                <a:lnTo>
                  <a:pt x="185585" y="324211"/>
                </a:lnTo>
                <a:lnTo>
                  <a:pt x="181826" y="331948"/>
                </a:lnTo>
                <a:lnTo>
                  <a:pt x="177415" y="339012"/>
                </a:lnTo>
                <a:lnTo>
                  <a:pt x="172569" y="345626"/>
                </a:lnTo>
                <a:lnTo>
                  <a:pt x="168386" y="352892"/>
                </a:lnTo>
                <a:lnTo>
                  <a:pt x="164645" y="360595"/>
                </a:lnTo>
                <a:lnTo>
                  <a:pt x="161199" y="368587"/>
                </a:lnTo>
                <a:lnTo>
                  <a:pt x="156996" y="375820"/>
                </a:lnTo>
                <a:lnTo>
                  <a:pt x="152289" y="382547"/>
                </a:lnTo>
                <a:lnTo>
                  <a:pt x="147246" y="388937"/>
                </a:lnTo>
                <a:lnTo>
                  <a:pt x="141979" y="394149"/>
                </a:lnTo>
                <a:lnTo>
                  <a:pt x="136563" y="398576"/>
                </a:lnTo>
                <a:lnTo>
                  <a:pt x="131047" y="402480"/>
                </a:lnTo>
                <a:lnTo>
                  <a:pt x="126417" y="406988"/>
                </a:lnTo>
                <a:lnTo>
                  <a:pt x="122378" y="411898"/>
                </a:lnTo>
                <a:lnTo>
                  <a:pt x="118733" y="417077"/>
                </a:lnTo>
                <a:lnTo>
                  <a:pt x="114398" y="421481"/>
                </a:lnTo>
                <a:lnTo>
                  <a:pt x="109603" y="425371"/>
                </a:lnTo>
                <a:lnTo>
                  <a:pt x="104501" y="428916"/>
                </a:lnTo>
                <a:lnTo>
                  <a:pt x="100148" y="432232"/>
                </a:lnTo>
                <a:lnTo>
                  <a:pt x="96293" y="435395"/>
                </a:lnTo>
                <a:lnTo>
                  <a:pt x="87813" y="442765"/>
                </a:lnTo>
                <a:lnTo>
                  <a:pt x="86165" y="443369"/>
                </a:lnTo>
                <a:lnTo>
                  <a:pt x="80246" y="444220"/>
                </a:lnTo>
                <a:lnTo>
                  <a:pt x="77274" y="444565"/>
                </a:lnTo>
                <a:lnTo>
                  <a:pt x="77153" y="436006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468"/>
          <p:cNvSpPr/>
          <p:nvPr/>
        </p:nvSpPr>
        <p:spPr>
          <a:xfrm>
            <a:off x="932321" y="1234440"/>
            <a:ext cx="210679" cy="248603"/>
          </a:xfrm>
          <a:custGeom>
            <a:avLst/>
            <a:gdLst/>
            <a:ahLst/>
            <a:cxnLst/>
            <a:rect l="0" t="0" r="0" b="0"/>
            <a:pathLst>
              <a:path w="210679" h="248603">
                <a:moveTo>
                  <a:pt x="4938" y="0"/>
                </a:moveTo>
                <a:lnTo>
                  <a:pt x="388" y="4550"/>
                </a:lnTo>
                <a:lnTo>
                  <a:pt x="0" y="6843"/>
                </a:lnTo>
                <a:lnTo>
                  <a:pt x="693" y="9325"/>
                </a:lnTo>
                <a:lnTo>
                  <a:pt x="2108" y="11931"/>
                </a:lnTo>
                <a:lnTo>
                  <a:pt x="3681" y="17368"/>
                </a:lnTo>
                <a:lnTo>
                  <a:pt x="4100" y="20151"/>
                </a:lnTo>
                <a:lnTo>
                  <a:pt x="5332" y="22959"/>
                </a:lnTo>
                <a:lnTo>
                  <a:pt x="9241" y="28619"/>
                </a:lnTo>
                <a:lnTo>
                  <a:pt x="14153" y="34309"/>
                </a:lnTo>
                <a:lnTo>
                  <a:pt x="19511" y="40013"/>
                </a:lnTo>
                <a:lnTo>
                  <a:pt x="25068" y="45723"/>
                </a:lnTo>
                <a:lnTo>
                  <a:pt x="27883" y="49532"/>
                </a:lnTo>
                <a:lnTo>
                  <a:pt x="30712" y="53976"/>
                </a:lnTo>
                <a:lnTo>
                  <a:pt x="33551" y="58844"/>
                </a:lnTo>
                <a:lnTo>
                  <a:pt x="36396" y="63994"/>
                </a:lnTo>
                <a:lnTo>
                  <a:pt x="42097" y="74797"/>
                </a:lnTo>
                <a:lnTo>
                  <a:pt x="44951" y="79392"/>
                </a:lnTo>
                <a:lnTo>
                  <a:pt x="50662" y="87037"/>
                </a:lnTo>
                <a:lnTo>
                  <a:pt x="53518" y="91362"/>
                </a:lnTo>
                <a:lnTo>
                  <a:pt x="56375" y="96151"/>
                </a:lnTo>
                <a:lnTo>
                  <a:pt x="59232" y="101248"/>
                </a:lnTo>
                <a:lnTo>
                  <a:pt x="63042" y="106551"/>
                </a:lnTo>
                <a:lnTo>
                  <a:pt x="67486" y="111991"/>
                </a:lnTo>
                <a:lnTo>
                  <a:pt x="76552" y="122164"/>
                </a:lnTo>
                <a:lnTo>
                  <a:pt x="83757" y="129860"/>
                </a:lnTo>
                <a:lnTo>
                  <a:pt x="113921" y="160382"/>
                </a:lnTo>
                <a:lnTo>
                  <a:pt x="130786" y="177272"/>
                </a:lnTo>
                <a:lnTo>
                  <a:pt x="136462" y="181999"/>
                </a:lnTo>
                <a:lnTo>
                  <a:pt x="142151" y="186102"/>
                </a:lnTo>
                <a:lnTo>
                  <a:pt x="147848" y="189790"/>
                </a:lnTo>
                <a:lnTo>
                  <a:pt x="152599" y="193202"/>
                </a:lnTo>
                <a:lnTo>
                  <a:pt x="156719" y="196429"/>
                </a:lnTo>
                <a:lnTo>
                  <a:pt x="160418" y="199532"/>
                </a:lnTo>
                <a:lnTo>
                  <a:pt x="163836" y="202554"/>
                </a:lnTo>
                <a:lnTo>
                  <a:pt x="170175" y="208451"/>
                </a:lnTo>
                <a:lnTo>
                  <a:pt x="182005" y="219998"/>
                </a:lnTo>
                <a:lnTo>
                  <a:pt x="187775" y="225729"/>
                </a:lnTo>
                <a:lnTo>
                  <a:pt x="189694" y="228591"/>
                </a:lnTo>
                <a:lnTo>
                  <a:pt x="191827" y="234311"/>
                </a:lnTo>
                <a:lnTo>
                  <a:pt x="193348" y="236217"/>
                </a:lnTo>
                <a:lnTo>
                  <a:pt x="195315" y="237488"/>
                </a:lnTo>
                <a:lnTo>
                  <a:pt x="197579" y="238335"/>
                </a:lnTo>
                <a:lnTo>
                  <a:pt x="199088" y="239852"/>
                </a:lnTo>
                <a:lnTo>
                  <a:pt x="200094" y="241816"/>
                </a:lnTo>
                <a:lnTo>
                  <a:pt x="201709" y="247262"/>
                </a:lnTo>
                <a:lnTo>
                  <a:pt x="202794" y="247708"/>
                </a:lnTo>
                <a:lnTo>
                  <a:pt x="208839" y="248426"/>
                </a:lnTo>
                <a:lnTo>
                  <a:pt x="210678" y="248602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469"/>
          <p:cNvSpPr/>
          <p:nvPr/>
        </p:nvSpPr>
        <p:spPr>
          <a:xfrm>
            <a:off x="937259" y="1251585"/>
            <a:ext cx="145734" cy="231458"/>
          </a:xfrm>
          <a:custGeom>
            <a:avLst/>
            <a:gdLst/>
            <a:ahLst/>
            <a:cxnLst/>
            <a:rect l="0" t="0" r="0" b="0"/>
            <a:pathLst>
              <a:path w="145734" h="231458">
                <a:moveTo>
                  <a:pt x="145733" y="0"/>
                </a:moveTo>
                <a:lnTo>
                  <a:pt x="145733" y="4550"/>
                </a:lnTo>
                <a:lnTo>
                  <a:pt x="144780" y="5891"/>
                </a:lnTo>
                <a:lnTo>
                  <a:pt x="143193" y="6785"/>
                </a:lnTo>
                <a:lnTo>
                  <a:pt x="138352" y="8219"/>
                </a:lnTo>
                <a:lnTo>
                  <a:pt x="137955" y="9289"/>
                </a:lnTo>
                <a:lnTo>
                  <a:pt x="137396" y="16299"/>
                </a:lnTo>
                <a:lnTo>
                  <a:pt x="137207" y="32711"/>
                </a:lnTo>
                <a:lnTo>
                  <a:pt x="137191" y="36095"/>
                </a:lnTo>
                <a:lnTo>
                  <a:pt x="136229" y="40256"/>
                </a:lnTo>
                <a:lnTo>
                  <a:pt x="134634" y="44934"/>
                </a:lnTo>
                <a:lnTo>
                  <a:pt x="132619" y="49959"/>
                </a:lnTo>
                <a:lnTo>
                  <a:pt x="127839" y="63161"/>
                </a:lnTo>
                <a:lnTo>
                  <a:pt x="125231" y="70682"/>
                </a:lnTo>
                <a:lnTo>
                  <a:pt x="121588" y="77601"/>
                </a:lnTo>
                <a:lnTo>
                  <a:pt x="117254" y="84119"/>
                </a:lnTo>
                <a:lnTo>
                  <a:pt x="112459" y="90369"/>
                </a:lnTo>
                <a:lnTo>
                  <a:pt x="107358" y="96441"/>
                </a:lnTo>
                <a:lnTo>
                  <a:pt x="102052" y="102394"/>
                </a:lnTo>
                <a:lnTo>
                  <a:pt x="96610" y="108267"/>
                </a:lnTo>
                <a:lnTo>
                  <a:pt x="92029" y="115041"/>
                </a:lnTo>
                <a:lnTo>
                  <a:pt x="88023" y="122414"/>
                </a:lnTo>
                <a:lnTo>
                  <a:pt x="84400" y="130186"/>
                </a:lnTo>
                <a:lnTo>
                  <a:pt x="80079" y="137273"/>
                </a:lnTo>
                <a:lnTo>
                  <a:pt x="75294" y="143903"/>
                </a:lnTo>
                <a:lnTo>
                  <a:pt x="70198" y="150228"/>
                </a:lnTo>
                <a:lnTo>
                  <a:pt x="64897" y="156349"/>
                </a:lnTo>
                <a:lnTo>
                  <a:pt x="59457" y="162335"/>
                </a:lnTo>
                <a:lnTo>
                  <a:pt x="45240" y="177322"/>
                </a:lnTo>
                <a:lnTo>
                  <a:pt x="15619" y="207247"/>
                </a:lnTo>
                <a:lnTo>
                  <a:pt x="13270" y="210555"/>
                </a:lnTo>
                <a:lnTo>
                  <a:pt x="10661" y="216770"/>
                </a:lnTo>
                <a:lnTo>
                  <a:pt x="6961" y="222707"/>
                </a:lnTo>
                <a:lnTo>
                  <a:pt x="0" y="231457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470"/>
          <p:cNvSpPr/>
          <p:nvPr/>
        </p:nvSpPr>
        <p:spPr>
          <a:xfrm>
            <a:off x="1198068" y="1140248"/>
            <a:ext cx="244970" cy="154165"/>
          </a:xfrm>
          <a:custGeom>
            <a:avLst/>
            <a:gdLst/>
            <a:ahLst/>
            <a:cxnLst/>
            <a:rect l="0" t="0" r="0" b="0"/>
            <a:pathLst>
              <a:path w="244970" h="154165">
                <a:moveTo>
                  <a:pt x="4939" y="42757"/>
                </a:moveTo>
                <a:lnTo>
                  <a:pt x="4939" y="35376"/>
                </a:lnTo>
                <a:lnTo>
                  <a:pt x="3986" y="34978"/>
                </a:lnTo>
                <a:lnTo>
                  <a:pt x="388" y="34537"/>
                </a:lnTo>
                <a:lnTo>
                  <a:pt x="0" y="33467"/>
                </a:lnTo>
                <a:lnTo>
                  <a:pt x="694" y="31801"/>
                </a:lnTo>
                <a:lnTo>
                  <a:pt x="4100" y="26834"/>
                </a:lnTo>
                <a:lnTo>
                  <a:pt x="4566" y="23615"/>
                </a:lnTo>
                <a:lnTo>
                  <a:pt x="4865" y="18338"/>
                </a:lnTo>
                <a:lnTo>
                  <a:pt x="7446" y="15076"/>
                </a:lnTo>
                <a:lnTo>
                  <a:pt x="12313" y="9772"/>
                </a:lnTo>
                <a:lnTo>
                  <a:pt x="13665" y="9337"/>
                </a:lnTo>
                <a:lnTo>
                  <a:pt x="20119" y="8724"/>
                </a:lnTo>
                <a:lnTo>
                  <a:pt x="25338" y="8581"/>
                </a:lnTo>
                <a:lnTo>
                  <a:pt x="27111" y="7591"/>
                </a:lnTo>
                <a:lnTo>
                  <a:pt x="28293" y="5978"/>
                </a:lnTo>
                <a:lnTo>
                  <a:pt x="29081" y="3950"/>
                </a:lnTo>
                <a:lnTo>
                  <a:pt x="31511" y="2598"/>
                </a:lnTo>
                <a:lnTo>
                  <a:pt x="35036" y="1697"/>
                </a:lnTo>
                <a:lnTo>
                  <a:pt x="39291" y="1096"/>
                </a:lnTo>
                <a:lnTo>
                  <a:pt x="46559" y="428"/>
                </a:lnTo>
                <a:lnTo>
                  <a:pt x="52964" y="131"/>
                </a:lnTo>
                <a:lnTo>
                  <a:pt x="58986" y="0"/>
                </a:lnTo>
                <a:lnTo>
                  <a:pt x="61925" y="917"/>
                </a:lnTo>
                <a:lnTo>
                  <a:pt x="67731" y="4476"/>
                </a:lnTo>
                <a:lnTo>
                  <a:pt x="73487" y="6693"/>
                </a:lnTo>
                <a:lnTo>
                  <a:pt x="79220" y="7678"/>
                </a:lnTo>
                <a:lnTo>
                  <a:pt x="84942" y="8116"/>
                </a:lnTo>
                <a:lnTo>
                  <a:pt x="87802" y="9186"/>
                </a:lnTo>
                <a:lnTo>
                  <a:pt x="93520" y="12914"/>
                </a:lnTo>
                <a:lnTo>
                  <a:pt x="96378" y="15241"/>
                </a:lnTo>
                <a:lnTo>
                  <a:pt x="99236" y="17746"/>
                </a:lnTo>
                <a:lnTo>
                  <a:pt x="102094" y="20367"/>
                </a:lnTo>
                <a:lnTo>
                  <a:pt x="104951" y="22115"/>
                </a:lnTo>
                <a:lnTo>
                  <a:pt x="110666" y="24058"/>
                </a:lnTo>
                <a:lnTo>
                  <a:pt x="112571" y="25528"/>
                </a:lnTo>
                <a:lnTo>
                  <a:pt x="113841" y="27461"/>
                </a:lnTo>
                <a:lnTo>
                  <a:pt x="115253" y="32149"/>
                </a:lnTo>
                <a:lnTo>
                  <a:pt x="115629" y="34732"/>
                </a:lnTo>
                <a:lnTo>
                  <a:pt x="115880" y="37407"/>
                </a:lnTo>
                <a:lnTo>
                  <a:pt x="116047" y="40143"/>
                </a:lnTo>
                <a:lnTo>
                  <a:pt x="116233" y="45722"/>
                </a:lnTo>
                <a:lnTo>
                  <a:pt x="115330" y="49496"/>
                </a:lnTo>
                <a:lnTo>
                  <a:pt x="113775" y="53917"/>
                </a:lnTo>
                <a:lnTo>
                  <a:pt x="111786" y="58769"/>
                </a:lnTo>
                <a:lnTo>
                  <a:pt x="109508" y="62957"/>
                </a:lnTo>
                <a:lnTo>
                  <a:pt x="107037" y="66701"/>
                </a:lnTo>
                <a:lnTo>
                  <a:pt x="104436" y="70149"/>
                </a:lnTo>
                <a:lnTo>
                  <a:pt x="100798" y="73401"/>
                </a:lnTo>
                <a:lnTo>
                  <a:pt x="96468" y="76521"/>
                </a:lnTo>
                <a:lnTo>
                  <a:pt x="91676" y="79554"/>
                </a:lnTo>
                <a:lnTo>
                  <a:pt x="87528" y="83481"/>
                </a:lnTo>
                <a:lnTo>
                  <a:pt x="83811" y="88003"/>
                </a:lnTo>
                <a:lnTo>
                  <a:pt x="80380" y="92924"/>
                </a:lnTo>
                <a:lnTo>
                  <a:pt x="76188" y="97156"/>
                </a:lnTo>
                <a:lnTo>
                  <a:pt x="71488" y="100930"/>
                </a:lnTo>
                <a:lnTo>
                  <a:pt x="66450" y="104399"/>
                </a:lnTo>
                <a:lnTo>
                  <a:pt x="62139" y="107664"/>
                </a:lnTo>
                <a:lnTo>
                  <a:pt x="58312" y="110793"/>
                </a:lnTo>
                <a:lnTo>
                  <a:pt x="54809" y="113832"/>
                </a:lnTo>
                <a:lnTo>
                  <a:pt x="51521" y="116810"/>
                </a:lnTo>
                <a:lnTo>
                  <a:pt x="45327" y="122659"/>
                </a:lnTo>
                <a:lnTo>
                  <a:pt x="36485" y="131307"/>
                </a:lnTo>
                <a:lnTo>
                  <a:pt x="34542" y="134175"/>
                </a:lnTo>
                <a:lnTo>
                  <a:pt x="33247" y="137040"/>
                </a:lnTo>
                <a:lnTo>
                  <a:pt x="31168" y="143930"/>
                </a:lnTo>
                <a:lnTo>
                  <a:pt x="30884" y="147413"/>
                </a:lnTo>
                <a:lnTo>
                  <a:pt x="30701" y="152859"/>
                </a:lnTo>
                <a:lnTo>
                  <a:pt x="31639" y="153305"/>
                </a:lnTo>
                <a:lnTo>
                  <a:pt x="37509" y="153934"/>
                </a:lnTo>
                <a:lnTo>
                  <a:pt x="42592" y="154081"/>
                </a:lnTo>
                <a:lnTo>
                  <a:pt x="59911" y="154164"/>
                </a:lnTo>
                <a:lnTo>
                  <a:pt x="66352" y="153223"/>
                </a:lnTo>
                <a:lnTo>
                  <a:pt x="72551" y="151644"/>
                </a:lnTo>
                <a:lnTo>
                  <a:pt x="78589" y="149638"/>
                </a:lnTo>
                <a:lnTo>
                  <a:pt x="85471" y="148301"/>
                </a:lnTo>
                <a:lnTo>
                  <a:pt x="92917" y="147409"/>
                </a:lnTo>
                <a:lnTo>
                  <a:pt x="100739" y="146815"/>
                </a:lnTo>
                <a:lnTo>
                  <a:pt x="108810" y="145466"/>
                </a:lnTo>
                <a:lnTo>
                  <a:pt x="117049" y="143615"/>
                </a:lnTo>
                <a:lnTo>
                  <a:pt x="125399" y="141428"/>
                </a:lnTo>
                <a:lnTo>
                  <a:pt x="133823" y="139970"/>
                </a:lnTo>
                <a:lnTo>
                  <a:pt x="142297" y="138998"/>
                </a:lnTo>
                <a:lnTo>
                  <a:pt x="150803" y="138350"/>
                </a:lnTo>
                <a:lnTo>
                  <a:pt x="159332" y="136965"/>
                </a:lnTo>
                <a:lnTo>
                  <a:pt x="167875" y="135090"/>
                </a:lnTo>
                <a:lnTo>
                  <a:pt x="176428" y="132887"/>
                </a:lnTo>
                <a:lnTo>
                  <a:pt x="184035" y="131419"/>
                </a:lnTo>
                <a:lnTo>
                  <a:pt x="191011" y="130440"/>
                </a:lnTo>
                <a:lnTo>
                  <a:pt x="197567" y="129787"/>
                </a:lnTo>
                <a:lnTo>
                  <a:pt x="203843" y="129352"/>
                </a:lnTo>
                <a:lnTo>
                  <a:pt x="209932" y="129062"/>
                </a:lnTo>
                <a:lnTo>
                  <a:pt x="225063" y="128653"/>
                </a:lnTo>
                <a:lnTo>
                  <a:pt x="244969" y="128482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471"/>
          <p:cNvSpPr/>
          <p:nvPr/>
        </p:nvSpPr>
        <p:spPr>
          <a:xfrm>
            <a:off x="1725929" y="1251585"/>
            <a:ext cx="34291" cy="257176"/>
          </a:xfrm>
          <a:custGeom>
            <a:avLst/>
            <a:gdLst/>
            <a:ahLst/>
            <a:cxnLst/>
            <a:rect l="0" t="0" r="0" b="0"/>
            <a:pathLst>
              <a:path w="34291" h="257176">
                <a:moveTo>
                  <a:pt x="8573" y="0"/>
                </a:moveTo>
                <a:lnTo>
                  <a:pt x="105" y="0"/>
                </a:lnTo>
                <a:lnTo>
                  <a:pt x="21" y="6843"/>
                </a:lnTo>
                <a:lnTo>
                  <a:pt x="0" y="100047"/>
                </a:lnTo>
                <a:lnTo>
                  <a:pt x="953" y="106703"/>
                </a:lnTo>
                <a:lnTo>
                  <a:pt x="2540" y="113998"/>
                </a:lnTo>
                <a:lnTo>
                  <a:pt x="4552" y="121718"/>
                </a:lnTo>
                <a:lnTo>
                  <a:pt x="5892" y="128770"/>
                </a:lnTo>
                <a:lnTo>
                  <a:pt x="6786" y="135377"/>
                </a:lnTo>
                <a:lnTo>
                  <a:pt x="7381" y="141686"/>
                </a:lnTo>
                <a:lnTo>
                  <a:pt x="7779" y="148750"/>
                </a:lnTo>
                <a:lnTo>
                  <a:pt x="8220" y="164218"/>
                </a:lnTo>
                <a:lnTo>
                  <a:pt x="8542" y="197947"/>
                </a:lnTo>
                <a:lnTo>
                  <a:pt x="9505" y="202450"/>
                </a:lnTo>
                <a:lnTo>
                  <a:pt x="11099" y="207356"/>
                </a:lnTo>
                <a:lnTo>
                  <a:pt x="13115" y="212532"/>
                </a:lnTo>
                <a:lnTo>
                  <a:pt x="14458" y="216936"/>
                </a:lnTo>
                <a:lnTo>
                  <a:pt x="15354" y="220824"/>
                </a:lnTo>
                <a:lnTo>
                  <a:pt x="16349" y="227684"/>
                </a:lnTo>
                <a:lnTo>
                  <a:pt x="16791" y="233907"/>
                </a:lnTo>
                <a:lnTo>
                  <a:pt x="16988" y="239849"/>
                </a:lnTo>
                <a:lnTo>
                  <a:pt x="17136" y="255471"/>
                </a:lnTo>
                <a:lnTo>
                  <a:pt x="18092" y="256039"/>
                </a:lnTo>
                <a:lnTo>
                  <a:pt x="19681" y="256417"/>
                </a:lnTo>
                <a:lnTo>
                  <a:pt x="24525" y="257025"/>
                </a:lnTo>
                <a:lnTo>
                  <a:pt x="25876" y="257075"/>
                </a:lnTo>
                <a:lnTo>
                  <a:pt x="34290" y="257175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472"/>
          <p:cNvSpPr/>
          <p:nvPr/>
        </p:nvSpPr>
        <p:spPr>
          <a:xfrm>
            <a:off x="1614487" y="1380172"/>
            <a:ext cx="265748" cy="25719"/>
          </a:xfrm>
          <a:custGeom>
            <a:avLst/>
            <a:gdLst/>
            <a:ahLst/>
            <a:cxnLst/>
            <a:rect l="0" t="0" r="0" b="0"/>
            <a:pathLst>
              <a:path w="265748" h="25719">
                <a:moveTo>
                  <a:pt x="0" y="25718"/>
                </a:moveTo>
                <a:lnTo>
                  <a:pt x="0" y="21167"/>
                </a:lnTo>
                <a:lnTo>
                  <a:pt x="952" y="19826"/>
                </a:lnTo>
                <a:lnTo>
                  <a:pt x="2540" y="18933"/>
                </a:lnTo>
                <a:lnTo>
                  <a:pt x="7381" y="17498"/>
                </a:lnTo>
                <a:lnTo>
                  <a:pt x="15181" y="17215"/>
                </a:lnTo>
                <a:lnTo>
                  <a:pt x="130263" y="17145"/>
                </a:lnTo>
                <a:lnTo>
                  <a:pt x="137325" y="16192"/>
                </a:lnTo>
                <a:lnTo>
                  <a:pt x="143937" y="14605"/>
                </a:lnTo>
                <a:lnTo>
                  <a:pt x="150251" y="12594"/>
                </a:lnTo>
                <a:lnTo>
                  <a:pt x="156364" y="11254"/>
                </a:lnTo>
                <a:lnTo>
                  <a:pt x="162346" y="10360"/>
                </a:lnTo>
                <a:lnTo>
                  <a:pt x="168238" y="9764"/>
                </a:lnTo>
                <a:lnTo>
                  <a:pt x="174071" y="9367"/>
                </a:lnTo>
                <a:lnTo>
                  <a:pt x="179865" y="9102"/>
                </a:lnTo>
                <a:lnTo>
                  <a:pt x="191382" y="8808"/>
                </a:lnTo>
                <a:lnTo>
                  <a:pt x="202851" y="8677"/>
                </a:lnTo>
                <a:lnTo>
                  <a:pt x="208577" y="7690"/>
                </a:lnTo>
                <a:lnTo>
                  <a:pt x="214299" y="6079"/>
                </a:lnTo>
                <a:lnTo>
                  <a:pt x="220018" y="4053"/>
                </a:lnTo>
                <a:lnTo>
                  <a:pt x="225736" y="2702"/>
                </a:lnTo>
                <a:lnTo>
                  <a:pt x="231454" y="1801"/>
                </a:lnTo>
                <a:lnTo>
                  <a:pt x="237170" y="1201"/>
                </a:lnTo>
                <a:lnTo>
                  <a:pt x="241933" y="801"/>
                </a:lnTo>
                <a:lnTo>
                  <a:pt x="249766" y="356"/>
                </a:lnTo>
                <a:lnTo>
                  <a:pt x="256422" y="158"/>
                </a:lnTo>
                <a:lnTo>
                  <a:pt x="265747" y="0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473"/>
          <p:cNvSpPr/>
          <p:nvPr/>
        </p:nvSpPr>
        <p:spPr>
          <a:xfrm>
            <a:off x="1983104" y="1200515"/>
            <a:ext cx="188082" cy="282515"/>
          </a:xfrm>
          <a:custGeom>
            <a:avLst/>
            <a:gdLst/>
            <a:ahLst/>
            <a:cxnLst/>
            <a:rect l="0" t="0" r="0" b="0"/>
            <a:pathLst>
              <a:path w="188082" h="282515">
                <a:moveTo>
                  <a:pt x="0" y="33925"/>
                </a:moveTo>
                <a:lnTo>
                  <a:pt x="0" y="29374"/>
                </a:lnTo>
                <a:lnTo>
                  <a:pt x="953" y="28033"/>
                </a:lnTo>
                <a:lnTo>
                  <a:pt x="2540" y="27140"/>
                </a:lnTo>
                <a:lnTo>
                  <a:pt x="7381" y="25705"/>
                </a:lnTo>
                <a:lnTo>
                  <a:pt x="12771" y="20906"/>
                </a:lnTo>
                <a:lnTo>
                  <a:pt x="16134" y="18578"/>
                </a:lnTo>
                <a:lnTo>
                  <a:pt x="20281" y="16073"/>
                </a:lnTo>
                <a:lnTo>
                  <a:pt x="24951" y="13451"/>
                </a:lnTo>
                <a:lnTo>
                  <a:pt x="29969" y="11703"/>
                </a:lnTo>
                <a:lnTo>
                  <a:pt x="35220" y="10538"/>
                </a:lnTo>
                <a:lnTo>
                  <a:pt x="40625" y="9761"/>
                </a:lnTo>
                <a:lnTo>
                  <a:pt x="45181" y="9243"/>
                </a:lnTo>
                <a:lnTo>
                  <a:pt x="49171" y="8898"/>
                </a:lnTo>
                <a:lnTo>
                  <a:pt x="52783" y="8667"/>
                </a:lnTo>
                <a:lnTo>
                  <a:pt x="58049" y="7562"/>
                </a:lnTo>
                <a:lnTo>
                  <a:pt x="64417" y="5872"/>
                </a:lnTo>
                <a:lnTo>
                  <a:pt x="71520" y="3793"/>
                </a:lnTo>
                <a:lnTo>
                  <a:pt x="78160" y="2407"/>
                </a:lnTo>
                <a:lnTo>
                  <a:pt x="84492" y="1483"/>
                </a:lnTo>
                <a:lnTo>
                  <a:pt x="90618" y="867"/>
                </a:lnTo>
                <a:lnTo>
                  <a:pt x="95655" y="456"/>
                </a:lnTo>
                <a:lnTo>
                  <a:pt x="99965" y="182"/>
                </a:lnTo>
                <a:lnTo>
                  <a:pt x="103791" y="0"/>
                </a:lnTo>
                <a:lnTo>
                  <a:pt x="108247" y="830"/>
                </a:lnTo>
                <a:lnTo>
                  <a:pt x="113122" y="2337"/>
                </a:lnTo>
                <a:lnTo>
                  <a:pt x="118278" y="4294"/>
                </a:lnTo>
                <a:lnTo>
                  <a:pt x="122667" y="5598"/>
                </a:lnTo>
                <a:lnTo>
                  <a:pt x="126546" y="6468"/>
                </a:lnTo>
                <a:lnTo>
                  <a:pt x="130084" y="7047"/>
                </a:lnTo>
                <a:lnTo>
                  <a:pt x="132443" y="8386"/>
                </a:lnTo>
                <a:lnTo>
                  <a:pt x="134015" y="10232"/>
                </a:lnTo>
                <a:lnTo>
                  <a:pt x="135064" y="12414"/>
                </a:lnTo>
                <a:lnTo>
                  <a:pt x="136229" y="17379"/>
                </a:lnTo>
                <a:lnTo>
                  <a:pt x="136885" y="25530"/>
                </a:lnTo>
                <a:lnTo>
                  <a:pt x="136977" y="28328"/>
                </a:lnTo>
                <a:lnTo>
                  <a:pt x="136085" y="31146"/>
                </a:lnTo>
                <a:lnTo>
                  <a:pt x="132555" y="36817"/>
                </a:lnTo>
                <a:lnTo>
                  <a:pt x="128375" y="39663"/>
                </a:lnTo>
                <a:lnTo>
                  <a:pt x="122731" y="42513"/>
                </a:lnTo>
                <a:lnTo>
                  <a:pt x="116111" y="45365"/>
                </a:lnTo>
                <a:lnTo>
                  <a:pt x="110745" y="49171"/>
                </a:lnTo>
                <a:lnTo>
                  <a:pt x="106215" y="53614"/>
                </a:lnTo>
                <a:lnTo>
                  <a:pt x="102243" y="58481"/>
                </a:lnTo>
                <a:lnTo>
                  <a:pt x="97689" y="62678"/>
                </a:lnTo>
                <a:lnTo>
                  <a:pt x="92749" y="66428"/>
                </a:lnTo>
                <a:lnTo>
                  <a:pt x="87550" y="69881"/>
                </a:lnTo>
                <a:lnTo>
                  <a:pt x="82180" y="74088"/>
                </a:lnTo>
                <a:lnTo>
                  <a:pt x="76694" y="78798"/>
                </a:lnTo>
                <a:lnTo>
                  <a:pt x="71132" y="83843"/>
                </a:lnTo>
                <a:lnTo>
                  <a:pt x="67424" y="88158"/>
                </a:lnTo>
                <a:lnTo>
                  <a:pt x="63304" y="95493"/>
                </a:lnTo>
                <a:lnTo>
                  <a:pt x="58933" y="101928"/>
                </a:lnTo>
                <a:lnTo>
                  <a:pt x="52916" y="109270"/>
                </a:lnTo>
                <a:lnTo>
                  <a:pt x="52094" y="112814"/>
                </a:lnTo>
                <a:lnTo>
                  <a:pt x="51565" y="118299"/>
                </a:lnTo>
                <a:lnTo>
                  <a:pt x="52475" y="118749"/>
                </a:lnTo>
                <a:lnTo>
                  <a:pt x="56025" y="119249"/>
                </a:lnTo>
                <a:lnTo>
                  <a:pt x="57353" y="120335"/>
                </a:lnTo>
                <a:lnTo>
                  <a:pt x="58238" y="122012"/>
                </a:lnTo>
                <a:lnTo>
                  <a:pt x="58828" y="124082"/>
                </a:lnTo>
                <a:lnTo>
                  <a:pt x="61126" y="125462"/>
                </a:lnTo>
                <a:lnTo>
                  <a:pt x="64563" y="126382"/>
                </a:lnTo>
                <a:lnTo>
                  <a:pt x="68760" y="126995"/>
                </a:lnTo>
                <a:lnTo>
                  <a:pt x="73463" y="127404"/>
                </a:lnTo>
                <a:lnTo>
                  <a:pt x="78503" y="127677"/>
                </a:lnTo>
                <a:lnTo>
                  <a:pt x="89183" y="127980"/>
                </a:lnTo>
                <a:lnTo>
                  <a:pt x="100280" y="128114"/>
                </a:lnTo>
                <a:lnTo>
                  <a:pt x="105906" y="129103"/>
                </a:lnTo>
                <a:lnTo>
                  <a:pt x="111561" y="130714"/>
                </a:lnTo>
                <a:lnTo>
                  <a:pt x="117237" y="132741"/>
                </a:lnTo>
                <a:lnTo>
                  <a:pt x="122926" y="134092"/>
                </a:lnTo>
                <a:lnTo>
                  <a:pt x="128623" y="134993"/>
                </a:lnTo>
                <a:lnTo>
                  <a:pt x="134326" y="135593"/>
                </a:lnTo>
                <a:lnTo>
                  <a:pt x="140034" y="136946"/>
                </a:lnTo>
                <a:lnTo>
                  <a:pt x="145743" y="138801"/>
                </a:lnTo>
                <a:lnTo>
                  <a:pt x="151455" y="140990"/>
                </a:lnTo>
                <a:lnTo>
                  <a:pt x="156215" y="143401"/>
                </a:lnTo>
                <a:lnTo>
                  <a:pt x="160341" y="145962"/>
                </a:lnTo>
                <a:lnTo>
                  <a:pt x="164044" y="148621"/>
                </a:lnTo>
                <a:lnTo>
                  <a:pt x="167466" y="151346"/>
                </a:lnTo>
                <a:lnTo>
                  <a:pt x="170699" y="154116"/>
                </a:lnTo>
                <a:lnTo>
                  <a:pt x="173807" y="156914"/>
                </a:lnTo>
                <a:lnTo>
                  <a:pt x="179800" y="162564"/>
                </a:lnTo>
                <a:lnTo>
                  <a:pt x="182732" y="165404"/>
                </a:lnTo>
                <a:lnTo>
                  <a:pt x="184686" y="168250"/>
                </a:lnTo>
                <a:lnTo>
                  <a:pt x="186858" y="173952"/>
                </a:lnTo>
                <a:lnTo>
                  <a:pt x="187823" y="182202"/>
                </a:lnTo>
                <a:lnTo>
                  <a:pt x="188081" y="187069"/>
                </a:lnTo>
                <a:lnTo>
                  <a:pt x="187300" y="192218"/>
                </a:lnTo>
                <a:lnTo>
                  <a:pt x="185827" y="197556"/>
                </a:lnTo>
                <a:lnTo>
                  <a:pt x="183892" y="203020"/>
                </a:lnTo>
                <a:lnTo>
                  <a:pt x="180697" y="207615"/>
                </a:lnTo>
                <a:lnTo>
                  <a:pt x="176663" y="211630"/>
                </a:lnTo>
                <a:lnTo>
                  <a:pt x="172068" y="215260"/>
                </a:lnTo>
                <a:lnTo>
                  <a:pt x="167100" y="219585"/>
                </a:lnTo>
                <a:lnTo>
                  <a:pt x="161882" y="224373"/>
                </a:lnTo>
                <a:lnTo>
                  <a:pt x="151006" y="234773"/>
                </a:lnTo>
                <a:lnTo>
                  <a:pt x="139821" y="245746"/>
                </a:lnTo>
                <a:lnTo>
                  <a:pt x="134172" y="250386"/>
                </a:lnTo>
                <a:lnTo>
                  <a:pt x="128501" y="254432"/>
                </a:lnTo>
                <a:lnTo>
                  <a:pt x="122815" y="258082"/>
                </a:lnTo>
                <a:lnTo>
                  <a:pt x="118072" y="261468"/>
                </a:lnTo>
                <a:lnTo>
                  <a:pt x="113957" y="264678"/>
                </a:lnTo>
                <a:lnTo>
                  <a:pt x="110262" y="267770"/>
                </a:lnTo>
                <a:lnTo>
                  <a:pt x="105893" y="270784"/>
                </a:lnTo>
                <a:lnTo>
                  <a:pt x="101075" y="273746"/>
                </a:lnTo>
                <a:lnTo>
                  <a:pt x="95959" y="276673"/>
                </a:lnTo>
                <a:lnTo>
                  <a:pt x="90643" y="278624"/>
                </a:lnTo>
                <a:lnTo>
                  <a:pt x="85193" y="279925"/>
                </a:lnTo>
                <a:lnTo>
                  <a:pt x="79656" y="280793"/>
                </a:lnTo>
                <a:lnTo>
                  <a:pt x="75012" y="281371"/>
                </a:lnTo>
                <a:lnTo>
                  <a:pt x="70963" y="281756"/>
                </a:lnTo>
                <a:lnTo>
                  <a:pt x="62172" y="282375"/>
                </a:lnTo>
                <a:lnTo>
                  <a:pt x="58430" y="282459"/>
                </a:lnTo>
                <a:lnTo>
                  <a:pt x="48266" y="282514"/>
                </a:lnTo>
                <a:lnTo>
                  <a:pt x="46465" y="281566"/>
                </a:lnTo>
                <a:lnTo>
                  <a:pt x="45265" y="279981"/>
                </a:lnTo>
                <a:lnTo>
                  <a:pt x="43337" y="275145"/>
                </a:lnTo>
                <a:lnTo>
                  <a:pt x="43004" y="269756"/>
                </a:lnTo>
                <a:lnTo>
                  <a:pt x="43909" y="268298"/>
                </a:lnTo>
                <a:lnTo>
                  <a:pt x="45465" y="267326"/>
                </a:lnTo>
                <a:lnTo>
                  <a:pt x="51435" y="265382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474"/>
          <p:cNvSpPr/>
          <p:nvPr/>
        </p:nvSpPr>
        <p:spPr>
          <a:xfrm>
            <a:off x="2257425" y="1268730"/>
            <a:ext cx="137160" cy="222498"/>
          </a:xfrm>
          <a:custGeom>
            <a:avLst/>
            <a:gdLst/>
            <a:ahLst/>
            <a:cxnLst/>
            <a:rect l="0" t="0" r="0" b="0"/>
            <a:pathLst>
              <a:path w="137160" h="222498">
                <a:moveTo>
                  <a:pt x="0" y="0"/>
                </a:moveTo>
                <a:lnTo>
                  <a:pt x="12770" y="12770"/>
                </a:lnTo>
                <a:lnTo>
                  <a:pt x="14228" y="15180"/>
                </a:lnTo>
                <a:lnTo>
                  <a:pt x="15848" y="20399"/>
                </a:lnTo>
                <a:lnTo>
                  <a:pt x="16568" y="25893"/>
                </a:lnTo>
                <a:lnTo>
                  <a:pt x="16889" y="32463"/>
                </a:lnTo>
                <a:lnTo>
                  <a:pt x="17031" y="41733"/>
                </a:lnTo>
                <a:lnTo>
                  <a:pt x="18021" y="46872"/>
                </a:lnTo>
                <a:lnTo>
                  <a:pt x="19634" y="52203"/>
                </a:lnTo>
                <a:lnTo>
                  <a:pt x="21661" y="57662"/>
                </a:lnTo>
                <a:lnTo>
                  <a:pt x="23013" y="62253"/>
                </a:lnTo>
                <a:lnTo>
                  <a:pt x="23915" y="66267"/>
                </a:lnTo>
                <a:lnTo>
                  <a:pt x="24515" y="69895"/>
                </a:lnTo>
                <a:lnTo>
                  <a:pt x="25868" y="74219"/>
                </a:lnTo>
                <a:lnTo>
                  <a:pt x="27723" y="79007"/>
                </a:lnTo>
                <a:lnTo>
                  <a:pt x="29912" y="84104"/>
                </a:lnTo>
                <a:lnTo>
                  <a:pt x="32323" y="88454"/>
                </a:lnTo>
                <a:lnTo>
                  <a:pt x="34884" y="92307"/>
                </a:lnTo>
                <a:lnTo>
                  <a:pt x="37543" y="95828"/>
                </a:lnTo>
                <a:lnTo>
                  <a:pt x="40269" y="100080"/>
                </a:lnTo>
                <a:lnTo>
                  <a:pt x="43038" y="104820"/>
                </a:lnTo>
                <a:lnTo>
                  <a:pt x="45837" y="109885"/>
                </a:lnTo>
                <a:lnTo>
                  <a:pt x="51487" y="120592"/>
                </a:lnTo>
                <a:lnTo>
                  <a:pt x="54327" y="126115"/>
                </a:lnTo>
                <a:lnTo>
                  <a:pt x="57173" y="130749"/>
                </a:lnTo>
                <a:lnTo>
                  <a:pt x="60022" y="134791"/>
                </a:lnTo>
                <a:lnTo>
                  <a:pt x="62875" y="138438"/>
                </a:lnTo>
                <a:lnTo>
                  <a:pt x="66681" y="142774"/>
                </a:lnTo>
                <a:lnTo>
                  <a:pt x="71124" y="147570"/>
                </a:lnTo>
                <a:lnTo>
                  <a:pt x="75991" y="152672"/>
                </a:lnTo>
                <a:lnTo>
                  <a:pt x="79235" y="157026"/>
                </a:lnTo>
                <a:lnTo>
                  <a:pt x="81398" y="160882"/>
                </a:lnTo>
                <a:lnTo>
                  <a:pt x="84754" y="167705"/>
                </a:lnTo>
                <a:lnTo>
                  <a:pt x="86983" y="170858"/>
                </a:lnTo>
                <a:lnTo>
                  <a:pt x="89421" y="173913"/>
                </a:lnTo>
                <a:lnTo>
                  <a:pt x="91999" y="177854"/>
                </a:lnTo>
                <a:lnTo>
                  <a:pt x="94670" y="182387"/>
                </a:lnTo>
                <a:lnTo>
                  <a:pt x="97403" y="187314"/>
                </a:lnTo>
                <a:lnTo>
                  <a:pt x="101130" y="190598"/>
                </a:lnTo>
                <a:lnTo>
                  <a:pt x="105520" y="192788"/>
                </a:lnTo>
                <a:lnTo>
                  <a:pt x="110351" y="194248"/>
                </a:lnTo>
                <a:lnTo>
                  <a:pt x="113572" y="196173"/>
                </a:lnTo>
                <a:lnTo>
                  <a:pt x="115720" y="198410"/>
                </a:lnTo>
                <a:lnTo>
                  <a:pt x="117151" y="200853"/>
                </a:lnTo>
                <a:lnTo>
                  <a:pt x="119058" y="202482"/>
                </a:lnTo>
                <a:lnTo>
                  <a:pt x="121282" y="203568"/>
                </a:lnTo>
                <a:lnTo>
                  <a:pt x="123717" y="204292"/>
                </a:lnTo>
                <a:lnTo>
                  <a:pt x="125340" y="205727"/>
                </a:lnTo>
                <a:lnTo>
                  <a:pt x="126423" y="207636"/>
                </a:lnTo>
                <a:lnTo>
                  <a:pt x="127144" y="209861"/>
                </a:lnTo>
                <a:lnTo>
                  <a:pt x="128578" y="211345"/>
                </a:lnTo>
                <a:lnTo>
                  <a:pt x="130486" y="212334"/>
                </a:lnTo>
                <a:lnTo>
                  <a:pt x="132710" y="212993"/>
                </a:lnTo>
                <a:lnTo>
                  <a:pt x="134193" y="214385"/>
                </a:lnTo>
                <a:lnTo>
                  <a:pt x="135182" y="216266"/>
                </a:lnTo>
                <a:lnTo>
                  <a:pt x="137044" y="222497"/>
                </a:lnTo>
                <a:lnTo>
                  <a:pt x="137108" y="220172"/>
                </a:lnTo>
                <a:lnTo>
                  <a:pt x="137159" y="214312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475"/>
          <p:cNvSpPr/>
          <p:nvPr/>
        </p:nvSpPr>
        <p:spPr>
          <a:xfrm>
            <a:off x="2257425" y="1311592"/>
            <a:ext cx="180023" cy="154306"/>
          </a:xfrm>
          <a:custGeom>
            <a:avLst/>
            <a:gdLst/>
            <a:ahLst/>
            <a:cxnLst/>
            <a:rect l="0" t="0" r="0" b="0"/>
            <a:pathLst>
              <a:path w="180023" h="154306">
                <a:moveTo>
                  <a:pt x="180022" y="0"/>
                </a:moveTo>
                <a:lnTo>
                  <a:pt x="180022" y="4551"/>
                </a:lnTo>
                <a:lnTo>
                  <a:pt x="179069" y="5891"/>
                </a:lnTo>
                <a:lnTo>
                  <a:pt x="177482" y="6785"/>
                </a:lnTo>
                <a:lnTo>
                  <a:pt x="175471" y="7381"/>
                </a:lnTo>
                <a:lnTo>
                  <a:pt x="170697" y="10583"/>
                </a:lnTo>
                <a:lnTo>
                  <a:pt x="168090" y="12770"/>
                </a:lnTo>
                <a:lnTo>
                  <a:pt x="165400" y="16134"/>
                </a:lnTo>
                <a:lnTo>
                  <a:pt x="162654" y="20281"/>
                </a:lnTo>
                <a:lnTo>
                  <a:pt x="159871" y="24950"/>
                </a:lnTo>
                <a:lnTo>
                  <a:pt x="156110" y="29016"/>
                </a:lnTo>
                <a:lnTo>
                  <a:pt x="151699" y="32679"/>
                </a:lnTo>
                <a:lnTo>
                  <a:pt x="146852" y="36074"/>
                </a:lnTo>
                <a:lnTo>
                  <a:pt x="141716" y="40242"/>
                </a:lnTo>
                <a:lnTo>
                  <a:pt x="136387" y="44925"/>
                </a:lnTo>
                <a:lnTo>
                  <a:pt x="130930" y="49953"/>
                </a:lnTo>
                <a:lnTo>
                  <a:pt x="125386" y="54257"/>
                </a:lnTo>
                <a:lnTo>
                  <a:pt x="119786" y="58079"/>
                </a:lnTo>
                <a:lnTo>
                  <a:pt x="114147" y="61579"/>
                </a:lnTo>
                <a:lnTo>
                  <a:pt x="108483" y="65818"/>
                </a:lnTo>
                <a:lnTo>
                  <a:pt x="102802" y="70549"/>
                </a:lnTo>
                <a:lnTo>
                  <a:pt x="97109" y="75607"/>
                </a:lnTo>
                <a:lnTo>
                  <a:pt x="85705" y="86308"/>
                </a:lnTo>
                <a:lnTo>
                  <a:pt x="53973" y="117526"/>
                </a:lnTo>
                <a:lnTo>
                  <a:pt x="50269" y="121213"/>
                </a:lnTo>
                <a:lnTo>
                  <a:pt x="45895" y="124624"/>
                </a:lnTo>
                <a:lnTo>
                  <a:pt x="41074" y="127850"/>
                </a:lnTo>
                <a:lnTo>
                  <a:pt x="35955" y="130953"/>
                </a:lnTo>
                <a:lnTo>
                  <a:pt x="31590" y="133975"/>
                </a:lnTo>
                <a:lnTo>
                  <a:pt x="27727" y="136942"/>
                </a:lnTo>
                <a:lnTo>
                  <a:pt x="24200" y="139872"/>
                </a:lnTo>
                <a:lnTo>
                  <a:pt x="20896" y="142778"/>
                </a:lnTo>
                <a:lnTo>
                  <a:pt x="10383" y="152599"/>
                </a:lnTo>
                <a:lnTo>
                  <a:pt x="8827" y="153168"/>
                </a:lnTo>
                <a:lnTo>
                  <a:pt x="4558" y="153800"/>
                </a:lnTo>
                <a:lnTo>
                  <a:pt x="0" y="154305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476"/>
          <p:cNvSpPr/>
          <p:nvPr/>
        </p:nvSpPr>
        <p:spPr>
          <a:xfrm>
            <a:off x="2574607" y="1363027"/>
            <a:ext cx="154306" cy="8574"/>
          </a:xfrm>
          <a:custGeom>
            <a:avLst/>
            <a:gdLst/>
            <a:ahLst/>
            <a:cxnLst/>
            <a:rect l="0" t="0" r="0" b="0"/>
            <a:pathLst>
              <a:path w="154306" h="8574">
                <a:moveTo>
                  <a:pt x="0" y="0"/>
                </a:moveTo>
                <a:lnTo>
                  <a:pt x="57334" y="0"/>
                </a:lnTo>
                <a:lnTo>
                  <a:pt x="62988" y="953"/>
                </a:lnTo>
                <a:lnTo>
                  <a:pt x="68662" y="2540"/>
                </a:lnTo>
                <a:lnTo>
                  <a:pt x="74349" y="4551"/>
                </a:lnTo>
                <a:lnTo>
                  <a:pt x="80046" y="5891"/>
                </a:lnTo>
                <a:lnTo>
                  <a:pt x="85749" y="6785"/>
                </a:lnTo>
                <a:lnTo>
                  <a:pt x="91456" y="7381"/>
                </a:lnTo>
                <a:lnTo>
                  <a:pt x="97166" y="7778"/>
                </a:lnTo>
                <a:lnTo>
                  <a:pt x="102877" y="8043"/>
                </a:lnTo>
                <a:lnTo>
                  <a:pt x="117477" y="8416"/>
                </a:lnTo>
                <a:lnTo>
                  <a:pt x="154305" y="8573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477"/>
          <p:cNvSpPr/>
          <p:nvPr/>
        </p:nvSpPr>
        <p:spPr>
          <a:xfrm>
            <a:off x="2831782" y="1208754"/>
            <a:ext cx="180023" cy="239964"/>
          </a:xfrm>
          <a:custGeom>
            <a:avLst/>
            <a:gdLst/>
            <a:ahLst/>
            <a:cxnLst/>
            <a:rect l="0" t="0" r="0" b="0"/>
            <a:pathLst>
              <a:path w="180023" h="239964">
                <a:moveTo>
                  <a:pt x="0" y="25686"/>
                </a:moveTo>
                <a:lnTo>
                  <a:pt x="4551" y="25686"/>
                </a:lnTo>
                <a:lnTo>
                  <a:pt x="6844" y="24733"/>
                </a:lnTo>
                <a:lnTo>
                  <a:pt x="11932" y="21135"/>
                </a:lnTo>
                <a:lnTo>
                  <a:pt x="14622" y="19794"/>
                </a:lnTo>
                <a:lnTo>
                  <a:pt x="20151" y="18305"/>
                </a:lnTo>
                <a:lnTo>
                  <a:pt x="22959" y="16955"/>
                </a:lnTo>
                <a:lnTo>
                  <a:pt x="25784" y="15103"/>
                </a:lnTo>
                <a:lnTo>
                  <a:pt x="28619" y="12915"/>
                </a:lnTo>
                <a:lnTo>
                  <a:pt x="32414" y="11457"/>
                </a:lnTo>
                <a:lnTo>
                  <a:pt x="36850" y="10485"/>
                </a:lnTo>
                <a:lnTo>
                  <a:pt x="41711" y="9837"/>
                </a:lnTo>
                <a:lnTo>
                  <a:pt x="46857" y="9405"/>
                </a:lnTo>
                <a:lnTo>
                  <a:pt x="52193" y="9117"/>
                </a:lnTo>
                <a:lnTo>
                  <a:pt x="57655" y="8925"/>
                </a:lnTo>
                <a:lnTo>
                  <a:pt x="62249" y="7844"/>
                </a:lnTo>
                <a:lnTo>
                  <a:pt x="66265" y="6171"/>
                </a:lnTo>
                <a:lnTo>
                  <a:pt x="69894" y="4103"/>
                </a:lnTo>
                <a:lnTo>
                  <a:pt x="73266" y="2725"/>
                </a:lnTo>
                <a:lnTo>
                  <a:pt x="76467" y="1806"/>
                </a:lnTo>
                <a:lnTo>
                  <a:pt x="79553" y="1193"/>
                </a:lnTo>
                <a:lnTo>
                  <a:pt x="82563" y="785"/>
                </a:lnTo>
                <a:lnTo>
                  <a:pt x="85522" y="513"/>
                </a:lnTo>
                <a:lnTo>
                  <a:pt x="88447" y="331"/>
                </a:lnTo>
                <a:lnTo>
                  <a:pt x="94237" y="129"/>
                </a:lnTo>
                <a:lnTo>
                  <a:pt x="105716" y="0"/>
                </a:lnTo>
                <a:lnTo>
                  <a:pt x="107625" y="942"/>
                </a:lnTo>
                <a:lnTo>
                  <a:pt x="108897" y="2522"/>
                </a:lnTo>
                <a:lnTo>
                  <a:pt x="109746" y="4528"/>
                </a:lnTo>
                <a:lnTo>
                  <a:pt x="111264" y="5866"/>
                </a:lnTo>
                <a:lnTo>
                  <a:pt x="113228" y="6757"/>
                </a:lnTo>
                <a:lnTo>
                  <a:pt x="115491" y="7352"/>
                </a:lnTo>
                <a:lnTo>
                  <a:pt x="116999" y="8700"/>
                </a:lnTo>
                <a:lnTo>
                  <a:pt x="118004" y="10552"/>
                </a:lnTo>
                <a:lnTo>
                  <a:pt x="119121" y="15150"/>
                </a:lnTo>
                <a:lnTo>
                  <a:pt x="119618" y="20368"/>
                </a:lnTo>
                <a:lnTo>
                  <a:pt x="118798" y="23093"/>
                </a:lnTo>
                <a:lnTo>
                  <a:pt x="115347" y="28661"/>
                </a:lnTo>
                <a:lnTo>
                  <a:pt x="114045" y="32432"/>
                </a:lnTo>
                <a:lnTo>
                  <a:pt x="113178" y="36850"/>
                </a:lnTo>
                <a:lnTo>
                  <a:pt x="112599" y="41701"/>
                </a:lnTo>
                <a:lnTo>
                  <a:pt x="111261" y="45888"/>
                </a:lnTo>
                <a:lnTo>
                  <a:pt x="107234" y="53079"/>
                </a:lnTo>
                <a:lnTo>
                  <a:pt x="104810" y="59451"/>
                </a:lnTo>
                <a:lnTo>
                  <a:pt x="102779" y="66410"/>
                </a:lnTo>
                <a:lnTo>
                  <a:pt x="100905" y="70933"/>
                </a:lnTo>
                <a:lnTo>
                  <a:pt x="98702" y="75853"/>
                </a:lnTo>
                <a:lnTo>
                  <a:pt x="95329" y="81038"/>
                </a:lnTo>
                <a:lnTo>
                  <a:pt x="91175" y="86399"/>
                </a:lnTo>
                <a:lnTo>
                  <a:pt x="86501" y="91879"/>
                </a:lnTo>
                <a:lnTo>
                  <a:pt x="82432" y="97437"/>
                </a:lnTo>
                <a:lnTo>
                  <a:pt x="78767" y="103047"/>
                </a:lnTo>
                <a:lnTo>
                  <a:pt x="75371" y="108693"/>
                </a:lnTo>
                <a:lnTo>
                  <a:pt x="71203" y="114361"/>
                </a:lnTo>
                <a:lnTo>
                  <a:pt x="66518" y="120045"/>
                </a:lnTo>
                <a:lnTo>
                  <a:pt x="57186" y="130488"/>
                </a:lnTo>
                <a:lnTo>
                  <a:pt x="49864" y="138304"/>
                </a:lnTo>
                <a:lnTo>
                  <a:pt x="35835" y="152611"/>
                </a:lnTo>
                <a:lnTo>
                  <a:pt x="31510" y="157927"/>
                </a:lnTo>
                <a:lnTo>
                  <a:pt x="27674" y="163377"/>
                </a:lnTo>
                <a:lnTo>
                  <a:pt x="24164" y="168915"/>
                </a:lnTo>
                <a:lnTo>
                  <a:pt x="20872" y="174512"/>
                </a:lnTo>
                <a:lnTo>
                  <a:pt x="17725" y="180148"/>
                </a:lnTo>
                <a:lnTo>
                  <a:pt x="14674" y="185810"/>
                </a:lnTo>
                <a:lnTo>
                  <a:pt x="12640" y="190538"/>
                </a:lnTo>
                <a:lnTo>
                  <a:pt x="11284" y="194642"/>
                </a:lnTo>
                <a:lnTo>
                  <a:pt x="9778" y="201742"/>
                </a:lnTo>
                <a:lnTo>
                  <a:pt x="9108" y="208073"/>
                </a:lnTo>
                <a:lnTo>
                  <a:pt x="8811" y="214062"/>
                </a:lnTo>
                <a:lnTo>
                  <a:pt x="8678" y="219898"/>
                </a:lnTo>
                <a:lnTo>
                  <a:pt x="8620" y="225667"/>
                </a:lnTo>
                <a:lnTo>
                  <a:pt x="9556" y="227587"/>
                </a:lnTo>
                <a:lnTo>
                  <a:pt x="11133" y="228866"/>
                </a:lnTo>
                <a:lnTo>
                  <a:pt x="13137" y="229719"/>
                </a:lnTo>
                <a:lnTo>
                  <a:pt x="17904" y="233207"/>
                </a:lnTo>
                <a:lnTo>
                  <a:pt x="20508" y="235471"/>
                </a:lnTo>
                <a:lnTo>
                  <a:pt x="24150" y="236980"/>
                </a:lnTo>
                <a:lnTo>
                  <a:pt x="28482" y="237986"/>
                </a:lnTo>
                <a:lnTo>
                  <a:pt x="33276" y="238657"/>
                </a:lnTo>
                <a:lnTo>
                  <a:pt x="38376" y="239104"/>
                </a:lnTo>
                <a:lnTo>
                  <a:pt x="43682" y="239402"/>
                </a:lnTo>
                <a:lnTo>
                  <a:pt x="54657" y="239733"/>
                </a:lnTo>
                <a:lnTo>
                  <a:pt x="82916" y="239963"/>
                </a:lnTo>
                <a:lnTo>
                  <a:pt x="88614" y="239022"/>
                </a:lnTo>
                <a:lnTo>
                  <a:pt x="94319" y="237443"/>
                </a:lnTo>
                <a:lnTo>
                  <a:pt x="100027" y="235437"/>
                </a:lnTo>
                <a:lnTo>
                  <a:pt x="105737" y="234100"/>
                </a:lnTo>
                <a:lnTo>
                  <a:pt x="111449" y="233208"/>
                </a:lnTo>
                <a:lnTo>
                  <a:pt x="117162" y="232614"/>
                </a:lnTo>
                <a:lnTo>
                  <a:pt x="122875" y="231265"/>
                </a:lnTo>
                <a:lnTo>
                  <a:pt x="128589" y="229414"/>
                </a:lnTo>
                <a:lnTo>
                  <a:pt x="134304" y="227227"/>
                </a:lnTo>
                <a:lnTo>
                  <a:pt x="140018" y="225769"/>
                </a:lnTo>
                <a:lnTo>
                  <a:pt x="145733" y="224797"/>
                </a:lnTo>
                <a:lnTo>
                  <a:pt x="151448" y="224149"/>
                </a:lnTo>
                <a:lnTo>
                  <a:pt x="156210" y="222765"/>
                </a:lnTo>
                <a:lnTo>
                  <a:pt x="160338" y="220889"/>
                </a:lnTo>
                <a:lnTo>
                  <a:pt x="164042" y="218686"/>
                </a:lnTo>
                <a:lnTo>
                  <a:pt x="167464" y="217218"/>
                </a:lnTo>
                <a:lnTo>
                  <a:pt x="170698" y="216239"/>
                </a:lnTo>
                <a:lnTo>
                  <a:pt x="180022" y="214281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478"/>
          <p:cNvSpPr/>
          <p:nvPr/>
        </p:nvSpPr>
        <p:spPr>
          <a:xfrm>
            <a:off x="3114675" y="1191580"/>
            <a:ext cx="153835" cy="300036"/>
          </a:xfrm>
          <a:custGeom>
            <a:avLst/>
            <a:gdLst/>
            <a:ahLst/>
            <a:cxnLst/>
            <a:rect l="0" t="0" r="0" b="0"/>
            <a:pathLst>
              <a:path w="153835" h="300036">
                <a:moveTo>
                  <a:pt x="0" y="25714"/>
                </a:moveTo>
                <a:lnTo>
                  <a:pt x="0" y="18334"/>
                </a:lnTo>
                <a:lnTo>
                  <a:pt x="952" y="17936"/>
                </a:lnTo>
                <a:lnTo>
                  <a:pt x="4550" y="17495"/>
                </a:lnTo>
                <a:lnTo>
                  <a:pt x="6843" y="16425"/>
                </a:lnTo>
                <a:lnTo>
                  <a:pt x="9325" y="14759"/>
                </a:lnTo>
                <a:lnTo>
                  <a:pt x="11931" y="12696"/>
                </a:lnTo>
                <a:lnTo>
                  <a:pt x="15574" y="11320"/>
                </a:lnTo>
                <a:lnTo>
                  <a:pt x="19908" y="10403"/>
                </a:lnTo>
                <a:lnTo>
                  <a:pt x="24702" y="9792"/>
                </a:lnTo>
                <a:lnTo>
                  <a:pt x="28850" y="8432"/>
                </a:lnTo>
                <a:lnTo>
                  <a:pt x="32568" y="6573"/>
                </a:lnTo>
                <a:lnTo>
                  <a:pt x="35999" y="4381"/>
                </a:lnTo>
                <a:lnTo>
                  <a:pt x="40192" y="2920"/>
                </a:lnTo>
                <a:lnTo>
                  <a:pt x="44892" y="1945"/>
                </a:lnTo>
                <a:lnTo>
                  <a:pt x="49930" y="1296"/>
                </a:lnTo>
                <a:lnTo>
                  <a:pt x="54242" y="863"/>
                </a:lnTo>
                <a:lnTo>
                  <a:pt x="58068" y="574"/>
                </a:lnTo>
                <a:lnTo>
                  <a:pt x="61572" y="382"/>
                </a:lnTo>
                <a:lnTo>
                  <a:pt x="70545" y="168"/>
                </a:lnTo>
                <a:lnTo>
                  <a:pt x="110163" y="0"/>
                </a:lnTo>
                <a:lnTo>
                  <a:pt x="113447" y="952"/>
                </a:lnTo>
                <a:lnTo>
                  <a:pt x="115636" y="2538"/>
                </a:lnTo>
                <a:lnTo>
                  <a:pt x="117096" y="4549"/>
                </a:lnTo>
                <a:lnTo>
                  <a:pt x="119021" y="5889"/>
                </a:lnTo>
                <a:lnTo>
                  <a:pt x="123700" y="7378"/>
                </a:lnTo>
                <a:lnTo>
                  <a:pt x="126282" y="8728"/>
                </a:lnTo>
                <a:lnTo>
                  <a:pt x="128955" y="10580"/>
                </a:lnTo>
                <a:lnTo>
                  <a:pt x="131690" y="12767"/>
                </a:lnTo>
                <a:lnTo>
                  <a:pt x="133513" y="15178"/>
                </a:lnTo>
                <a:lnTo>
                  <a:pt x="134728" y="17738"/>
                </a:lnTo>
                <a:lnTo>
                  <a:pt x="135539" y="20397"/>
                </a:lnTo>
                <a:lnTo>
                  <a:pt x="138979" y="25891"/>
                </a:lnTo>
                <a:lnTo>
                  <a:pt x="143683" y="31508"/>
                </a:lnTo>
                <a:lnTo>
                  <a:pt x="146271" y="34339"/>
                </a:lnTo>
                <a:lnTo>
                  <a:pt x="148949" y="37179"/>
                </a:lnTo>
                <a:lnTo>
                  <a:pt x="150734" y="40025"/>
                </a:lnTo>
                <a:lnTo>
                  <a:pt x="152718" y="45727"/>
                </a:lnTo>
                <a:lnTo>
                  <a:pt x="153599" y="53977"/>
                </a:lnTo>
                <a:lnTo>
                  <a:pt x="153834" y="58843"/>
                </a:lnTo>
                <a:lnTo>
                  <a:pt x="153039" y="63040"/>
                </a:lnTo>
                <a:lnTo>
                  <a:pt x="149614" y="70244"/>
                </a:lnTo>
                <a:lnTo>
                  <a:pt x="147458" y="79160"/>
                </a:lnTo>
                <a:lnTo>
                  <a:pt x="146882" y="84205"/>
                </a:lnTo>
                <a:lnTo>
                  <a:pt x="145546" y="89473"/>
                </a:lnTo>
                <a:lnTo>
                  <a:pt x="143703" y="94890"/>
                </a:lnTo>
                <a:lnTo>
                  <a:pt x="141522" y="100407"/>
                </a:lnTo>
                <a:lnTo>
                  <a:pt x="136559" y="114156"/>
                </a:lnTo>
                <a:lnTo>
                  <a:pt x="133901" y="121823"/>
                </a:lnTo>
                <a:lnTo>
                  <a:pt x="131177" y="128839"/>
                </a:lnTo>
                <a:lnTo>
                  <a:pt x="128409" y="135422"/>
                </a:lnTo>
                <a:lnTo>
                  <a:pt x="125611" y="141715"/>
                </a:lnTo>
                <a:lnTo>
                  <a:pt x="119962" y="153788"/>
                </a:lnTo>
                <a:lnTo>
                  <a:pt x="117122" y="159674"/>
                </a:lnTo>
                <a:lnTo>
                  <a:pt x="115229" y="165503"/>
                </a:lnTo>
                <a:lnTo>
                  <a:pt x="113967" y="171295"/>
                </a:lnTo>
                <a:lnTo>
                  <a:pt x="113125" y="177060"/>
                </a:lnTo>
                <a:lnTo>
                  <a:pt x="111611" y="182809"/>
                </a:lnTo>
                <a:lnTo>
                  <a:pt x="109650" y="188547"/>
                </a:lnTo>
                <a:lnTo>
                  <a:pt x="107390" y="194277"/>
                </a:lnTo>
                <a:lnTo>
                  <a:pt x="104930" y="200002"/>
                </a:lnTo>
                <a:lnTo>
                  <a:pt x="99658" y="211443"/>
                </a:lnTo>
                <a:lnTo>
                  <a:pt x="91335" y="228594"/>
                </a:lnTo>
                <a:lnTo>
                  <a:pt x="89465" y="234310"/>
                </a:lnTo>
                <a:lnTo>
                  <a:pt x="88218" y="240026"/>
                </a:lnTo>
                <a:lnTo>
                  <a:pt x="87387" y="245741"/>
                </a:lnTo>
                <a:lnTo>
                  <a:pt x="83923" y="254632"/>
                </a:lnTo>
                <a:lnTo>
                  <a:pt x="79209" y="261758"/>
                </a:lnTo>
                <a:lnTo>
                  <a:pt x="76618" y="264992"/>
                </a:lnTo>
                <a:lnTo>
                  <a:pt x="73939" y="268100"/>
                </a:lnTo>
                <a:lnTo>
                  <a:pt x="72152" y="271125"/>
                </a:lnTo>
                <a:lnTo>
                  <a:pt x="68686" y="279933"/>
                </a:lnTo>
                <a:lnTo>
                  <a:pt x="64499" y="285703"/>
                </a:lnTo>
                <a:lnTo>
                  <a:pt x="61338" y="289756"/>
                </a:lnTo>
                <a:lnTo>
                  <a:pt x="60599" y="293244"/>
                </a:lnTo>
                <a:lnTo>
                  <a:pt x="60124" y="298693"/>
                </a:lnTo>
                <a:lnTo>
                  <a:pt x="61037" y="299140"/>
                </a:lnTo>
                <a:lnTo>
                  <a:pt x="62599" y="299438"/>
                </a:lnTo>
                <a:lnTo>
                  <a:pt x="68579" y="300035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479"/>
          <p:cNvSpPr/>
          <p:nvPr/>
        </p:nvSpPr>
        <p:spPr>
          <a:xfrm>
            <a:off x="3131819" y="1303019"/>
            <a:ext cx="248604" cy="34292"/>
          </a:xfrm>
          <a:custGeom>
            <a:avLst/>
            <a:gdLst/>
            <a:ahLst/>
            <a:cxnLst/>
            <a:rect l="0" t="0" r="0" b="0"/>
            <a:pathLst>
              <a:path w="248604" h="34292">
                <a:moveTo>
                  <a:pt x="0" y="34291"/>
                </a:moveTo>
                <a:lnTo>
                  <a:pt x="7381" y="26910"/>
                </a:lnTo>
                <a:lnTo>
                  <a:pt x="13123" y="26248"/>
                </a:lnTo>
                <a:lnTo>
                  <a:pt x="17321" y="26071"/>
                </a:lnTo>
                <a:lnTo>
                  <a:pt x="21073" y="25001"/>
                </a:lnTo>
                <a:lnTo>
                  <a:pt x="24526" y="23335"/>
                </a:lnTo>
                <a:lnTo>
                  <a:pt x="27781" y="21272"/>
                </a:lnTo>
                <a:lnTo>
                  <a:pt x="31856" y="19896"/>
                </a:lnTo>
                <a:lnTo>
                  <a:pt x="36478" y="18979"/>
                </a:lnTo>
                <a:lnTo>
                  <a:pt x="41463" y="18368"/>
                </a:lnTo>
                <a:lnTo>
                  <a:pt x="46692" y="17961"/>
                </a:lnTo>
                <a:lnTo>
                  <a:pt x="52083" y="17689"/>
                </a:lnTo>
                <a:lnTo>
                  <a:pt x="57582" y="17508"/>
                </a:lnTo>
                <a:lnTo>
                  <a:pt x="64106" y="16435"/>
                </a:lnTo>
                <a:lnTo>
                  <a:pt x="71313" y="14767"/>
                </a:lnTo>
                <a:lnTo>
                  <a:pt x="78974" y="12702"/>
                </a:lnTo>
                <a:lnTo>
                  <a:pt x="85987" y="11326"/>
                </a:lnTo>
                <a:lnTo>
                  <a:pt x="92567" y="10408"/>
                </a:lnTo>
                <a:lnTo>
                  <a:pt x="98859" y="9796"/>
                </a:lnTo>
                <a:lnTo>
                  <a:pt x="105911" y="9389"/>
                </a:lnTo>
                <a:lnTo>
                  <a:pt x="121367" y="8936"/>
                </a:lnTo>
                <a:lnTo>
                  <a:pt x="128537" y="7862"/>
                </a:lnTo>
                <a:lnTo>
                  <a:pt x="135221" y="6194"/>
                </a:lnTo>
                <a:lnTo>
                  <a:pt x="141583" y="4130"/>
                </a:lnTo>
                <a:lnTo>
                  <a:pt x="148681" y="2753"/>
                </a:lnTo>
                <a:lnTo>
                  <a:pt x="156271" y="1836"/>
                </a:lnTo>
                <a:lnTo>
                  <a:pt x="164188" y="1224"/>
                </a:lnTo>
                <a:lnTo>
                  <a:pt x="171372" y="816"/>
                </a:lnTo>
                <a:lnTo>
                  <a:pt x="184433" y="363"/>
                </a:lnTo>
                <a:lnTo>
                  <a:pt x="220926" y="48"/>
                </a:lnTo>
                <a:lnTo>
                  <a:pt x="248603" y="0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480"/>
          <p:cNvSpPr/>
          <p:nvPr/>
        </p:nvSpPr>
        <p:spPr>
          <a:xfrm>
            <a:off x="3526154" y="1328842"/>
            <a:ext cx="162879" cy="17041"/>
          </a:xfrm>
          <a:custGeom>
            <a:avLst/>
            <a:gdLst/>
            <a:ahLst/>
            <a:cxnLst/>
            <a:rect l="0" t="0" r="0" b="0"/>
            <a:pathLst>
              <a:path w="162879" h="17041">
                <a:moveTo>
                  <a:pt x="0" y="17040"/>
                </a:moveTo>
                <a:lnTo>
                  <a:pt x="0" y="12489"/>
                </a:lnTo>
                <a:lnTo>
                  <a:pt x="953" y="11149"/>
                </a:lnTo>
                <a:lnTo>
                  <a:pt x="2541" y="10255"/>
                </a:lnTo>
                <a:lnTo>
                  <a:pt x="7382" y="8821"/>
                </a:lnTo>
                <a:lnTo>
                  <a:pt x="9684" y="8703"/>
                </a:lnTo>
                <a:lnTo>
                  <a:pt x="17322" y="8572"/>
                </a:lnTo>
                <a:lnTo>
                  <a:pt x="87442" y="8468"/>
                </a:lnTo>
                <a:lnTo>
                  <a:pt x="94490" y="7516"/>
                </a:lnTo>
                <a:lnTo>
                  <a:pt x="101093" y="5928"/>
                </a:lnTo>
                <a:lnTo>
                  <a:pt x="107400" y="3917"/>
                </a:lnTo>
                <a:lnTo>
                  <a:pt x="112558" y="2576"/>
                </a:lnTo>
                <a:lnTo>
                  <a:pt x="116949" y="1683"/>
                </a:lnTo>
                <a:lnTo>
                  <a:pt x="120829" y="1087"/>
                </a:lnTo>
                <a:lnTo>
                  <a:pt x="125320" y="690"/>
                </a:lnTo>
                <a:lnTo>
                  <a:pt x="130219" y="425"/>
                </a:lnTo>
                <a:lnTo>
                  <a:pt x="143677" y="52"/>
                </a:lnTo>
                <a:lnTo>
                  <a:pt x="147219" y="0"/>
                </a:lnTo>
                <a:lnTo>
                  <a:pt x="150534" y="917"/>
                </a:lnTo>
                <a:lnTo>
                  <a:pt x="153696" y="2482"/>
                </a:lnTo>
                <a:lnTo>
                  <a:pt x="162878" y="8468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481"/>
          <p:cNvSpPr/>
          <p:nvPr/>
        </p:nvSpPr>
        <p:spPr>
          <a:xfrm>
            <a:off x="3526154" y="1423035"/>
            <a:ext cx="231459" cy="8573"/>
          </a:xfrm>
          <a:custGeom>
            <a:avLst/>
            <a:gdLst/>
            <a:ahLst/>
            <a:cxnLst/>
            <a:rect l="0" t="0" r="0" b="0"/>
            <a:pathLst>
              <a:path w="231459" h="8573">
                <a:moveTo>
                  <a:pt x="0" y="8572"/>
                </a:moveTo>
                <a:lnTo>
                  <a:pt x="98418" y="8572"/>
                </a:lnTo>
                <a:lnTo>
                  <a:pt x="105617" y="7620"/>
                </a:lnTo>
                <a:lnTo>
                  <a:pt x="113274" y="6032"/>
                </a:lnTo>
                <a:lnTo>
                  <a:pt x="121236" y="4021"/>
                </a:lnTo>
                <a:lnTo>
                  <a:pt x="129401" y="2681"/>
                </a:lnTo>
                <a:lnTo>
                  <a:pt x="137703" y="1787"/>
                </a:lnTo>
                <a:lnTo>
                  <a:pt x="146095" y="1191"/>
                </a:lnTo>
                <a:lnTo>
                  <a:pt x="153595" y="794"/>
                </a:lnTo>
                <a:lnTo>
                  <a:pt x="167007" y="353"/>
                </a:lnTo>
                <a:lnTo>
                  <a:pt x="191140" y="69"/>
                </a:lnTo>
                <a:lnTo>
                  <a:pt x="231458" y="0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482"/>
          <p:cNvSpPr/>
          <p:nvPr/>
        </p:nvSpPr>
        <p:spPr>
          <a:xfrm>
            <a:off x="3843384" y="1251618"/>
            <a:ext cx="325194" cy="239848"/>
          </a:xfrm>
          <a:custGeom>
            <a:avLst/>
            <a:gdLst/>
            <a:ahLst/>
            <a:cxnLst/>
            <a:rect l="0" t="0" r="0" b="0"/>
            <a:pathLst>
              <a:path w="325194" h="239848">
                <a:moveTo>
                  <a:pt x="137113" y="17112"/>
                </a:moveTo>
                <a:lnTo>
                  <a:pt x="144494" y="9731"/>
                </a:lnTo>
                <a:lnTo>
                  <a:pt x="145156" y="6529"/>
                </a:lnTo>
                <a:lnTo>
                  <a:pt x="145332" y="4341"/>
                </a:lnTo>
                <a:lnTo>
                  <a:pt x="144498" y="2883"/>
                </a:lnTo>
                <a:lnTo>
                  <a:pt x="142989" y="1911"/>
                </a:lnTo>
                <a:lnTo>
                  <a:pt x="138274" y="351"/>
                </a:lnTo>
                <a:lnTo>
                  <a:pt x="130499" y="42"/>
                </a:lnTo>
                <a:lnTo>
                  <a:pt x="125283" y="0"/>
                </a:lnTo>
                <a:lnTo>
                  <a:pt x="122559" y="942"/>
                </a:lnTo>
                <a:lnTo>
                  <a:pt x="108803" y="9296"/>
                </a:lnTo>
                <a:lnTo>
                  <a:pt x="98814" y="14590"/>
                </a:lnTo>
                <a:lnTo>
                  <a:pt x="88024" y="20119"/>
                </a:lnTo>
                <a:lnTo>
                  <a:pt x="79418" y="25750"/>
                </a:lnTo>
                <a:lnTo>
                  <a:pt x="71466" y="31429"/>
                </a:lnTo>
                <a:lnTo>
                  <a:pt x="61581" y="37127"/>
                </a:lnTo>
                <a:lnTo>
                  <a:pt x="57231" y="40933"/>
                </a:lnTo>
                <a:lnTo>
                  <a:pt x="53378" y="45375"/>
                </a:lnTo>
                <a:lnTo>
                  <a:pt x="49858" y="50241"/>
                </a:lnTo>
                <a:lnTo>
                  <a:pt x="46558" y="55391"/>
                </a:lnTo>
                <a:lnTo>
                  <a:pt x="43405" y="60728"/>
                </a:lnTo>
                <a:lnTo>
                  <a:pt x="40351" y="66192"/>
                </a:lnTo>
                <a:lnTo>
                  <a:pt x="36410" y="71739"/>
                </a:lnTo>
                <a:lnTo>
                  <a:pt x="31878" y="77343"/>
                </a:lnTo>
                <a:lnTo>
                  <a:pt x="26951" y="82983"/>
                </a:lnTo>
                <a:lnTo>
                  <a:pt x="18937" y="91790"/>
                </a:lnTo>
                <a:lnTo>
                  <a:pt x="15466" y="95472"/>
                </a:lnTo>
                <a:lnTo>
                  <a:pt x="12200" y="99832"/>
                </a:lnTo>
                <a:lnTo>
                  <a:pt x="9071" y="104644"/>
                </a:lnTo>
                <a:lnTo>
                  <a:pt x="6031" y="109756"/>
                </a:lnTo>
                <a:lnTo>
                  <a:pt x="4005" y="115070"/>
                </a:lnTo>
                <a:lnTo>
                  <a:pt x="2654" y="120517"/>
                </a:lnTo>
                <a:lnTo>
                  <a:pt x="1754" y="126054"/>
                </a:lnTo>
                <a:lnTo>
                  <a:pt x="1154" y="131650"/>
                </a:lnTo>
                <a:lnTo>
                  <a:pt x="753" y="137285"/>
                </a:lnTo>
                <a:lnTo>
                  <a:pt x="487" y="142947"/>
                </a:lnTo>
                <a:lnTo>
                  <a:pt x="190" y="154319"/>
                </a:lnTo>
                <a:lnTo>
                  <a:pt x="0" y="177141"/>
                </a:lnTo>
                <a:lnTo>
                  <a:pt x="937" y="182853"/>
                </a:lnTo>
                <a:lnTo>
                  <a:pt x="2514" y="188566"/>
                </a:lnTo>
                <a:lnTo>
                  <a:pt x="4517" y="194279"/>
                </a:lnTo>
                <a:lnTo>
                  <a:pt x="6806" y="199041"/>
                </a:lnTo>
                <a:lnTo>
                  <a:pt x="9284" y="203168"/>
                </a:lnTo>
                <a:lnTo>
                  <a:pt x="11889" y="206871"/>
                </a:lnTo>
                <a:lnTo>
                  <a:pt x="19863" y="213527"/>
                </a:lnTo>
                <a:lnTo>
                  <a:pt x="28805" y="219660"/>
                </a:lnTo>
                <a:lnTo>
                  <a:pt x="35954" y="225560"/>
                </a:lnTo>
                <a:lnTo>
                  <a:pt x="44846" y="231358"/>
                </a:lnTo>
                <a:lnTo>
                  <a:pt x="54195" y="236157"/>
                </a:lnTo>
                <a:lnTo>
                  <a:pt x="61526" y="238290"/>
                </a:lnTo>
                <a:lnTo>
                  <a:pt x="70499" y="239238"/>
                </a:lnTo>
                <a:lnTo>
                  <a:pt x="75558" y="239491"/>
                </a:lnTo>
                <a:lnTo>
                  <a:pt x="88801" y="239772"/>
                </a:lnTo>
                <a:lnTo>
                  <a:pt x="96332" y="239847"/>
                </a:lnTo>
                <a:lnTo>
                  <a:pt x="103258" y="238944"/>
                </a:lnTo>
                <a:lnTo>
                  <a:pt x="109781" y="237390"/>
                </a:lnTo>
                <a:lnTo>
                  <a:pt x="116034" y="235401"/>
                </a:lnTo>
                <a:lnTo>
                  <a:pt x="123060" y="234076"/>
                </a:lnTo>
                <a:lnTo>
                  <a:pt x="130602" y="233192"/>
                </a:lnTo>
                <a:lnTo>
                  <a:pt x="138488" y="232602"/>
                </a:lnTo>
                <a:lnTo>
                  <a:pt x="146602" y="231257"/>
                </a:lnTo>
                <a:lnTo>
                  <a:pt x="154869" y="229408"/>
                </a:lnTo>
                <a:lnTo>
                  <a:pt x="163238" y="227222"/>
                </a:lnTo>
                <a:lnTo>
                  <a:pt x="171675" y="224813"/>
                </a:lnTo>
                <a:lnTo>
                  <a:pt x="188669" y="219596"/>
                </a:lnTo>
                <a:lnTo>
                  <a:pt x="196248" y="215919"/>
                </a:lnTo>
                <a:lnTo>
                  <a:pt x="203206" y="211562"/>
                </a:lnTo>
                <a:lnTo>
                  <a:pt x="209751" y="206753"/>
                </a:lnTo>
                <a:lnTo>
                  <a:pt x="216970" y="202594"/>
                </a:lnTo>
                <a:lnTo>
                  <a:pt x="224642" y="198869"/>
                </a:lnTo>
                <a:lnTo>
                  <a:pt x="232613" y="195433"/>
                </a:lnTo>
                <a:lnTo>
                  <a:pt x="239832" y="191238"/>
                </a:lnTo>
                <a:lnTo>
                  <a:pt x="246550" y="186536"/>
                </a:lnTo>
                <a:lnTo>
                  <a:pt x="252933" y="181496"/>
                </a:lnTo>
                <a:lnTo>
                  <a:pt x="259094" y="177184"/>
                </a:lnTo>
                <a:lnTo>
                  <a:pt x="265106" y="173356"/>
                </a:lnTo>
                <a:lnTo>
                  <a:pt x="271019" y="169852"/>
                </a:lnTo>
                <a:lnTo>
                  <a:pt x="276867" y="166564"/>
                </a:lnTo>
                <a:lnTo>
                  <a:pt x="288443" y="160370"/>
                </a:lnTo>
                <a:lnTo>
                  <a:pt x="293244" y="156432"/>
                </a:lnTo>
                <a:lnTo>
                  <a:pt x="297398" y="151902"/>
                </a:lnTo>
                <a:lnTo>
                  <a:pt x="301120" y="146977"/>
                </a:lnTo>
                <a:lnTo>
                  <a:pt x="304553" y="141788"/>
                </a:lnTo>
                <a:lnTo>
                  <a:pt x="307795" y="136424"/>
                </a:lnTo>
                <a:lnTo>
                  <a:pt x="310908" y="130943"/>
                </a:lnTo>
                <a:lnTo>
                  <a:pt x="313937" y="126337"/>
                </a:lnTo>
                <a:lnTo>
                  <a:pt x="316908" y="122314"/>
                </a:lnTo>
                <a:lnTo>
                  <a:pt x="319842" y="118679"/>
                </a:lnTo>
                <a:lnTo>
                  <a:pt x="323101" y="112100"/>
                </a:lnTo>
                <a:lnTo>
                  <a:pt x="324549" y="105049"/>
                </a:lnTo>
                <a:lnTo>
                  <a:pt x="324936" y="100501"/>
                </a:lnTo>
                <a:lnTo>
                  <a:pt x="325193" y="95565"/>
                </a:lnTo>
                <a:lnTo>
                  <a:pt x="324412" y="91321"/>
                </a:lnTo>
                <a:lnTo>
                  <a:pt x="321005" y="84066"/>
                </a:lnTo>
                <a:lnTo>
                  <a:pt x="317810" y="79845"/>
                </a:lnTo>
                <a:lnTo>
                  <a:pt x="313775" y="75127"/>
                </a:lnTo>
                <a:lnTo>
                  <a:pt x="305165" y="65756"/>
                </a:lnTo>
                <a:lnTo>
                  <a:pt x="298163" y="58416"/>
                </a:lnTo>
                <a:lnTo>
                  <a:pt x="293057" y="55126"/>
                </a:lnTo>
                <a:lnTo>
                  <a:pt x="286796" y="51979"/>
                </a:lnTo>
                <a:lnTo>
                  <a:pt x="279764" y="48929"/>
                </a:lnTo>
                <a:lnTo>
                  <a:pt x="272219" y="45943"/>
                </a:lnTo>
                <a:lnTo>
                  <a:pt x="256215" y="40086"/>
                </a:lnTo>
                <a:lnTo>
                  <a:pt x="247947" y="38143"/>
                </a:lnTo>
                <a:lnTo>
                  <a:pt x="239578" y="36847"/>
                </a:lnTo>
                <a:lnTo>
                  <a:pt x="231140" y="35984"/>
                </a:lnTo>
                <a:lnTo>
                  <a:pt x="222658" y="34456"/>
                </a:lnTo>
                <a:lnTo>
                  <a:pt x="214145" y="32484"/>
                </a:lnTo>
                <a:lnTo>
                  <a:pt x="205613" y="30218"/>
                </a:lnTo>
                <a:lnTo>
                  <a:pt x="197067" y="28706"/>
                </a:lnTo>
                <a:lnTo>
                  <a:pt x="188512" y="27699"/>
                </a:lnTo>
                <a:lnTo>
                  <a:pt x="173292" y="26580"/>
                </a:lnTo>
                <a:lnTo>
                  <a:pt x="163353" y="26082"/>
                </a:lnTo>
                <a:lnTo>
                  <a:pt x="157464" y="26902"/>
                </a:lnTo>
                <a:lnTo>
                  <a:pt x="150680" y="28401"/>
                </a:lnTo>
                <a:lnTo>
                  <a:pt x="143300" y="30353"/>
                </a:lnTo>
                <a:lnTo>
                  <a:pt x="137428" y="31654"/>
                </a:lnTo>
                <a:lnTo>
                  <a:pt x="128363" y="33100"/>
                </a:lnTo>
                <a:lnTo>
                  <a:pt x="119968" y="34257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483"/>
          <p:cNvSpPr/>
          <p:nvPr/>
        </p:nvSpPr>
        <p:spPr>
          <a:xfrm>
            <a:off x="1717357" y="1868805"/>
            <a:ext cx="274321" cy="291466"/>
          </a:xfrm>
          <a:custGeom>
            <a:avLst/>
            <a:gdLst/>
            <a:ahLst/>
            <a:cxnLst/>
            <a:rect l="0" t="0" r="0" b="0"/>
            <a:pathLst>
              <a:path w="274321" h="291466">
                <a:moveTo>
                  <a:pt x="0" y="0"/>
                </a:moveTo>
                <a:lnTo>
                  <a:pt x="4551" y="0"/>
                </a:lnTo>
                <a:lnTo>
                  <a:pt x="5891" y="952"/>
                </a:lnTo>
                <a:lnTo>
                  <a:pt x="6785" y="2540"/>
                </a:lnTo>
                <a:lnTo>
                  <a:pt x="8220" y="7380"/>
                </a:lnTo>
                <a:lnTo>
                  <a:pt x="13019" y="12770"/>
                </a:lnTo>
                <a:lnTo>
                  <a:pt x="14394" y="15180"/>
                </a:lnTo>
                <a:lnTo>
                  <a:pt x="17283" y="23124"/>
                </a:lnTo>
                <a:lnTo>
                  <a:pt x="22795" y="31510"/>
                </a:lnTo>
                <a:lnTo>
                  <a:pt x="25804" y="40028"/>
                </a:lnTo>
                <a:lnTo>
                  <a:pt x="31352" y="48584"/>
                </a:lnTo>
                <a:lnTo>
                  <a:pt x="34372" y="57152"/>
                </a:lnTo>
                <a:lnTo>
                  <a:pt x="38454" y="62866"/>
                </a:lnTo>
                <a:lnTo>
                  <a:pt x="45983" y="68580"/>
                </a:lnTo>
                <a:lnTo>
                  <a:pt x="50658" y="71437"/>
                </a:lnTo>
                <a:lnTo>
                  <a:pt x="58392" y="79692"/>
                </a:lnTo>
                <a:lnTo>
                  <a:pt x="65004" y="88759"/>
                </a:lnTo>
                <a:lnTo>
                  <a:pt x="71118" y="95963"/>
                </a:lnTo>
                <a:lnTo>
                  <a:pt x="79551" y="104880"/>
                </a:lnTo>
                <a:lnTo>
                  <a:pt x="84466" y="109925"/>
                </a:lnTo>
                <a:lnTo>
                  <a:pt x="88696" y="115193"/>
                </a:lnTo>
                <a:lnTo>
                  <a:pt x="92468" y="120610"/>
                </a:lnTo>
                <a:lnTo>
                  <a:pt x="95935" y="126127"/>
                </a:lnTo>
                <a:lnTo>
                  <a:pt x="102328" y="134796"/>
                </a:lnTo>
                <a:lnTo>
                  <a:pt x="109297" y="142777"/>
                </a:lnTo>
                <a:lnTo>
                  <a:pt x="118744" y="152673"/>
                </a:lnTo>
                <a:lnTo>
                  <a:pt x="122977" y="157980"/>
                </a:lnTo>
                <a:lnTo>
                  <a:pt x="126752" y="163422"/>
                </a:lnTo>
                <a:lnTo>
                  <a:pt x="130222" y="168955"/>
                </a:lnTo>
                <a:lnTo>
                  <a:pt x="134439" y="173597"/>
                </a:lnTo>
                <a:lnTo>
                  <a:pt x="139156" y="177644"/>
                </a:lnTo>
                <a:lnTo>
                  <a:pt x="144206" y="181294"/>
                </a:lnTo>
                <a:lnTo>
                  <a:pt x="148525" y="185632"/>
                </a:lnTo>
                <a:lnTo>
                  <a:pt x="152356" y="190430"/>
                </a:lnTo>
                <a:lnTo>
                  <a:pt x="155863" y="195533"/>
                </a:lnTo>
                <a:lnTo>
                  <a:pt x="160106" y="199888"/>
                </a:lnTo>
                <a:lnTo>
                  <a:pt x="164840" y="203743"/>
                </a:lnTo>
                <a:lnTo>
                  <a:pt x="169901" y="207266"/>
                </a:lnTo>
                <a:lnTo>
                  <a:pt x="178064" y="216261"/>
                </a:lnTo>
                <a:lnTo>
                  <a:pt x="181574" y="221326"/>
                </a:lnTo>
                <a:lnTo>
                  <a:pt x="188015" y="229494"/>
                </a:lnTo>
                <a:lnTo>
                  <a:pt x="191066" y="233006"/>
                </a:lnTo>
                <a:lnTo>
                  <a:pt x="199536" y="239448"/>
                </a:lnTo>
                <a:lnTo>
                  <a:pt x="204461" y="242499"/>
                </a:lnTo>
                <a:lnTo>
                  <a:pt x="212474" y="248430"/>
                </a:lnTo>
                <a:lnTo>
                  <a:pt x="219210" y="254240"/>
                </a:lnTo>
                <a:lnTo>
                  <a:pt x="225379" y="259998"/>
                </a:lnTo>
                <a:lnTo>
                  <a:pt x="234207" y="268594"/>
                </a:lnTo>
                <a:lnTo>
                  <a:pt x="237101" y="270503"/>
                </a:lnTo>
                <a:lnTo>
                  <a:pt x="242856" y="272623"/>
                </a:lnTo>
                <a:lnTo>
                  <a:pt x="248588" y="276106"/>
                </a:lnTo>
                <a:lnTo>
                  <a:pt x="255479" y="281552"/>
                </a:lnTo>
                <a:lnTo>
                  <a:pt x="258961" y="282296"/>
                </a:lnTo>
                <a:lnTo>
                  <a:pt x="261223" y="282495"/>
                </a:lnTo>
                <a:lnTo>
                  <a:pt x="263684" y="283580"/>
                </a:lnTo>
                <a:lnTo>
                  <a:pt x="271937" y="289625"/>
                </a:lnTo>
                <a:lnTo>
                  <a:pt x="274320" y="291465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484"/>
          <p:cNvSpPr/>
          <p:nvPr/>
        </p:nvSpPr>
        <p:spPr>
          <a:xfrm>
            <a:off x="1725929" y="1868805"/>
            <a:ext cx="231459" cy="282893"/>
          </a:xfrm>
          <a:custGeom>
            <a:avLst/>
            <a:gdLst/>
            <a:ahLst/>
            <a:cxnLst/>
            <a:rect l="0" t="0" r="0" b="0"/>
            <a:pathLst>
              <a:path w="231459" h="282893">
                <a:moveTo>
                  <a:pt x="231458" y="0"/>
                </a:moveTo>
                <a:lnTo>
                  <a:pt x="231458" y="7380"/>
                </a:lnTo>
                <a:lnTo>
                  <a:pt x="225566" y="15180"/>
                </a:lnTo>
                <a:lnTo>
                  <a:pt x="222727" y="23124"/>
                </a:lnTo>
                <a:lnTo>
                  <a:pt x="218688" y="28692"/>
                </a:lnTo>
                <a:lnTo>
                  <a:pt x="213717" y="36882"/>
                </a:lnTo>
                <a:lnTo>
                  <a:pt x="211058" y="41733"/>
                </a:lnTo>
                <a:lnTo>
                  <a:pt x="205564" y="49663"/>
                </a:lnTo>
                <a:lnTo>
                  <a:pt x="198994" y="58267"/>
                </a:lnTo>
                <a:lnTo>
                  <a:pt x="189725" y="71616"/>
                </a:lnTo>
                <a:lnTo>
                  <a:pt x="185539" y="78224"/>
                </a:lnTo>
                <a:lnTo>
                  <a:pt x="181795" y="84534"/>
                </a:lnTo>
                <a:lnTo>
                  <a:pt x="178347" y="90646"/>
                </a:lnTo>
                <a:lnTo>
                  <a:pt x="174143" y="96626"/>
                </a:lnTo>
                <a:lnTo>
                  <a:pt x="169435" y="102517"/>
                </a:lnTo>
                <a:lnTo>
                  <a:pt x="164392" y="108349"/>
                </a:lnTo>
                <a:lnTo>
                  <a:pt x="159125" y="114143"/>
                </a:lnTo>
                <a:lnTo>
                  <a:pt x="148193" y="125660"/>
                </a:lnTo>
                <a:lnTo>
                  <a:pt x="126777" y="147405"/>
                </a:lnTo>
                <a:lnTo>
                  <a:pt x="120713" y="154467"/>
                </a:lnTo>
                <a:lnTo>
                  <a:pt x="115718" y="161080"/>
                </a:lnTo>
                <a:lnTo>
                  <a:pt x="111436" y="167394"/>
                </a:lnTo>
                <a:lnTo>
                  <a:pt x="105723" y="173509"/>
                </a:lnTo>
                <a:lnTo>
                  <a:pt x="99057" y="179490"/>
                </a:lnTo>
                <a:lnTo>
                  <a:pt x="91756" y="185382"/>
                </a:lnTo>
                <a:lnTo>
                  <a:pt x="85936" y="191215"/>
                </a:lnTo>
                <a:lnTo>
                  <a:pt x="81103" y="197009"/>
                </a:lnTo>
                <a:lnTo>
                  <a:pt x="76929" y="202777"/>
                </a:lnTo>
                <a:lnTo>
                  <a:pt x="72241" y="207575"/>
                </a:lnTo>
                <a:lnTo>
                  <a:pt x="67211" y="211725"/>
                </a:lnTo>
                <a:lnTo>
                  <a:pt x="61952" y="215445"/>
                </a:lnTo>
                <a:lnTo>
                  <a:pt x="56542" y="219830"/>
                </a:lnTo>
                <a:lnTo>
                  <a:pt x="51030" y="224658"/>
                </a:lnTo>
                <a:lnTo>
                  <a:pt x="40778" y="234150"/>
                </a:lnTo>
                <a:lnTo>
                  <a:pt x="29651" y="244849"/>
                </a:lnTo>
                <a:lnTo>
                  <a:pt x="23338" y="251062"/>
                </a:lnTo>
                <a:lnTo>
                  <a:pt x="21274" y="254052"/>
                </a:lnTo>
                <a:lnTo>
                  <a:pt x="17416" y="262811"/>
                </a:lnTo>
                <a:lnTo>
                  <a:pt x="11617" y="270486"/>
                </a:lnTo>
                <a:lnTo>
                  <a:pt x="4423" y="278366"/>
                </a:lnTo>
                <a:lnTo>
                  <a:pt x="0" y="282892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485"/>
          <p:cNvSpPr/>
          <p:nvPr/>
        </p:nvSpPr>
        <p:spPr>
          <a:xfrm>
            <a:off x="2197417" y="1928812"/>
            <a:ext cx="317184" cy="25719"/>
          </a:xfrm>
          <a:custGeom>
            <a:avLst/>
            <a:gdLst/>
            <a:ahLst/>
            <a:cxnLst/>
            <a:rect l="0" t="0" r="0" b="0"/>
            <a:pathLst>
              <a:path w="317184" h="25719">
                <a:moveTo>
                  <a:pt x="0" y="25718"/>
                </a:moveTo>
                <a:lnTo>
                  <a:pt x="61884" y="25718"/>
                </a:lnTo>
                <a:lnTo>
                  <a:pt x="68879" y="24765"/>
                </a:lnTo>
                <a:lnTo>
                  <a:pt x="75447" y="23177"/>
                </a:lnTo>
                <a:lnTo>
                  <a:pt x="81730" y="21167"/>
                </a:lnTo>
                <a:lnTo>
                  <a:pt x="88777" y="19826"/>
                </a:lnTo>
                <a:lnTo>
                  <a:pt x="96332" y="18933"/>
                </a:lnTo>
                <a:lnTo>
                  <a:pt x="104226" y="18337"/>
                </a:lnTo>
                <a:lnTo>
                  <a:pt x="112347" y="17939"/>
                </a:lnTo>
                <a:lnTo>
                  <a:pt x="128989" y="17498"/>
                </a:lnTo>
                <a:lnTo>
                  <a:pt x="154424" y="17250"/>
                </a:lnTo>
                <a:lnTo>
                  <a:pt x="162004" y="16262"/>
                </a:lnTo>
                <a:lnTo>
                  <a:pt x="168963" y="14652"/>
                </a:lnTo>
                <a:lnTo>
                  <a:pt x="175507" y="12625"/>
                </a:lnTo>
                <a:lnTo>
                  <a:pt x="182727" y="11274"/>
                </a:lnTo>
                <a:lnTo>
                  <a:pt x="190398" y="10374"/>
                </a:lnTo>
                <a:lnTo>
                  <a:pt x="198370" y="9773"/>
                </a:lnTo>
                <a:lnTo>
                  <a:pt x="205589" y="9373"/>
                </a:lnTo>
                <a:lnTo>
                  <a:pt x="218690" y="8928"/>
                </a:lnTo>
                <a:lnTo>
                  <a:pt x="241327" y="8678"/>
                </a:lnTo>
                <a:lnTo>
                  <a:pt x="248515" y="7690"/>
                </a:lnTo>
                <a:lnTo>
                  <a:pt x="255211" y="6079"/>
                </a:lnTo>
                <a:lnTo>
                  <a:pt x="261581" y="4053"/>
                </a:lnTo>
                <a:lnTo>
                  <a:pt x="266780" y="2702"/>
                </a:lnTo>
                <a:lnTo>
                  <a:pt x="271198" y="1801"/>
                </a:lnTo>
                <a:lnTo>
                  <a:pt x="275096" y="1201"/>
                </a:lnTo>
                <a:lnTo>
                  <a:pt x="284508" y="534"/>
                </a:lnTo>
                <a:lnTo>
                  <a:pt x="297976" y="158"/>
                </a:lnTo>
                <a:lnTo>
                  <a:pt x="317183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486"/>
          <p:cNvSpPr/>
          <p:nvPr/>
        </p:nvSpPr>
        <p:spPr>
          <a:xfrm>
            <a:off x="2214562" y="2048836"/>
            <a:ext cx="300039" cy="34282"/>
          </a:xfrm>
          <a:custGeom>
            <a:avLst/>
            <a:gdLst/>
            <a:ahLst/>
            <a:cxnLst/>
            <a:rect l="0" t="0" r="0" b="0"/>
            <a:pathLst>
              <a:path w="300039" h="34282">
                <a:moveTo>
                  <a:pt x="0" y="34281"/>
                </a:moveTo>
                <a:lnTo>
                  <a:pt x="16483" y="34281"/>
                </a:lnTo>
                <a:lnTo>
                  <a:pt x="20513" y="33328"/>
                </a:lnTo>
                <a:lnTo>
                  <a:pt x="24153" y="31741"/>
                </a:lnTo>
                <a:lnTo>
                  <a:pt x="27532" y="29730"/>
                </a:lnTo>
                <a:lnTo>
                  <a:pt x="31690" y="28390"/>
                </a:lnTo>
                <a:lnTo>
                  <a:pt x="36366" y="27496"/>
                </a:lnTo>
                <a:lnTo>
                  <a:pt x="41389" y="26900"/>
                </a:lnTo>
                <a:lnTo>
                  <a:pt x="47596" y="26503"/>
                </a:lnTo>
                <a:lnTo>
                  <a:pt x="54590" y="26238"/>
                </a:lnTo>
                <a:lnTo>
                  <a:pt x="62111" y="26062"/>
                </a:lnTo>
                <a:lnTo>
                  <a:pt x="69030" y="24991"/>
                </a:lnTo>
                <a:lnTo>
                  <a:pt x="75548" y="23326"/>
                </a:lnTo>
                <a:lnTo>
                  <a:pt x="81797" y="21262"/>
                </a:lnTo>
                <a:lnTo>
                  <a:pt x="88822" y="19887"/>
                </a:lnTo>
                <a:lnTo>
                  <a:pt x="96362" y="18970"/>
                </a:lnTo>
                <a:lnTo>
                  <a:pt x="104246" y="18359"/>
                </a:lnTo>
                <a:lnTo>
                  <a:pt x="111408" y="16999"/>
                </a:lnTo>
                <a:lnTo>
                  <a:pt x="118087" y="15139"/>
                </a:lnTo>
                <a:lnTo>
                  <a:pt x="124445" y="12948"/>
                </a:lnTo>
                <a:lnTo>
                  <a:pt x="131540" y="11486"/>
                </a:lnTo>
                <a:lnTo>
                  <a:pt x="139129" y="10512"/>
                </a:lnTo>
                <a:lnTo>
                  <a:pt x="147045" y="9863"/>
                </a:lnTo>
                <a:lnTo>
                  <a:pt x="155180" y="9430"/>
                </a:lnTo>
                <a:lnTo>
                  <a:pt x="171839" y="8949"/>
                </a:lnTo>
                <a:lnTo>
                  <a:pt x="179329" y="7868"/>
                </a:lnTo>
                <a:lnTo>
                  <a:pt x="186228" y="6195"/>
                </a:lnTo>
                <a:lnTo>
                  <a:pt x="192732" y="4127"/>
                </a:lnTo>
                <a:lnTo>
                  <a:pt x="199925" y="2748"/>
                </a:lnTo>
                <a:lnTo>
                  <a:pt x="207579" y="1829"/>
                </a:lnTo>
                <a:lnTo>
                  <a:pt x="215538" y="1216"/>
                </a:lnTo>
                <a:lnTo>
                  <a:pt x="222750" y="808"/>
                </a:lnTo>
                <a:lnTo>
                  <a:pt x="235842" y="354"/>
                </a:lnTo>
                <a:lnTo>
                  <a:pt x="249373" y="99"/>
                </a:lnTo>
                <a:lnTo>
                  <a:pt x="280353" y="0"/>
                </a:lnTo>
                <a:lnTo>
                  <a:pt x="285010" y="950"/>
                </a:lnTo>
                <a:lnTo>
                  <a:pt x="289066" y="2535"/>
                </a:lnTo>
                <a:lnTo>
                  <a:pt x="300038" y="8564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487"/>
          <p:cNvSpPr/>
          <p:nvPr/>
        </p:nvSpPr>
        <p:spPr>
          <a:xfrm>
            <a:off x="2788919" y="1971706"/>
            <a:ext cx="257176" cy="17115"/>
          </a:xfrm>
          <a:custGeom>
            <a:avLst/>
            <a:gdLst/>
            <a:ahLst/>
            <a:cxnLst/>
            <a:rect l="0" t="0" r="0" b="0"/>
            <a:pathLst>
              <a:path w="257176" h="17115">
                <a:moveTo>
                  <a:pt x="0" y="17114"/>
                </a:moveTo>
                <a:lnTo>
                  <a:pt x="37183" y="17114"/>
                </a:lnTo>
                <a:lnTo>
                  <a:pt x="41934" y="16161"/>
                </a:lnTo>
                <a:lnTo>
                  <a:pt x="47959" y="14574"/>
                </a:lnTo>
                <a:lnTo>
                  <a:pt x="54833" y="12563"/>
                </a:lnTo>
                <a:lnTo>
                  <a:pt x="61320" y="11222"/>
                </a:lnTo>
                <a:lnTo>
                  <a:pt x="67550" y="10329"/>
                </a:lnTo>
                <a:lnTo>
                  <a:pt x="73609" y="9733"/>
                </a:lnTo>
                <a:lnTo>
                  <a:pt x="80505" y="9335"/>
                </a:lnTo>
                <a:lnTo>
                  <a:pt x="95788" y="8894"/>
                </a:lnTo>
                <a:lnTo>
                  <a:pt x="102911" y="7824"/>
                </a:lnTo>
                <a:lnTo>
                  <a:pt x="109565" y="6158"/>
                </a:lnTo>
                <a:lnTo>
                  <a:pt x="115906" y="4095"/>
                </a:lnTo>
                <a:lnTo>
                  <a:pt x="122991" y="2719"/>
                </a:lnTo>
                <a:lnTo>
                  <a:pt x="130572" y="1802"/>
                </a:lnTo>
                <a:lnTo>
                  <a:pt x="138483" y="1191"/>
                </a:lnTo>
                <a:lnTo>
                  <a:pt x="145662" y="784"/>
                </a:lnTo>
                <a:lnTo>
                  <a:pt x="158719" y="331"/>
                </a:lnTo>
                <a:lnTo>
                  <a:pt x="182623" y="40"/>
                </a:lnTo>
                <a:lnTo>
                  <a:pt x="194196" y="0"/>
                </a:lnTo>
                <a:lnTo>
                  <a:pt x="198997" y="942"/>
                </a:lnTo>
                <a:lnTo>
                  <a:pt x="203150" y="2523"/>
                </a:lnTo>
                <a:lnTo>
                  <a:pt x="206871" y="4529"/>
                </a:lnTo>
                <a:lnTo>
                  <a:pt x="210304" y="5866"/>
                </a:lnTo>
                <a:lnTo>
                  <a:pt x="213545" y="6758"/>
                </a:lnTo>
                <a:lnTo>
                  <a:pt x="216659" y="7352"/>
                </a:lnTo>
                <a:lnTo>
                  <a:pt x="220639" y="7748"/>
                </a:lnTo>
                <a:lnTo>
                  <a:pt x="225198" y="8013"/>
                </a:lnTo>
                <a:lnTo>
                  <a:pt x="234391" y="8306"/>
                </a:lnTo>
                <a:lnTo>
                  <a:pt x="246543" y="8510"/>
                </a:lnTo>
                <a:lnTo>
                  <a:pt x="256769" y="8540"/>
                </a:lnTo>
                <a:lnTo>
                  <a:pt x="256904" y="9493"/>
                </a:lnTo>
                <a:lnTo>
                  <a:pt x="256995" y="11081"/>
                </a:lnTo>
                <a:lnTo>
                  <a:pt x="257175" y="17114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488"/>
          <p:cNvSpPr/>
          <p:nvPr/>
        </p:nvSpPr>
        <p:spPr>
          <a:xfrm>
            <a:off x="3140392" y="1825974"/>
            <a:ext cx="256673" cy="282746"/>
          </a:xfrm>
          <a:custGeom>
            <a:avLst/>
            <a:gdLst/>
            <a:ahLst/>
            <a:cxnLst/>
            <a:rect l="0" t="0" r="0" b="0"/>
            <a:pathLst>
              <a:path w="256673" h="282746">
                <a:moveTo>
                  <a:pt x="0" y="25686"/>
                </a:moveTo>
                <a:lnTo>
                  <a:pt x="0" y="21135"/>
                </a:lnTo>
                <a:lnTo>
                  <a:pt x="952" y="19794"/>
                </a:lnTo>
                <a:lnTo>
                  <a:pt x="2540" y="18900"/>
                </a:lnTo>
                <a:lnTo>
                  <a:pt x="6844" y="17907"/>
                </a:lnTo>
                <a:lnTo>
                  <a:pt x="11932" y="17466"/>
                </a:lnTo>
                <a:lnTo>
                  <a:pt x="13669" y="16396"/>
                </a:lnTo>
                <a:lnTo>
                  <a:pt x="14828" y="14730"/>
                </a:lnTo>
                <a:lnTo>
                  <a:pt x="15600" y="12667"/>
                </a:lnTo>
                <a:lnTo>
                  <a:pt x="17068" y="11291"/>
                </a:lnTo>
                <a:lnTo>
                  <a:pt x="18998" y="10374"/>
                </a:lnTo>
                <a:lnTo>
                  <a:pt x="24636" y="9356"/>
                </a:lnTo>
                <a:lnTo>
                  <a:pt x="28806" y="9084"/>
                </a:lnTo>
                <a:lnTo>
                  <a:pt x="33492" y="8903"/>
                </a:lnTo>
                <a:lnTo>
                  <a:pt x="38520" y="7830"/>
                </a:lnTo>
                <a:lnTo>
                  <a:pt x="43778" y="6162"/>
                </a:lnTo>
                <a:lnTo>
                  <a:pt x="49188" y="4097"/>
                </a:lnTo>
                <a:lnTo>
                  <a:pt x="54699" y="2721"/>
                </a:lnTo>
                <a:lnTo>
                  <a:pt x="60279" y="1803"/>
                </a:lnTo>
                <a:lnTo>
                  <a:pt x="65903" y="1191"/>
                </a:lnTo>
                <a:lnTo>
                  <a:pt x="71558" y="784"/>
                </a:lnTo>
                <a:lnTo>
                  <a:pt x="77233" y="512"/>
                </a:lnTo>
                <a:lnTo>
                  <a:pt x="88618" y="210"/>
                </a:lnTo>
                <a:lnTo>
                  <a:pt x="117162" y="0"/>
                </a:lnTo>
                <a:lnTo>
                  <a:pt x="121923" y="942"/>
                </a:lnTo>
                <a:lnTo>
                  <a:pt x="133175" y="5866"/>
                </a:lnTo>
                <a:lnTo>
                  <a:pt x="139516" y="7352"/>
                </a:lnTo>
                <a:lnTo>
                  <a:pt x="141588" y="8701"/>
                </a:lnTo>
                <a:lnTo>
                  <a:pt x="142969" y="10552"/>
                </a:lnTo>
                <a:lnTo>
                  <a:pt x="143891" y="12739"/>
                </a:lnTo>
                <a:lnTo>
                  <a:pt x="145187" y="20368"/>
                </a:lnTo>
                <a:lnTo>
                  <a:pt x="145571" y="28661"/>
                </a:lnTo>
                <a:lnTo>
                  <a:pt x="143121" y="36850"/>
                </a:lnTo>
                <a:lnTo>
                  <a:pt x="141134" y="41701"/>
                </a:lnTo>
                <a:lnTo>
                  <a:pt x="138857" y="46840"/>
                </a:lnTo>
                <a:lnTo>
                  <a:pt x="133786" y="57630"/>
                </a:lnTo>
                <a:lnTo>
                  <a:pt x="128358" y="66236"/>
                </a:lnTo>
                <a:lnTo>
                  <a:pt x="121818" y="74188"/>
                </a:lnTo>
                <a:lnTo>
                  <a:pt x="117407" y="78975"/>
                </a:lnTo>
                <a:lnTo>
                  <a:pt x="112561" y="84072"/>
                </a:lnTo>
                <a:lnTo>
                  <a:pt x="107426" y="88422"/>
                </a:lnTo>
                <a:lnTo>
                  <a:pt x="102097" y="92275"/>
                </a:lnTo>
                <a:lnTo>
                  <a:pt x="96640" y="95796"/>
                </a:lnTo>
                <a:lnTo>
                  <a:pt x="92049" y="99096"/>
                </a:lnTo>
                <a:lnTo>
                  <a:pt x="84408" y="105302"/>
                </a:lnTo>
                <a:lnTo>
                  <a:pt x="77837" y="108696"/>
                </a:lnTo>
                <a:lnTo>
                  <a:pt x="74751" y="109601"/>
                </a:lnTo>
                <a:lnTo>
                  <a:pt x="68783" y="113146"/>
                </a:lnTo>
                <a:lnTo>
                  <a:pt x="60160" y="119864"/>
                </a:lnTo>
                <a:lnTo>
                  <a:pt x="64604" y="119948"/>
                </a:lnTo>
                <a:lnTo>
                  <a:pt x="66881" y="119007"/>
                </a:lnTo>
                <a:lnTo>
                  <a:pt x="71952" y="115422"/>
                </a:lnTo>
                <a:lnTo>
                  <a:pt x="75591" y="114085"/>
                </a:lnTo>
                <a:lnTo>
                  <a:pt x="79921" y="113193"/>
                </a:lnTo>
                <a:lnTo>
                  <a:pt x="84714" y="112599"/>
                </a:lnTo>
                <a:lnTo>
                  <a:pt x="92578" y="111939"/>
                </a:lnTo>
                <a:lnTo>
                  <a:pt x="96009" y="111763"/>
                </a:lnTo>
                <a:lnTo>
                  <a:pt x="107441" y="111567"/>
                </a:lnTo>
                <a:lnTo>
                  <a:pt x="151214" y="111420"/>
                </a:lnTo>
                <a:lnTo>
                  <a:pt x="157006" y="112369"/>
                </a:lnTo>
                <a:lnTo>
                  <a:pt x="162774" y="113955"/>
                </a:lnTo>
                <a:lnTo>
                  <a:pt x="168523" y="115964"/>
                </a:lnTo>
                <a:lnTo>
                  <a:pt x="174261" y="117304"/>
                </a:lnTo>
                <a:lnTo>
                  <a:pt x="179992" y="118197"/>
                </a:lnTo>
                <a:lnTo>
                  <a:pt x="185717" y="118792"/>
                </a:lnTo>
                <a:lnTo>
                  <a:pt x="191439" y="120142"/>
                </a:lnTo>
                <a:lnTo>
                  <a:pt x="197158" y="121994"/>
                </a:lnTo>
                <a:lnTo>
                  <a:pt x="202877" y="124181"/>
                </a:lnTo>
                <a:lnTo>
                  <a:pt x="207641" y="126592"/>
                </a:lnTo>
                <a:lnTo>
                  <a:pt x="215475" y="131810"/>
                </a:lnTo>
                <a:lnTo>
                  <a:pt x="222132" y="137305"/>
                </a:lnTo>
                <a:lnTo>
                  <a:pt x="228265" y="142921"/>
                </a:lnTo>
                <a:lnTo>
                  <a:pt x="234166" y="148593"/>
                </a:lnTo>
                <a:lnTo>
                  <a:pt x="239964" y="156829"/>
                </a:lnTo>
                <a:lnTo>
                  <a:pt x="242843" y="161692"/>
                </a:lnTo>
                <a:lnTo>
                  <a:pt x="248583" y="169635"/>
                </a:lnTo>
                <a:lnTo>
                  <a:pt x="251447" y="173087"/>
                </a:lnTo>
                <a:lnTo>
                  <a:pt x="254629" y="179462"/>
                </a:lnTo>
                <a:lnTo>
                  <a:pt x="256044" y="185471"/>
                </a:lnTo>
                <a:lnTo>
                  <a:pt x="256672" y="191316"/>
                </a:lnTo>
                <a:lnTo>
                  <a:pt x="254412" y="199629"/>
                </a:lnTo>
                <a:lnTo>
                  <a:pt x="252475" y="204513"/>
                </a:lnTo>
                <a:lnTo>
                  <a:pt x="247784" y="212479"/>
                </a:lnTo>
                <a:lnTo>
                  <a:pt x="242523" y="219195"/>
                </a:lnTo>
                <a:lnTo>
                  <a:pt x="237011" y="225355"/>
                </a:lnTo>
                <a:lnTo>
                  <a:pt x="233254" y="228331"/>
                </a:lnTo>
                <a:lnTo>
                  <a:pt x="228846" y="231267"/>
                </a:lnTo>
                <a:lnTo>
                  <a:pt x="224001" y="234178"/>
                </a:lnTo>
                <a:lnTo>
                  <a:pt x="218866" y="237070"/>
                </a:lnTo>
                <a:lnTo>
                  <a:pt x="208082" y="242824"/>
                </a:lnTo>
                <a:lnTo>
                  <a:pt x="203491" y="246645"/>
                </a:lnTo>
                <a:lnTo>
                  <a:pt x="199478" y="251097"/>
                </a:lnTo>
                <a:lnTo>
                  <a:pt x="195850" y="255970"/>
                </a:lnTo>
                <a:lnTo>
                  <a:pt x="190574" y="259218"/>
                </a:lnTo>
                <a:lnTo>
                  <a:pt x="184200" y="261384"/>
                </a:lnTo>
                <a:lnTo>
                  <a:pt x="177092" y="262828"/>
                </a:lnTo>
                <a:lnTo>
                  <a:pt x="170449" y="264743"/>
                </a:lnTo>
                <a:lnTo>
                  <a:pt x="164115" y="266972"/>
                </a:lnTo>
                <a:lnTo>
                  <a:pt x="157988" y="269411"/>
                </a:lnTo>
                <a:lnTo>
                  <a:pt x="151998" y="271037"/>
                </a:lnTo>
                <a:lnTo>
                  <a:pt x="146099" y="272120"/>
                </a:lnTo>
                <a:lnTo>
                  <a:pt x="140262" y="272843"/>
                </a:lnTo>
                <a:lnTo>
                  <a:pt x="134466" y="274277"/>
                </a:lnTo>
                <a:lnTo>
                  <a:pt x="128696" y="276186"/>
                </a:lnTo>
                <a:lnTo>
                  <a:pt x="122945" y="278411"/>
                </a:lnTo>
                <a:lnTo>
                  <a:pt x="117206" y="279894"/>
                </a:lnTo>
                <a:lnTo>
                  <a:pt x="111475" y="280883"/>
                </a:lnTo>
                <a:lnTo>
                  <a:pt x="105749" y="281542"/>
                </a:lnTo>
                <a:lnTo>
                  <a:pt x="100027" y="281982"/>
                </a:lnTo>
                <a:lnTo>
                  <a:pt x="94307" y="282275"/>
                </a:lnTo>
                <a:lnTo>
                  <a:pt x="79695" y="282687"/>
                </a:lnTo>
                <a:lnTo>
                  <a:pt x="75990" y="282745"/>
                </a:lnTo>
                <a:lnTo>
                  <a:pt x="71615" y="281831"/>
                </a:lnTo>
                <a:lnTo>
                  <a:pt x="66793" y="280269"/>
                </a:lnTo>
                <a:lnTo>
                  <a:pt x="61674" y="278275"/>
                </a:lnTo>
                <a:lnTo>
                  <a:pt x="57308" y="276946"/>
                </a:lnTo>
                <a:lnTo>
                  <a:pt x="49918" y="275470"/>
                </a:lnTo>
                <a:lnTo>
                  <a:pt x="44953" y="274638"/>
                </a:lnTo>
                <a:lnTo>
                  <a:pt x="41252" y="271904"/>
                </a:lnTo>
                <a:lnTo>
                  <a:pt x="38931" y="269841"/>
                </a:lnTo>
                <a:lnTo>
                  <a:pt x="38337" y="268466"/>
                </a:lnTo>
                <a:lnTo>
                  <a:pt x="38893" y="267549"/>
                </a:lnTo>
                <a:lnTo>
                  <a:pt x="42078" y="266078"/>
                </a:lnTo>
                <a:lnTo>
                  <a:pt x="42514" y="263337"/>
                </a:lnTo>
                <a:lnTo>
                  <a:pt x="42630" y="261272"/>
                </a:lnTo>
                <a:lnTo>
                  <a:pt x="43660" y="259896"/>
                </a:lnTo>
                <a:lnTo>
                  <a:pt x="45299" y="258978"/>
                </a:lnTo>
                <a:lnTo>
                  <a:pt x="51435" y="257143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489"/>
          <p:cNvSpPr/>
          <p:nvPr/>
        </p:nvSpPr>
        <p:spPr>
          <a:xfrm>
            <a:off x="3569017" y="1851660"/>
            <a:ext cx="102871" cy="222886"/>
          </a:xfrm>
          <a:custGeom>
            <a:avLst/>
            <a:gdLst/>
            <a:ahLst/>
            <a:cxnLst/>
            <a:rect l="0" t="0" r="0" b="0"/>
            <a:pathLst>
              <a:path w="102871" h="222886">
                <a:moveTo>
                  <a:pt x="0" y="0"/>
                </a:moveTo>
                <a:lnTo>
                  <a:pt x="4551" y="4550"/>
                </a:lnTo>
                <a:lnTo>
                  <a:pt x="5891" y="6844"/>
                </a:lnTo>
                <a:lnTo>
                  <a:pt x="8730" y="15574"/>
                </a:lnTo>
                <a:lnTo>
                  <a:pt x="10583" y="19908"/>
                </a:lnTo>
                <a:lnTo>
                  <a:pt x="12770" y="24702"/>
                </a:lnTo>
                <a:lnTo>
                  <a:pt x="15181" y="28850"/>
                </a:lnTo>
                <a:lnTo>
                  <a:pt x="17741" y="32568"/>
                </a:lnTo>
                <a:lnTo>
                  <a:pt x="20400" y="35999"/>
                </a:lnTo>
                <a:lnTo>
                  <a:pt x="22172" y="40192"/>
                </a:lnTo>
                <a:lnTo>
                  <a:pt x="23354" y="44892"/>
                </a:lnTo>
                <a:lnTo>
                  <a:pt x="24142" y="49930"/>
                </a:lnTo>
                <a:lnTo>
                  <a:pt x="25620" y="55194"/>
                </a:lnTo>
                <a:lnTo>
                  <a:pt x="27557" y="60608"/>
                </a:lnTo>
                <a:lnTo>
                  <a:pt x="29802" y="66123"/>
                </a:lnTo>
                <a:lnTo>
                  <a:pt x="31298" y="71704"/>
                </a:lnTo>
                <a:lnTo>
                  <a:pt x="32295" y="77330"/>
                </a:lnTo>
                <a:lnTo>
                  <a:pt x="32960" y="82986"/>
                </a:lnTo>
                <a:lnTo>
                  <a:pt x="34356" y="89614"/>
                </a:lnTo>
                <a:lnTo>
                  <a:pt x="36239" y="96890"/>
                </a:lnTo>
                <a:lnTo>
                  <a:pt x="38447" y="104598"/>
                </a:lnTo>
                <a:lnTo>
                  <a:pt x="40871" y="111642"/>
                </a:lnTo>
                <a:lnTo>
                  <a:pt x="43440" y="118243"/>
                </a:lnTo>
                <a:lnTo>
                  <a:pt x="46105" y="124548"/>
                </a:lnTo>
                <a:lnTo>
                  <a:pt x="48834" y="129705"/>
                </a:lnTo>
                <a:lnTo>
                  <a:pt x="51606" y="134095"/>
                </a:lnTo>
                <a:lnTo>
                  <a:pt x="54406" y="137974"/>
                </a:lnTo>
                <a:lnTo>
                  <a:pt x="56274" y="142465"/>
                </a:lnTo>
                <a:lnTo>
                  <a:pt x="57519" y="147364"/>
                </a:lnTo>
                <a:lnTo>
                  <a:pt x="58348" y="152535"/>
                </a:lnTo>
                <a:lnTo>
                  <a:pt x="59854" y="157887"/>
                </a:lnTo>
                <a:lnTo>
                  <a:pt x="61810" y="163361"/>
                </a:lnTo>
                <a:lnTo>
                  <a:pt x="64067" y="168914"/>
                </a:lnTo>
                <a:lnTo>
                  <a:pt x="66524" y="173569"/>
                </a:lnTo>
                <a:lnTo>
                  <a:pt x="69114" y="177625"/>
                </a:lnTo>
                <a:lnTo>
                  <a:pt x="71794" y="181282"/>
                </a:lnTo>
                <a:lnTo>
                  <a:pt x="74533" y="184672"/>
                </a:lnTo>
                <a:lnTo>
                  <a:pt x="77311" y="187884"/>
                </a:lnTo>
                <a:lnTo>
                  <a:pt x="80116" y="190979"/>
                </a:lnTo>
                <a:lnTo>
                  <a:pt x="81986" y="193994"/>
                </a:lnTo>
                <a:lnTo>
                  <a:pt x="84063" y="199884"/>
                </a:lnTo>
                <a:lnTo>
                  <a:pt x="85570" y="202789"/>
                </a:lnTo>
                <a:lnTo>
                  <a:pt x="87526" y="205677"/>
                </a:lnTo>
                <a:lnTo>
                  <a:pt x="92960" y="212607"/>
                </a:lnTo>
                <a:lnTo>
                  <a:pt x="93703" y="216094"/>
                </a:lnTo>
                <a:lnTo>
                  <a:pt x="94180" y="221543"/>
                </a:lnTo>
                <a:lnTo>
                  <a:pt x="95172" y="221990"/>
                </a:lnTo>
                <a:lnTo>
                  <a:pt x="96785" y="222288"/>
                </a:lnTo>
                <a:lnTo>
                  <a:pt x="102870" y="222885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490"/>
          <p:cNvSpPr/>
          <p:nvPr/>
        </p:nvSpPr>
        <p:spPr>
          <a:xfrm>
            <a:off x="3512643" y="1903126"/>
            <a:ext cx="236397" cy="34260"/>
          </a:xfrm>
          <a:custGeom>
            <a:avLst/>
            <a:gdLst/>
            <a:ahLst/>
            <a:cxnLst/>
            <a:rect l="0" t="0" r="0" b="0"/>
            <a:pathLst>
              <a:path w="236397" h="34260">
                <a:moveTo>
                  <a:pt x="4939" y="34259"/>
                </a:moveTo>
                <a:lnTo>
                  <a:pt x="0" y="34259"/>
                </a:lnTo>
                <a:lnTo>
                  <a:pt x="4101" y="34259"/>
                </a:lnTo>
                <a:lnTo>
                  <a:pt x="4380" y="33306"/>
                </a:lnTo>
                <a:lnTo>
                  <a:pt x="4566" y="31719"/>
                </a:lnTo>
                <a:lnTo>
                  <a:pt x="4690" y="29708"/>
                </a:lnTo>
                <a:lnTo>
                  <a:pt x="6679" y="28367"/>
                </a:lnTo>
                <a:lnTo>
                  <a:pt x="9909" y="27473"/>
                </a:lnTo>
                <a:lnTo>
                  <a:pt x="13967" y="26878"/>
                </a:lnTo>
                <a:lnTo>
                  <a:pt x="17625" y="25528"/>
                </a:lnTo>
                <a:lnTo>
                  <a:pt x="21016" y="23676"/>
                </a:lnTo>
                <a:lnTo>
                  <a:pt x="24230" y="21488"/>
                </a:lnTo>
                <a:lnTo>
                  <a:pt x="28277" y="20030"/>
                </a:lnTo>
                <a:lnTo>
                  <a:pt x="32880" y="19058"/>
                </a:lnTo>
                <a:lnTo>
                  <a:pt x="37854" y="18410"/>
                </a:lnTo>
                <a:lnTo>
                  <a:pt x="43075" y="17978"/>
                </a:lnTo>
                <a:lnTo>
                  <a:pt x="48460" y="17690"/>
                </a:lnTo>
                <a:lnTo>
                  <a:pt x="53955" y="17498"/>
                </a:lnTo>
                <a:lnTo>
                  <a:pt x="60477" y="16417"/>
                </a:lnTo>
                <a:lnTo>
                  <a:pt x="67682" y="14744"/>
                </a:lnTo>
                <a:lnTo>
                  <a:pt x="75343" y="12677"/>
                </a:lnTo>
                <a:lnTo>
                  <a:pt x="83307" y="11298"/>
                </a:lnTo>
                <a:lnTo>
                  <a:pt x="91474" y="10379"/>
                </a:lnTo>
                <a:lnTo>
                  <a:pt x="99777" y="9766"/>
                </a:lnTo>
                <a:lnTo>
                  <a:pt x="107217" y="9358"/>
                </a:lnTo>
                <a:lnTo>
                  <a:pt x="120563" y="8904"/>
                </a:lnTo>
                <a:lnTo>
                  <a:pt x="127742" y="7831"/>
                </a:lnTo>
                <a:lnTo>
                  <a:pt x="135385" y="6162"/>
                </a:lnTo>
                <a:lnTo>
                  <a:pt x="143338" y="4098"/>
                </a:lnTo>
                <a:lnTo>
                  <a:pt x="151498" y="2721"/>
                </a:lnTo>
                <a:lnTo>
                  <a:pt x="159795" y="1804"/>
                </a:lnTo>
                <a:lnTo>
                  <a:pt x="168184" y="1192"/>
                </a:lnTo>
                <a:lnTo>
                  <a:pt x="175681" y="784"/>
                </a:lnTo>
                <a:lnTo>
                  <a:pt x="189092" y="331"/>
                </a:lnTo>
                <a:lnTo>
                  <a:pt x="213223" y="40"/>
                </a:lnTo>
                <a:lnTo>
                  <a:pt x="224828" y="0"/>
                </a:lnTo>
                <a:lnTo>
                  <a:pt x="228684" y="942"/>
                </a:lnTo>
                <a:lnTo>
                  <a:pt x="231255" y="2523"/>
                </a:lnTo>
                <a:lnTo>
                  <a:pt x="236396" y="8541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491"/>
          <p:cNvSpPr/>
          <p:nvPr/>
        </p:nvSpPr>
        <p:spPr>
          <a:xfrm>
            <a:off x="3509009" y="2117407"/>
            <a:ext cx="265749" cy="60008"/>
          </a:xfrm>
          <a:custGeom>
            <a:avLst/>
            <a:gdLst/>
            <a:ahLst/>
            <a:cxnLst/>
            <a:rect l="0" t="0" r="0" b="0"/>
            <a:pathLst>
              <a:path w="265749" h="60008">
                <a:moveTo>
                  <a:pt x="0" y="60007"/>
                </a:moveTo>
                <a:lnTo>
                  <a:pt x="4552" y="55457"/>
                </a:lnTo>
                <a:lnTo>
                  <a:pt x="6844" y="54116"/>
                </a:lnTo>
                <a:lnTo>
                  <a:pt x="15575" y="51277"/>
                </a:lnTo>
                <a:lnTo>
                  <a:pt x="19908" y="49425"/>
                </a:lnTo>
                <a:lnTo>
                  <a:pt x="24702" y="47237"/>
                </a:lnTo>
                <a:lnTo>
                  <a:pt x="30756" y="45779"/>
                </a:lnTo>
                <a:lnTo>
                  <a:pt x="37649" y="44807"/>
                </a:lnTo>
                <a:lnTo>
                  <a:pt x="45102" y="44159"/>
                </a:lnTo>
                <a:lnTo>
                  <a:pt x="52928" y="42774"/>
                </a:lnTo>
                <a:lnTo>
                  <a:pt x="61003" y="40899"/>
                </a:lnTo>
                <a:lnTo>
                  <a:pt x="69244" y="38696"/>
                </a:lnTo>
                <a:lnTo>
                  <a:pt x="86021" y="33708"/>
                </a:lnTo>
                <a:lnTo>
                  <a:pt x="120074" y="22745"/>
                </a:lnTo>
                <a:lnTo>
                  <a:pt x="128627" y="20878"/>
                </a:lnTo>
                <a:lnTo>
                  <a:pt x="137187" y="19634"/>
                </a:lnTo>
                <a:lnTo>
                  <a:pt x="145750" y="18804"/>
                </a:lnTo>
                <a:lnTo>
                  <a:pt x="153365" y="17299"/>
                </a:lnTo>
                <a:lnTo>
                  <a:pt x="160346" y="15343"/>
                </a:lnTo>
                <a:lnTo>
                  <a:pt x="166904" y="13086"/>
                </a:lnTo>
                <a:lnTo>
                  <a:pt x="174135" y="11582"/>
                </a:lnTo>
                <a:lnTo>
                  <a:pt x="181813" y="10579"/>
                </a:lnTo>
                <a:lnTo>
                  <a:pt x="189788" y="9910"/>
                </a:lnTo>
                <a:lnTo>
                  <a:pt x="197011" y="8512"/>
                </a:lnTo>
                <a:lnTo>
                  <a:pt x="203731" y="6627"/>
                </a:lnTo>
                <a:lnTo>
                  <a:pt x="210116" y="4418"/>
                </a:lnTo>
                <a:lnTo>
                  <a:pt x="217230" y="2945"/>
                </a:lnTo>
                <a:lnTo>
                  <a:pt x="224830" y="1964"/>
                </a:lnTo>
                <a:lnTo>
                  <a:pt x="238990" y="873"/>
                </a:lnTo>
                <a:lnTo>
                  <a:pt x="248458" y="388"/>
                </a:lnTo>
                <a:lnTo>
                  <a:pt x="255841" y="172"/>
                </a:lnTo>
                <a:lnTo>
                  <a:pt x="265748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492"/>
          <p:cNvSpPr/>
          <p:nvPr/>
        </p:nvSpPr>
        <p:spPr>
          <a:xfrm>
            <a:off x="3903345" y="1526258"/>
            <a:ext cx="2657475" cy="608260"/>
          </a:xfrm>
          <a:custGeom>
            <a:avLst/>
            <a:gdLst/>
            <a:ahLst/>
            <a:cxnLst/>
            <a:rect l="0" t="0" r="0" b="0"/>
            <a:pathLst>
              <a:path w="2657475" h="608260">
                <a:moveTo>
                  <a:pt x="0" y="471134"/>
                </a:moveTo>
                <a:lnTo>
                  <a:pt x="0" y="475685"/>
                </a:lnTo>
                <a:lnTo>
                  <a:pt x="952" y="477026"/>
                </a:lnTo>
                <a:lnTo>
                  <a:pt x="2540" y="477919"/>
                </a:lnTo>
                <a:lnTo>
                  <a:pt x="4550" y="478515"/>
                </a:lnTo>
                <a:lnTo>
                  <a:pt x="9324" y="481717"/>
                </a:lnTo>
                <a:lnTo>
                  <a:pt x="28619" y="499827"/>
                </a:lnTo>
                <a:lnTo>
                  <a:pt x="40966" y="517054"/>
                </a:lnTo>
                <a:lnTo>
                  <a:pt x="54471" y="528449"/>
                </a:lnTo>
                <a:lnTo>
                  <a:pt x="68050" y="546343"/>
                </a:lnTo>
                <a:lnTo>
                  <a:pt x="71085" y="549849"/>
                </a:lnTo>
                <a:lnTo>
                  <a:pt x="84456" y="559333"/>
                </a:lnTo>
                <a:lnTo>
                  <a:pt x="112746" y="576828"/>
                </a:lnTo>
                <a:lnTo>
                  <a:pt x="131308" y="594004"/>
                </a:lnTo>
                <a:lnTo>
                  <a:pt x="134211" y="595910"/>
                </a:lnTo>
                <a:lnTo>
                  <a:pt x="142847" y="599544"/>
                </a:lnTo>
                <a:lnTo>
                  <a:pt x="151439" y="605278"/>
                </a:lnTo>
                <a:lnTo>
                  <a:pt x="162728" y="608259"/>
                </a:lnTo>
                <a:lnTo>
                  <a:pt x="167384" y="603733"/>
                </a:lnTo>
                <a:lnTo>
                  <a:pt x="167786" y="601443"/>
                </a:lnTo>
                <a:lnTo>
                  <a:pt x="167103" y="598964"/>
                </a:lnTo>
                <a:lnTo>
                  <a:pt x="165694" y="596359"/>
                </a:lnTo>
                <a:lnTo>
                  <a:pt x="164129" y="590925"/>
                </a:lnTo>
                <a:lnTo>
                  <a:pt x="163712" y="588142"/>
                </a:lnTo>
                <a:lnTo>
                  <a:pt x="162481" y="585334"/>
                </a:lnTo>
                <a:lnTo>
                  <a:pt x="158574" y="579675"/>
                </a:lnTo>
                <a:lnTo>
                  <a:pt x="157150" y="575879"/>
                </a:lnTo>
                <a:lnTo>
                  <a:pt x="154866" y="558641"/>
                </a:lnTo>
                <a:lnTo>
                  <a:pt x="154680" y="555189"/>
                </a:lnTo>
                <a:lnTo>
                  <a:pt x="149865" y="541230"/>
                </a:lnTo>
                <a:lnTo>
                  <a:pt x="142406" y="525029"/>
                </a:lnTo>
                <a:lnTo>
                  <a:pt x="139491" y="511280"/>
                </a:lnTo>
                <a:lnTo>
                  <a:pt x="137243" y="496597"/>
                </a:lnTo>
                <a:lnTo>
                  <a:pt x="130623" y="477620"/>
                </a:lnTo>
                <a:lnTo>
                  <a:pt x="125364" y="465762"/>
                </a:lnTo>
                <a:lnTo>
                  <a:pt x="122392" y="451601"/>
                </a:lnTo>
                <a:lnTo>
                  <a:pt x="120119" y="435783"/>
                </a:lnTo>
                <a:lnTo>
                  <a:pt x="115933" y="419227"/>
                </a:lnTo>
                <a:lnTo>
                  <a:pt x="113438" y="404884"/>
                </a:lnTo>
                <a:lnTo>
                  <a:pt x="111377" y="392160"/>
                </a:lnTo>
                <a:lnTo>
                  <a:pt x="105814" y="373333"/>
                </a:lnTo>
                <a:lnTo>
                  <a:pt x="104178" y="358135"/>
                </a:lnTo>
                <a:lnTo>
                  <a:pt x="100911" y="344395"/>
                </a:lnTo>
                <a:lnTo>
                  <a:pt x="97236" y="331938"/>
                </a:lnTo>
                <a:lnTo>
                  <a:pt x="94216" y="313262"/>
                </a:lnTo>
                <a:lnTo>
                  <a:pt x="90133" y="298099"/>
                </a:lnTo>
                <a:lnTo>
                  <a:pt x="85144" y="284375"/>
                </a:lnTo>
                <a:lnTo>
                  <a:pt x="79751" y="272877"/>
                </a:lnTo>
                <a:lnTo>
                  <a:pt x="74180" y="264592"/>
                </a:lnTo>
                <a:lnTo>
                  <a:pt x="71068" y="255195"/>
                </a:lnTo>
                <a:lnTo>
                  <a:pt x="68733" y="244669"/>
                </a:lnTo>
                <a:lnTo>
                  <a:pt x="62064" y="228985"/>
                </a:lnTo>
                <a:lnTo>
                  <a:pt x="56793" y="221272"/>
                </a:lnTo>
                <a:lnTo>
                  <a:pt x="53816" y="212129"/>
                </a:lnTo>
                <a:lnTo>
                  <a:pt x="51905" y="195288"/>
                </a:lnTo>
                <a:lnTo>
                  <a:pt x="51453" y="177934"/>
                </a:lnTo>
                <a:lnTo>
                  <a:pt x="51436" y="159565"/>
                </a:lnTo>
                <a:lnTo>
                  <a:pt x="52388" y="156741"/>
                </a:lnTo>
                <a:lnTo>
                  <a:pt x="55986" y="151064"/>
                </a:lnTo>
                <a:lnTo>
                  <a:pt x="58279" y="149169"/>
                </a:lnTo>
                <a:lnTo>
                  <a:pt x="60760" y="147906"/>
                </a:lnTo>
                <a:lnTo>
                  <a:pt x="63367" y="147063"/>
                </a:lnTo>
                <a:lnTo>
                  <a:pt x="68803" y="143588"/>
                </a:lnTo>
                <a:lnTo>
                  <a:pt x="75346" y="138868"/>
                </a:lnTo>
                <a:lnTo>
                  <a:pt x="88788" y="131808"/>
                </a:lnTo>
                <a:lnTo>
                  <a:pt x="116148" y="122657"/>
                </a:lnTo>
                <a:lnTo>
                  <a:pt x="193023" y="112315"/>
                </a:lnTo>
                <a:lnTo>
                  <a:pt x="232040" y="108711"/>
                </a:lnTo>
                <a:lnTo>
                  <a:pt x="257347" y="104352"/>
                </a:lnTo>
                <a:lnTo>
                  <a:pt x="315410" y="100138"/>
                </a:lnTo>
                <a:lnTo>
                  <a:pt x="342375" y="95779"/>
                </a:lnTo>
                <a:lnTo>
                  <a:pt x="429363" y="87207"/>
                </a:lnTo>
                <a:lnTo>
                  <a:pt x="508678" y="78098"/>
                </a:lnTo>
                <a:lnTo>
                  <a:pt x="589600" y="68144"/>
                </a:lnTo>
                <a:lnTo>
                  <a:pt x="670894" y="60525"/>
                </a:lnTo>
                <a:lnTo>
                  <a:pt x="740163" y="59769"/>
                </a:lnTo>
                <a:lnTo>
                  <a:pt x="821049" y="52283"/>
                </a:lnTo>
                <a:lnTo>
                  <a:pt x="894204" y="44455"/>
                </a:lnTo>
                <a:lnTo>
                  <a:pt x="970772" y="41813"/>
                </a:lnTo>
                <a:lnTo>
                  <a:pt x="1042885" y="35162"/>
                </a:lnTo>
                <a:lnTo>
                  <a:pt x="1116951" y="34098"/>
                </a:lnTo>
                <a:lnTo>
                  <a:pt x="1193638" y="28066"/>
                </a:lnTo>
                <a:lnTo>
                  <a:pt x="1280090" y="24649"/>
                </a:lnTo>
                <a:lnTo>
                  <a:pt x="1351588" y="18014"/>
                </a:lnTo>
                <a:lnTo>
                  <a:pt x="1429819" y="16953"/>
                </a:lnTo>
                <a:lnTo>
                  <a:pt x="1538896" y="16801"/>
                </a:lnTo>
                <a:lnTo>
                  <a:pt x="1613999" y="10008"/>
                </a:lnTo>
                <a:lnTo>
                  <a:pt x="1691775" y="8455"/>
                </a:lnTo>
                <a:lnTo>
                  <a:pt x="1958938" y="8219"/>
                </a:lnTo>
                <a:lnTo>
                  <a:pt x="2040835" y="1434"/>
                </a:lnTo>
                <a:lnTo>
                  <a:pt x="2108949" y="0"/>
                </a:lnTo>
                <a:lnTo>
                  <a:pt x="2199783" y="7058"/>
                </a:lnTo>
                <a:lnTo>
                  <a:pt x="2278432" y="8066"/>
                </a:lnTo>
                <a:lnTo>
                  <a:pt x="2591538" y="8219"/>
                </a:lnTo>
                <a:lnTo>
                  <a:pt x="2657474" y="16792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493"/>
          <p:cNvSpPr/>
          <p:nvPr/>
        </p:nvSpPr>
        <p:spPr>
          <a:xfrm>
            <a:off x="4246276" y="1808840"/>
            <a:ext cx="273730" cy="222694"/>
          </a:xfrm>
          <a:custGeom>
            <a:avLst/>
            <a:gdLst/>
            <a:ahLst/>
            <a:cxnLst/>
            <a:rect l="0" t="0" r="0" b="0"/>
            <a:pathLst>
              <a:path w="273730" h="222694">
                <a:moveTo>
                  <a:pt x="17114" y="42820"/>
                </a:moveTo>
                <a:lnTo>
                  <a:pt x="4095" y="42820"/>
                </a:lnTo>
                <a:lnTo>
                  <a:pt x="2720" y="41867"/>
                </a:lnTo>
                <a:lnTo>
                  <a:pt x="1802" y="40280"/>
                </a:lnTo>
                <a:lnTo>
                  <a:pt x="76" y="34600"/>
                </a:lnTo>
                <a:lnTo>
                  <a:pt x="0" y="29801"/>
                </a:lnTo>
                <a:lnTo>
                  <a:pt x="942" y="28425"/>
                </a:lnTo>
                <a:lnTo>
                  <a:pt x="2523" y="27508"/>
                </a:lnTo>
                <a:lnTo>
                  <a:pt x="4529" y="26897"/>
                </a:lnTo>
                <a:lnTo>
                  <a:pt x="9298" y="23678"/>
                </a:lnTo>
                <a:lnTo>
                  <a:pt x="15545" y="19072"/>
                </a:lnTo>
                <a:lnTo>
                  <a:pt x="19878" y="16510"/>
                </a:lnTo>
                <a:lnTo>
                  <a:pt x="24671" y="13850"/>
                </a:lnTo>
                <a:lnTo>
                  <a:pt x="30724" y="11124"/>
                </a:lnTo>
                <a:lnTo>
                  <a:pt x="37617" y="8354"/>
                </a:lnTo>
                <a:lnTo>
                  <a:pt x="45070" y="5555"/>
                </a:lnTo>
                <a:lnTo>
                  <a:pt x="51944" y="3689"/>
                </a:lnTo>
                <a:lnTo>
                  <a:pt x="58431" y="2445"/>
                </a:lnTo>
                <a:lnTo>
                  <a:pt x="64662" y="1616"/>
                </a:lnTo>
                <a:lnTo>
                  <a:pt x="70719" y="1063"/>
                </a:lnTo>
                <a:lnTo>
                  <a:pt x="76663" y="694"/>
                </a:lnTo>
                <a:lnTo>
                  <a:pt x="87395" y="285"/>
                </a:lnTo>
                <a:lnTo>
                  <a:pt x="98792" y="54"/>
                </a:lnTo>
                <a:lnTo>
                  <a:pt x="105167" y="0"/>
                </a:lnTo>
                <a:lnTo>
                  <a:pt x="108201" y="938"/>
                </a:lnTo>
                <a:lnTo>
                  <a:pt x="114112" y="4521"/>
                </a:lnTo>
                <a:lnTo>
                  <a:pt x="116069" y="6810"/>
                </a:lnTo>
                <a:lnTo>
                  <a:pt x="117374" y="9288"/>
                </a:lnTo>
                <a:lnTo>
                  <a:pt x="118244" y="11893"/>
                </a:lnTo>
                <a:lnTo>
                  <a:pt x="118823" y="15534"/>
                </a:lnTo>
                <a:lnTo>
                  <a:pt x="119210" y="19867"/>
                </a:lnTo>
                <a:lnTo>
                  <a:pt x="119468" y="24660"/>
                </a:lnTo>
                <a:lnTo>
                  <a:pt x="118687" y="29761"/>
                </a:lnTo>
                <a:lnTo>
                  <a:pt x="117215" y="35066"/>
                </a:lnTo>
                <a:lnTo>
                  <a:pt x="115280" y="40508"/>
                </a:lnTo>
                <a:lnTo>
                  <a:pt x="113038" y="46041"/>
                </a:lnTo>
                <a:lnTo>
                  <a:pt x="110591" y="51635"/>
                </a:lnTo>
                <a:lnTo>
                  <a:pt x="108006" y="57269"/>
                </a:lnTo>
                <a:lnTo>
                  <a:pt x="104379" y="61977"/>
                </a:lnTo>
                <a:lnTo>
                  <a:pt x="100055" y="66069"/>
                </a:lnTo>
                <a:lnTo>
                  <a:pt x="95268" y="69749"/>
                </a:lnTo>
                <a:lnTo>
                  <a:pt x="91124" y="74108"/>
                </a:lnTo>
                <a:lnTo>
                  <a:pt x="87409" y="78918"/>
                </a:lnTo>
                <a:lnTo>
                  <a:pt x="83979" y="84030"/>
                </a:lnTo>
                <a:lnTo>
                  <a:pt x="80741" y="88391"/>
                </a:lnTo>
                <a:lnTo>
                  <a:pt x="77629" y="92250"/>
                </a:lnTo>
                <a:lnTo>
                  <a:pt x="74602" y="95776"/>
                </a:lnTo>
                <a:lnTo>
                  <a:pt x="71239" y="102233"/>
                </a:lnTo>
                <a:lnTo>
                  <a:pt x="70342" y="105289"/>
                </a:lnTo>
                <a:lnTo>
                  <a:pt x="66806" y="111224"/>
                </a:lnTo>
                <a:lnTo>
                  <a:pt x="61325" y="118244"/>
                </a:lnTo>
                <a:lnTo>
                  <a:pt x="61828" y="118820"/>
                </a:lnTo>
                <a:lnTo>
                  <a:pt x="63116" y="119204"/>
                </a:lnTo>
                <a:lnTo>
                  <a:pt x="69479" y="119744"/>
                </a:lnTo>
                <a:lnTo>
                  <a:pt x="72026" y="119820"/>
                </a:lnTo>
                <a:lnTo>
                  <a:pt x="79937" y="117365"/>
                </a:lnTo>
                <a:lnTo>
                  <a:pt x="84713" y="115376"/>
                </a:lnTo>
                <a:lnTo>
                  <a:pt x="89802" y="114051"/>
                </a:lnTo>
                <a:lnTo>
                  <a:pt x="95100" y="113167"/>
                </a:lnTo>
                <a:lnTo>
                  <a:pt x="100537" y="112578"/>
                </a:lnTo>
                <a:lnTo>
                  <a:pt x="107019" y="111233"/>
                </a:lnTo>
                <a:lnTo>
                  <a:pt x="114198" y="109383"/>
                </a:lnTo>
                <a:lnTo>
                  <a:pt x="121841" y="107198"/>
                </a:lnTo>
                <a:lnTo>
                  <a:pt x="128842" y="105741"/>
                </a:lnTo>
                <a:lnTo>
                  <a:pt x="135415" y="104770"/>
                </a:lnTo>
                <a:lnTo>
                  <a:pt x="141700" y="104122"/>
                </a:lnTo>
                <a:lnTo>
                  <a:pt x="149702" y="103690"/>
                </a:lnTo>
                <a:lnTo>
                  <a:pt x="168752" y="103211"/>
                </a:lnTo>
                <a:lnTo>
                  <a:pt x="196346" y="102941"/>
                </a:lnTo>
                <a:lnTo>
                  <a:pt x="205182" y="103855"/>
                </a:lnTo>
                <a:lnTo>
                  <a:pt x="213930" y="105418"/>
                </a:lnTo>
                <a:lnTo>
                  <a:pt x="222620" y="107412"/>
                </a:lnTo>
                <a:lnTo>
                  <a:pt x="230317" y="109693"/>
                </a:lnTo>
                <a:lnTo>
                  <a:pt x="237354" y="112167"/>
                </a:lnTo>
                <a:lnTo>
                  <a:pt x="243951" y="114769"/>
                </a:lnTo>
                <a:lnTo>
                  <a:pt x="249301" y="117456"/>
                </a:lnTo>
                <a:lnTo>
                  <a:pt x="257785" y="122981"/>
                </a:lnTo>
                <a:lnTo>
                  <a:pt x="264731" y="128612"/>
                </a:lnTo>
                <a:lnTo>
                  <a:pt x="267917" y="131447"/>
                </a:lnTo>
                <a:lnTo>
                  <a:pt x="270041" y="135242"/>
                </a:lnTo>
                <a:lnTo>
                  <a:pt x="271457" y="139677"/>
                </a:lnTo>
                <a:lnTo>
                  <a:pt x="272401" y="144539"/>
                </a:lnTo>
                <a:lnTo>
                  <a:pt x="273030" y="148732"/>
                </a:lnTo>
                <a:lnTo>
                  <a:pt x="273449" y="152481"/>
                </a:lnTo>
                <a:lnTo>
                  <a:pt x="273729" y="155932"/>
                </a:lnTo>
                <a:lnTo>
                  <a:pt x="272963" y="160138"/>
                </a:lnTo>
                <a:lnTo>
                  <a:pt x="271500" y="164847"/>
                </a:lnTo>
                <a:lnTo>
                  <a:pt x="269572" y="169891"/>
                </a:lnTo>
                <a:lnTo>
                  <a:pt x="267334" y="174206"/>
                </a:lnTo>
                <a:lnTo>
                  <a:pt x="264890" y="178036"/>
                </a:lnTo>
                <a:lnTo>
                  <a:pt x="262308" y="181541"/>
                </a:lnTo>
                <a:lnTo>
                  <a:pt x="254359" y="187976"/>
                </a:lnTo>
                <a:lnTo>
                  <a:pt x="249572" y="191026"/>
                </a:lnTo>
                <a:lnTo>
                  <a:pt x="241714" y="196954"/>
                </a:lnTo>
                <a:lnTo>
                  <a:pt x="235046" y="202764"/>
                </a:lnTo>
                <a:lnTo>
                  <a:pt x="228907" y="208521"/>
                </a:lnTo>
                <a:lnTo>
                  <a:pt x="220464" y="214255"/>
                </a:lnTo>
                <a:lnTo>
                  <a:pt x="215546" y="217117"/>
                </a:lnTo>
                <a:lnTo>
                  <a:pt x="207541" y="220298"/>
                </a:lnTo>
                <a:lnTo>
                  <a:pt x="199855" y="221711"/>
                </a:lnTo>
                <a:lnTo>
                  <a:pt x="195139" y="222088"/>
                </a:lnTo>
                <a:lnTo>
                  <a:pt x="185771" y="222507"/>
                </a:lnTo>
                <a:lnTo>
                  <a:pt x="178432" y="222693"/>
                </a:lnTo>
                <a:lnTo>
                  <a:pt x="175142" y="221790"/>
                </a:lnTo>
                <a:lnTo>
                  <a:pt x="168946" y="218247"/>
                </a:lnTo>
                <a:lnTo>
                  <a:pt x="163017" y="216037"/>
                </a:lnTo>
                <a:lnTo>
                  <a:pt x="160103" y="215448"/>
                </a:lnTo>
                <a:lnTo>
                  <a:pt x="158159" y="214103"/>
                </a:lnTo>
                <a:lnTo>
                  <a:pt x="156864" y="212253"/>
                </a:lnTo>
                <a:lnTo>
                  <a:pt x="154274" y="205697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494"/>
          <p:cNvSpPr/>
          <p:nvPr/>
        </p:nvSpPr>
        <p:spPr>
          <a:xfrm>
            <a:off x="4477702" y="1701879"/>
            <a:ext cx="300039" cy="98312"/>
          </a:xfrm>
          <a:custGeom>
            <a:avLst/>
            <a:gdLst/>
            <a:ahLst/>
            <a:cxnLst/>
            <a:rect l="0" t="0" r="0" b="0"/>
            <a:pathLst>
              <a:path w="300039" h="98312">
                <a:moveTo>
                  <a:pt x="0" y="46910"/>
                </a:moveTo>
                <a:lnTo>
                  <a:pt x="0" y="38691"/>
                </a:lnTo>
                <a:lnTo>
                  <a:pt x="2540" y="35955"/>
                </a:lnTo>
                <a:lnTo>
                  <a:pt x="20151" y="18196"/>
                </a:lnTo>
                <a:lnTo>
                  <a:pt x="23911" y="16338"/>
                </a:lnTo>
                <a:lnTo>
                  <a:pt x="38306" y="12769"/>
                </a:lnTo>
                <a:lnTo>
                  <a:pt x="43635" y="10815"/>
                </a:lnTo>
                <a:lnTo>
                  <a:pt x="49092" y="8559"/>
                </a:lnTo>
                <a:lnTo>
                  <a:pt x="55588" y="6103"/>
                </a:lnTo>
                <a:lnTo>
                  <a:pt x="70426" y="834"/>
                </a:lnTo>
                <a:lnTo>
                  <a:pt x="77430" y="0"/>
                </a:lnTo>
                <a:lnTo>
                  <a:pt x="84005" y="397"/>
                </a:lnTo>
                <a:lnTo>
                  <a:pt x="90294" y="1614"/>
                </a:lnTo>
                <a:lnTo>
                  <a:pt x="96391" y="2425"/>
                </a:lnTo>
                <a:lnTo>
                  <a:pt x="102360" y="2966"/>
                </a:lnTo>
                <a:lnTo>
                  <a:pt x="108245" y="3327"/>
                </a:lnTo>
                <a:lnTo>
                  <a:pt x="119864" y="3728"/>
                </a:lnTo>
                <a:lnTo>
                  <a:pt x="142845" y="3985"/>
                </a:lnTo>
                <a:lnTo>
                  <a:pt x="147618" y="4958"/>
                </a:lnTo>
                <a:lnTo>
                  <a:pt x="151752" y="6560"/>
                </a:lnTo>
                <a:lnTo>
                  <a:pt x="155460" y="8580"/>
                </a:lnTo>
                <a:lnTo>
                  <a:pt x="158885" y="10879"/>
                </a:lnTo>
                <a:lnTo>
                  <a:pt x="162121" y="13365"/>
                </a:lnTo>
                <a:lnTo>
                  <a:pt x="165230" y="15974"/>
                </a:lnTo>
                <a:lnTo>
                  <a:pt x="167304" y="18666"/>
                </a:lnTo>
                <a:lnTo>
                  <a:pt x="168686" y="21414"/>
                </a:lnTo>
                <a:lnTo>
                  <a:pt x="169607" y="24198"/>
                </a:lnTo>
                <a:lnTo>
                  <a:pt x="169269" y="27006"/>
                </a:lnTo>
                <a:lnTo>
                  <a:pt x="168091" y="29831"/>
                </a:lnTo>
                <a:lnTo>
                  <a:pt x="166353" y="32667"/>
                </a:lnTo>
                <a:lnTo>
                  <a:pt x="165195" y="36462"/>
                </a:lnTo>
                <a:lnTo>
                  <a:pt x="164423" y="40897"/>
                </a:lnTo>
                <a:lnTo>
                  <a:pt x="163908" y="45759"/>
                </a:lnTo>
                <a:lnTo>
                  <a:pt x="162612" y="49953"/>
                </a:lnTo>
                <a:lnTo>
                  <a:pt x="160795" y="53702"/>
                </a:lnTo>
                <a:lnTo>
                  <a:pt x="158632" y="57153"/>
                </a:lnTo>
                <a:lnTo>
                  <a:pt x="156237" y="60406"/>
                </a:lnTo>
                <a:lnTo>
                  <a:pt x="153688" y="63528"/>
                </a:lnTo>
                <a:lnTo>
                  <a:pt x="151036" y="66561"/>
                </a:lnTo>
                <a:lnTo>
                  <a:pt x="148316" y="69536"/>
                </a:lnTo>
                <a:lnTo>
                  <a:pt x="142753" y="75381"/>
                </a:lnTo>
                <a:lnTo>
                  <a:pt x="140889" y="78273"/>
                </a:lnTo>
                <a:lnTo>
                  <a:pt x="139646" y="81154"/>
                </a:lnTo>
                <a:lnTo>
                  <a:pt x="137651" y="88071"/>
                </a:lnTo>
                <a:lnTo>
                  <a:pt x="137487" y="89591"/>
                </a:lnTo>
                <a:lnTo>
                  <a:pt x="137378" y="91556"/>
                </a:lnTo>
                <a:lnTo>
                  <a:pt x="137305" y="93819"/>
                </a:lnTo>
                <a:lnTo>
                  <a:pt x="138210" y="95328"/>
                </a:lnTo>
                <a:lnTo>
                  <a:pt x="139764" y="96334"/>
                </a:lnTo>
                <a:lnTo>
                  <a:pt x="144032" y="97452"/>
                </a:lnTo>
                <a:lnTo>
                  <a:pt x="151791" y="98081"/>
                </a:lnTo>
                <a:lnTo>
                  <a:pt x="161074" y="98267"/>
                </a:lnTo>
                <a:lnTo>
                  <a:pt x="170331" y="98311"/>
                </a:lnTo>
                <a:lnTo>
                  <a:pt x="175467" y="97370"/>
                </a:lnTo>
                <a:lnTo>
                  <a:pt x="180795" y="95790"/>
                </a:lnTo>
                <a:lnTo>
                  <a:pt x="186252" y="93784"/>
                </a:lnTo>
                <a:lnTo>
                  <a:pt x="191796" y="92447"/>
                </a:lnTo>
                <a:lnTo>
                  <a:pt x="197397" y="91556"/>
                </a:lnTo>
                <a:lnTo>
                  <a:pt x="203035" y="90961"/>
                </a:lnTo>
                <a:lnTo>
                  <a:pt x="209652" y="89613"/>
                </a:lnTo>
                <a:lnTo>
                  <a:pt x="216920" y="87761"/>
                </a:lnTo>
                <a:lnTo>
                  <a:pt x="224624" y="85574"/>
                </a:lnTo>
                <a:lnTo>
                  <a:pt x="231664" y="84117"/>
                </a:lnTo>
                <a:lnTo>
                  <a:pt x="238262" y="83144"/>
                </a:lnTo>
                <a:lnTo>
                  <a:pt x="244567" y="82496"/>
                </a:lnTo>
                <a:lnTo>
                  <a:pt x="250674" y="82065"/>
                </a:lnTo>
                <a:lnTo>
                  <a:pt x="256651" y="81777"/>
                </a:lnTo>
                <a:lnTo>
                  <a:pt x="268373" y="81457"/>
                </a:lnTo>
                <a:lnTo>
                  <a:pt x="300038" y="81201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495"/>
          <p:cNvSpPr/>
          <p:nvPr/>
        </p:nvSpPr>
        <p:spPr>
          <a:xfrm>
            <a:off x="4897754" y="1928812"/>
            <a:ext cx="205742" cy="34291"/>
          </a:xfrm>
          <a:custGeom>
            <a:avLst/>
            <a:gdLst/>
            <a:ahLst/>
            <a:cxnLst/>
            <a:rect l="0" t="0" r="0" b="0"/>
            <a:pathLst>
              <a:path w="205742" h="34291">
                <a:moveTo>
                  <a:pt x="0" y="34290"/>
                </a:moveTo>
                <a:lnTo>
                  <a:pt x="7382" y="26909"/>
                </a:lnTo>
                <a:lnTo>
                  <a:pt x="10584" y="26247"/>
                </a:lnTo>
                <a:lnTo>
                  <a:pt x="12771" y="26071"/>
                </a:lnTo>
                <a:lnTo>
                  <a:pt x="16134" y="25000"/>
                </a:lnTo>
                <a:lnTo>
                  <a:pt x="20281" y="23334"/>
                </a:lnTo>
                <a:lnTo>
                  <a:pt x="24951" y="21271"/>
                </a:lnTo>
                <a:lnTo>
                  <a:pt x="30921" y="19896"/>
                </a:lnTo>
                <a:lnTo>
                  <a:pt x="37759" y="18979"/>
                </a:lnTo>
                <a:lnTo>
                  <a:pt x="45176" y="18368"/>
                </a:lnTo>
                <a:lnTo>
                  <a:pt x="52025" y="17008"/>
                </a:lnTo>
                <a:lnTo>
                  <a:pt x="58496" y="15148"/>
                </a:lnTo>
                <a:lnTo>
                  <a:pt x="64715" y="12957"/>
                </a:lnTo>
                <a:lnTo>
                  <a:pt x="71719" y="11495"/>
                </a:lnTo>
                <a:lnTo>
                  <a:pt x="79245" y="10521"/>
                </a:lnTo>
                <a:lnTo>
                  <a:pt x="87120" y="9871"/>
                </a:lnTo>
                <a:lnTo>
                  <a:pt x="95228" y="8486"/>
                </a:lnTo>
                <a:lnTo>
                  <a:pt x="103491" y="6610"/>
                </a:lnTo>
                <a:lnTo>
                  <a:pt x="111856" y="4407"/>
                </a:lnTo>
                <a:lnTo>
                  <a:pt x="119338" y="2938"/>
                </a:lnTo>
                <a:lnTo>
                  <a:pt x="126232" y="1959"/>
                </a:lnTo>
                <a:lnTo>
                  <a:pt x="132732" y="1306"/>
                </a:lnTo>
                <a:lnTo>
                  <a:pt x="139923" y="870"/>
                </a:lnTo>
                <a:lnTo>
                  <a:pt x="155534" y="387"/>
                </a:lnTo>
                <a:lnTo>
                  <a:pt x="189366" y="34"/>
                </a:lnTo>
                <a:lnTo>
                  <a:pt x="205741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496"/>
          <p:cNvSpPr/>
          <p:nvPr/>
        </p:nvSpPr>
        <p:spPr>
          <a:xfrm>
            <a:off x="5154941" y="1783080"/>
            <a:ext cx="214302" cy="145624"/>
          </a:xfrm>
          <a:custGeom>
            <a:avLst/>
            <a:gdLst/>
            <a:ahLst/>
            <a:cxnLst/>
            <a:rect l="0" t="0" r="0" b="0"/>
            <a:pathLst>
              <a:path w="214302" h="145624">
                <a:moveTo>
                  <a:pt x="17134" y="0"/>
                </a:moveTo>
                <a:lnTo>
                  <a:pt x="17134" y="57311"/>
                </a:lnTo>
                <a:lnTo>
                  <a:pt x="16181" y="62972"/>
                </a:lnTo>
                <a:lnTo>
                  <a:pt x="14594" y="68651"/>
                </a:lnTo>
                <a:lnTo>
                  <a:pt x="12583" y="74342"/>
                </a:lnTo>
                <a:lnTo>
                  <a:pt x="10290" y="79089"/>
                </a:lnTo>
                <a:lnTo>
                  <a:pt x="7808" y="83206"/>
                </a:lnTo>
                <a:lnTo>
                  <a:pt x="5202" y="86903"/>
                </a:lnTo>
                <a:lnTo>
                  <a:pt x="3464" y="91273"/>
                </a:lnTo>
                <a:lnTo>
                  <a:pt x="2306" y="96091"/>
                </a:lnTo>
                <a:lnTo>
                  <a:pt x="1533" y="101208"/>
                </a:lnTo>
                <a:lnTo>
                  <a:pt x="1018" y="105572"/>
                </a:lnTo>
                <a:lnTo>
                  <a:pt x="675" y="109433"/>
                </a:lnTo>
                <a:lnTo>
                  <a:pt x="446" y="112961"/>
                </a:lnTo>
                <a:lnTo>
                  <a:pt x="192" y="119419"/>
                </a:lnTo>
                <a:lnTo>
                  <a:pt x="48" y="128411"/>
                </a:lnTo>
                <a:lnTo>
                  <a:pt x="0" y="135431"/>
                </a:lnTo>
                <a:lnTo>
                  <a:pt x="949" y="136008"/>
                </a:lnTo>
                <a:lnTo>
                  <a:pt x="4543" y="136647"/>
                </a:lnTo>
                <a:lnTo>
                  <a:pt x="9315" y="139472"/>
                </a:lnTo>
                <a:lnTo>
                  <a:pt x="11922" y="141559"/>
                </a:lnTo>
                <a:lnTo>
                  <a:pt x="14612" y="142950"/>
                </a:lnTo>
                <a:lnTo>
                  <a:pt x="20140" y="144495"/>
                </a:lnTo>
                <a:lnTo>
                  <a:pt x="23901" y="144908"/>
                </a:lnTo>
                <a:lnTo>
                  <a:pt x="28312" y="145183"/>
                </a:lnTo>
                <a:lnTo>
                  <a:pt x="38294" y="145488"/>
                </a:lnTo>
                <a:lnTo>
                  <a:pt x="49081" y="145623"/>
                </a:lnTo>
                <a:lnTo>
                  <a:pt x="54625" y="144707"/>
                </a:lnTo>
                <a:lnTo>
                  <a:pt x="60225" y="143144"/>
                </a:lnTo>
                <a:lnTo>
                  <a:pt x="65863" y="141149"/>
                </a:lnTo>
                <a:lnTo>
                  <a:pt x="71528" y="139819"/>
                </a:lnTo>
                <a:lnTo>
                  <a:pt x="77209" y="138933"/>
                </a:lnTo>
                <a:lnTo>
                  <a:pt x="82901" y="138342"/>
                </a:lnTo>
                <a:lnTo>
                  <a:pt x="88601" y="137948"/>
                </a:lnTo>
                <a:lnTo>
                  <a:pt x="94306" y="137685"/>
                </a:lnTo>
                <a:lnTo>
                  <a:pt x="106678" y="137393"/>
                </a:lnTo>
                <a:lnTo>
                  <a:pt x="141673" y="137190"/>
                </a:lnTo>
                <a:lnTo>
                  <a:pt x="147785" y="136228"/>
                </a:lnTo>
                <a:lnTo>
                  <a:pt x="153765" y="134633"/>
                </a:lnTo>
                <a:lnTo>
                  <a:pt x="159656" y="132618"/>
                </a:lnTo>
                <a:lnTo>
                  <a:pt x="165488" y="131274"/>
                </a:lnTo>
                <a:lnTo>
                  <a:pt x="171282" y="130378"/>
                </a:lnTo>
                <a:lnTo>
                  <a:pt x="177049" y="129781"/>
                </a:lnTo>
                <a:lnTo>
                  <a:pt x="181846" y="129383"/>
                </a:lnTo>
                <a:lnTo>
                  <a:pt x="185997" y="129118"/>
                </a:lnTo>
                <a:lnTo>
                  <a:pt x="194952" y="128692"/>
                </a:lnTo>
                <a:lnTo>
                  <a:pt x="201054" y="128618"/>
                </a:lnTo>
                <a:lnTo>
                  <a:pt x="214301" y="128587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497"/>
          <p:cNvSpPr/>
          <p:nvPr/>
        </p:nvSpPr>
        <p:spPr>
          <a:xfrm>
            <a:off x="5270800" y="1795286"/>
            <a:ext cx="89871" cy="313550"/>
          </a:xfrm>
          <a:custGeom>
            <a:avLst/>
            <a:gdLst/>
            <a:ahLst/>
            <a:cxnLst/>
            <a:rect l="0" t="0" r="0" b="0"/>
            <a:pathLst>
              <a:path w="89871" h="313550">
                <a:moveTo>
                  <a:pt x="12717" y="4939"/>
                </a:moveTo>
                <a:lnTo>
                  <a:pt x="8166" y="388"/>
                </a:lnTo>
                <a:lnTo>
                  <a:pt x="5873" y="0"/>
                </a:lnTo>
                <a:lnTo>
                  <a:pt x="3392" y="693"/>
                </a:lnTo>
                <a:lnTo>
                  <a:pt x="785" y="2109"/>
                </a:lnTo>
                <a:lnTo>
                  <a:pt x="0" y="3052"/>
                </a:lnTo>
                <a:lnTo>
                  <a:pt x="429" y="3681"/>
                </a:lnTo>
                <a:lnTo>
                  <a:pt x="3411" y="4690"/>
                </a:lnTo>
                <a:lnTo>
                  <a:pt x="3819" y="7368"/>
                </a:lnTo>
                <a:lnTo>
                  <a:pt x="3928" y="9416"/>
                </a:lnTo>
                <a:lnTo>
                  <a:pt x="6588" y="16771"/>
                </a:lnTo>
                <a:lnTo>
                  <a:pt x="8631" y="21399"/>
                </a:lnTo>
                <a:lnTo>
                  <a:pt x="9993" y="26390"/>
                </a:lnTo>
                <a:lnTo>
                  <a:pt x="10901" y="31622"/>
                </a:lnTo>
                <a:lnTo>
                  <a:pt x="11507" y="37015"/>
                </a:lnTo>
                <a:lnTo>
                  <a:pt x="12862" y="42515"/>
                </a:lnTo>
                <a:lnTo>
                  <a:pt x="14719" y="48087"/>
                </a:lnTo>
                <a:lnTo>
                  <a:pt x="16910" y="53707"/>
                </a:lnTo>
                <a:lnTo>
                  <a:pt x="19322" y="59358"/>
                </a:lnTo>
                <a:lnTo>
                  <a:pt x="24543" y="70718"/>
                </a:lnTo>
                <a:lnTo>
                  <a:pt x="26316" y="77366"/>
                </a:lnTo>
                <a:lnTo>
                  <a:pt x="27498" y="84656"/>
                </a:lnTo>
                <a:lnTo>
                  <a:pt x="28286" y="92373"/>
                </a:lnTo>
                <a:lnTo>
                  <a:pt x="29764" y="100376"/>
                </a:lnTo>
                <a:lnTo>
                  <a:pt x="31702" y="108569"/>
                </a:lnTo>
                <a:lnTo>
                  <a:pt x="33946" y="116888"/>
                </a:lnTo>
                <a:lnTo>
                  <a:pt x="38980" y="133751"/>
                </a:lnTo>
                <a:lnTo>
                  <a:pt x="41655" y="142249"/>
                </a:lnTo>
                <a:lnTo>
                  <a:pt x="43439" y="150771"/>
                </a:lnTo>
                <a:lnTo>
                  <a:pt x="44629" y="159310"/>
                </a:lnTo>
                <a:lnTo>
                  <a:pt x="45422" y="167861"/>
                </a:lnTo>
                <a:lnTo>
                  <a:pt x="46902" y="175466"/>
                </a:lnTo>
                <a:lnTo>
                  <a:pt x="48843" y="182441"/>
                </a:lnTo>
                <a:lnTo>
                  <a:pt x="51088" y="188996"/>
                </a:lnTo>
                <a:lnTo>
                  <a:pt x="52585" y="196223"/>
                </a:lnTo>
                <a:lnTo>
                  <a:pt x="53583" y="203899"/>
                </a:lnTo>
                <a:lnTo>
                  <a:pt x="54249" y="211874"/>
                </a:lnTo>
                <a:lnTo>
                  <a:pt x="55645" y="219096"/>
                </a:lnTo>
                <a:lnTo>
                  <a:pt x="57528" y="225815"/>
                </a:lnTo>
                <a:lnTo>
                  <a:pt x="59736" y="232199"/>
                </a:lnTo>
                <a:lnTo>
                  <a:pt x="61208" y="238361"/>
                </a:lnTo>
                <a:lnTo>
                  <a:pt x="62189" y="244373"/>
                </a:lnTo>
                <a:lnTo>
                  <a:pt x="62843" y="250287"/>
                </a:lnTo>
                <a:lnTo>
                  <a:pt x="64232" y="256134"/>
                </a:lnTo>
                <a:lnTo>
                  <a:pt x="66111" y="261937"/>
                </a:lnTo>
                <a:lnTo>
                  <a:pt x="68315" y="267711"/>
                </a:lnTo>
                <a:lnTo>
                  <a:pt x="69785" y="273465"/>
                </a:lnTo>
                <a:lnTo>
                  <a:pt x="70765" y="279206"/>
                </a:lnTo>
                <a:lnTo>
                  <a:pt x="71418" y="284939"/>
                </a:lnTo>
                <a:lnTo>
                  <a:pt x="72144" y="293848"/>
                </a:lnTo>
                <a:lnTo>
                  <a:pt x="72338" y="297557"/>
                </a:lnTo>
                <a:lnTo>
                  <a:pt x="73419" y="300983"/>
                </a:lnTo>
                <a:lnTo>
                  <a:pt x="75093" y="304219"/>
                </a:lnTo>
                <a:lnTo>
                  <a:pt x="77161" y="307329"/>
                </a:lnTo>
                <a:lnTo>
                  <a:pt x="79492" y="309402"/>
                </a:lnTo>
                <a:lnTo>
                  <a:pt x="81999" y="310784"/>
                </a:lnTo>
                <a:lnTo>
                  <a:pt x="89870" y="313549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498"/>
          <p:cNvSpPr/>
          <p:nvPr/>
        </p:nvSpPr>
        <p:spPr>
          <a:xfrm>
            <a:off x="5489750" y="1697355"/>
            <a:ext cx="162385" cy="454343"/>
          </a:xfrm>
          <a:custGeom>
            <a:avLst/>
            <a:gdLst/>
            <a:ahLst/>
            <a:cxnLst/>
            <a:rect l="0" t="0" r="0" b="0"/>
            <a:pathLst>
              <a:path w="162385" h="454343">
                <a:moveTo>
                  <a:pt x="102377" y="0"/>
                </a:moveTo>
                <a:lnTo>
                  <a:pt x="97827" y="0"/>
                </a:lnTo>
                <a:lnTo>
                  <a:pt x="96486" y="952"/>
                </a:lnTo>
                <a:lnTo>
                  <a:pt x="95592" y="2540"/>
                </a:lnTo>
                <a:lnTo>
                  <a:pt x="94996" y="4550"/>
                </a:lnTo>
                <a:lnTo>
                  <a:pt x="93646" y="5891"/>
                </a:lnTo>
                <a:lnTo>
                  <a:pt x="91794" y="6785"/>
                </a:lnTo>
                <a:lnTo>
                  <a:pt x="89607" y="7380"/>
                </a:lnTo>
                <a:lnTo>
                  <a:pt x="88149" y="8730"/>
                </a:lnTo>
                <a:lnTo>
                  <a:pt x="87176" y="10582"/>
                </a:lnTo>
                <a:lnTo>
                  <a:pt x="86529" y="12770"/>
                </a:lnTo>
                <a:lnTo>
                  <a:pt x="83268" y="17740"/>
                </a:lnTo>
                <a:lnTo>
                  <a:pt x="78644" y="24077"/>
                </a:lnTo>
                <a:lnTo>
                  <a:pt x="76078" y="28434"/>
                </a:lnTo>
                <a:lnTo>
                  <a:pt x="73414" y="33243"/>
                </a:lnTo>
                <a:lnTo>
                  <a:pt x="70686" y="37402"/>
                </a:lnTo>
                <a:lnTo>
                  <a:pt x="67915" y="41127"/>
                </a:lnTo>
                <a:lnTo>
                  <a:pt x="65115" y="44563"/>
                </a:lnTo>
                <a:lnTo>
                  <a:pt x="62295" y="49711"/>
                </a:lnTo>
                <a:lnTo>
                  <a:pt x="59463" y="56000"/>
                </a:lnTo>
                <a:lnTo>
                  <a:pt x="56623" y="63051"/>
                </a:lnTo>
                <a:lnTo>
                  <a:pt x="52824" y="68704"/>
                </a:lnTo>
                <a:lnTo>
                  <a:pt x="48387" y="73425"/>
                </a:lnTo>
                <a:lnTo>
                  <a:pt x="43524" y="77525"/>
                </a:lnTo>
                <a:lnTo>
                  <a:pt x="39329" y="83116"/>
                </a:lnTo>
                <a:lnTo>
                  <a:pt x="35580" y="89700"/>
                </a:lnTo>
                <a:lnTo>
                  <a:pt x="32128" y="96948"/>
                </a:lnTo>
                <a:lnTo>
                  <a:pt x="29827" y="104636"/>
                </a:lnTo>
                <a:lnTo>
                  <a:pt x="28293" y="112620"/>
                </a:lnTo>
                <a:lnTo>
                  <a:pt x="27270" y="120800"/>
                </a:lnTo>
                <a:lnTo>
                  <a:pt x="23594" y="134969"/>
                </a:lnTo>
                <a:lnTo>
                  <a:pt x="18785" y="148568"/>
                </a:lnTo>
                <a:lnTo>
                  <a:pt x="13473" y="164138"/>
                </a:lnTo>
                <a:lnTo>
                  <a:pt x="10722" y="173242"/>
                </a:lnTo>
                <a:lnTo>
                  <a:pt x="5127" y="193519"/>
                </a:lnTo>
                <a:lnTo>
                  <a:pt x="3253" y="203307"/>
                </a:lnTo>
                <a:lnTo>
                  <a:pt x="2005" y="212691"/>
                </a:lnTo>
                <a:lnTo>
                  <a:pt x="1172" y="221804"/>
                </a:lnTo>
                <a:lnTo>
                  <a:pt x="617" y="230737"/>
                </a:lnTo>
                <a:lnTo>
                  <a:pt x="0" y="248282"/>
                </a:lnTo>
                <a:lnTo>
                  <a:pt x="788" y="256961"/>
                </a:lnTo>
                <a:lnTo>
                  <a:pt x="2267" y="265605"/>
                </a:lnTo>
                <a:lnTo>
                  <a:pt x="4204" y="274225"/>
                </a:lnTo>
                <a:lnTo>
                  <a:pt x="5496" y="282829"/>
                </a:lnTo>
                <a:lnTo>
                  <a:pt x="6357" y="291422"/>
                </a:lnTo>
                <a:lnTo>
                  <a:pt x="6931" y="300009"/>
                </a:lnTo>
                <a:lnTo>
                  <a:pt x="9219" y="307638"/>
                </a:lnTo>
                <a:lnTo>
                  <a:pt x="12649" y="314630"/>
                </a:lnTo>
                <a:lnTo>
                  <a:pt x="16841" y="321196"/>
                </a:lnTo>
                <a:lnTo>
                  <a:pt x="19635" y="328430"/>
                </a:lnTo>
                <a:lnTo>
                  <a:pt x="21499" y="336111"/>
                </a:lnTo>
                <a:lnTo>
                  <a:pt x="22741" y="344089"/>
                </a:lnTo>
                <a:lnTo>
                  <a:pt x="26661" y="358033"/>
                </a:lnTo>
                <a:lnTo>
                  <a:pt x="31578" y="370580"/>
                </a:lnTo>
                <a:lnTo>
                  <a:pt x="34222" y="376593"/>
                </a:lnTo>
                <a:lnTo>
                  <a:pt x="36939" y="382507"/>
                </a:lnTo>
                <a:lnTo>
                  <a:pt x="40654" y="388355"/>
                </a:lnTo>
                <a:lnTo>
                  <a:pt x="45036" y="394158"/>
                </a:lnTo>
                <a:lnTo>
                  <a:pt x="49862" y="399932"/>
                </a:lnTo>
                <a:lnTo>
                  <a:pt x="54032" y="404734"/>
                </a:lnTo>
                <a:lnTo>
                  <a:pt x="61205" y="412609"/>
                </a:lnTo>
                <a:lnTo>
                  <a:pt x="67568" y="419284"/>
                </a:lnTo>
                <a:lnTo>
                  <a:pt x="70599" y="422397"/>
                </a:lnTo>
                <a:lnTo>
                  <a:pt x="74524" y="425426"/>
                </a:lnTo>
                <a:lnTo>
                  <a:pt x="79046" y="428397"/>
                </a:lnTo>
                <a:lnTo>
                  <a:pt x="83965" y="431330"/>
                </a:lnTo>
                <a:lnTo>
                  <a:pt x="88198" y="434238"/>
                </a:lnTo>
                <a:lnTo>
                  <a:pt x="91972" y="437130"/>
                </a:lnTo>
                <a:lnTo>
                  <a:pt x="95440" y="440010"/>
                </a:lnTo>
                <a:lnTo>
                  <a:pt x="98705" y="442882"/>
                </a:lnTo>
                <a:lnTo>
                  <a:pt x="104872" y="448614"/>
                </a:lnTo>
                <a:lnTo>
                  <a:pt x="107850" y="450523"/>
                </a:lnTo>
                <a:lnTo>
                  <a:pt x="110789" y="451796"/>
                </a:lnTo>
                <a:lnTo>
                  <a:pt x="113700" y="452645"/>
                </a:lnTo>
                <a:lnTo>
                  <a:pt x="116593" y="453211"/>
                </a:lnTo>
                <a:lnTo>
                  <a:pt x="119475" y="453588"/>
                </a:lnTo>
                <a:lnTo>
                  <a:pt x="122348" y="453839"/>
                </a:lnTo>
                <a:lnTo>
                  <a:pt x="125216" y="454007"/>
                </a:lnTo>
                <a:lnTo>
                  <a:pt x="130943" y="454193"/>
                </a:lnTo>
                <a:lnTo>
                  <a:pt x="145238" y="454322"/>
                </a:lnTo>
                <a:lnTo>
                  <a:pt x="162384" y="454342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499"/>
          <p:cNvSpPr/>
          <p:nvPr/>
        </p:nvSpPr>
        <p:spPr>
          <a:xfrm>
            <a:off x="5686425" y="1860232"/>
            <a:ext cx="94298" cy="214314"/>
          </a:xfrm>
          <a:custGeom>
            <a:avLst/>
            <a:gdLst/>
            <a:ahLst/>
            <a:cxnLst/>
            <a:rect l="0" t="0" r="0" b="0"/>
            <a:pathLst>
              <a:path w="94298" h="214314">
                <a:moveTo>
                  <a:pt x="0" y="0"/>
                </a:moveTo>
                <a:lnTo>
                  <a:pt x="0" y="36074"/>
                </a:lnTo>
                <a:lnTo>
                  <a:pt x="952" y="40242"/>
                </a:lnTo>
                <a:lnTo>
                  <a:pt x="2540" y="44925"/>
                </a:lnTo>
                <a:lnTo>
                  <a:pt x="4550" y="49953"/>
                </a:lnTo>
                <a:lnTo>
                  <a:pt x="6843" y="55209"/>
                </a:lnTo>
                <a:lnTo>
                  <a:pt x="11931" y="66130"/>
                </a:lnTo>
                <a:lnTo>
                  <a:pt x="37160" y="117168"/>
                </a:lnTo>
                <a:lnTo>
                  <a:pt x="39061" y="121927"/>
                </a:lnTo>
                <a:lnTo>
                  <a:pt x="40328" y="126052"/>
                </a:lnTo>
                <a:lnTo>
                  <a:pt x="41173" y="129755"/>
                </a:lnTo>
                <a:lnTo>
                  <a:pt x="42688" y="134128"/>
                </a:lnTo>
                <a:lnTo>
                  <a:pt x="44651" y="138949"/>
                </a:lnTo>
                <a:lnTo>
                  <a:pt x="46912" y="144068"/>
                </a:lnTo>
                <a:lnTo>
                  <a:pt x="49372" y="148433"/>
                </a:lnTo>
                <a:lnTo>
                  <a:pt x="51965" y="152295"/>
                </a:lnTo>
                <a:lnTo>
                  <a:pt x="54645" y="155823"/>
                </a:lnTo>
                <a:lnTo>
                  <a:pt x="57385" y="160079"/>
                </a:lnTo>
                <a:lnTo>
                  <a:pt x="60164" y="164822"/>
                </a:lnTo>
                <a:lnTo>
                  <a:pt x="62969" y="169889"/>
                </a:lnTo>
                <a:lnTo>
                  <a:pt x="65792" y="174219"/>
                </a:lnTo>
                <a:lnTo>
                  <a:pt x="68626" y="178059"/>
                </a:lnTo>
                <a:lnTo>
                  <a:pt x="71468" y="181571"/>
                </a:lnTo>
                <a:lnTo>
                  <a:pt x="74315" y="184865"/>
                </a:lnTo>
                <a:lnTo>
                  <a:pt x="77166" y="188013"/>
                </a:lnTo>
                <a:lnTo>
                  <a:pt x="80019" y="191065"/>
                </a:lnTo>
                <a:lnTo>
                  <a:pt x="81920" y="194051"/>
                </a:lnTo>
                <a:lnTo>
                  <a:pt x="84034" y="199910"/>
                </a:lnTo>
                <a:lnTo>
                  <a:pt x="85550" y="201853"/>
                </a:lnTo>
                <a:lnTo>
                  <a:pt x="87514" y="203149"/>
                </a:lnTo>
                <a:lnTo>
                  <a:pt x="93900" y="205588"/>
                </a:lnTo>
                <a:lnTo>
                  <a:pt x="94120" y="208213"/>
                </a:lnTo>
                <a:lnTo>
                  <a:pt x="94297" y="214313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500"/>
          <p:cNvSpPr/>
          <p:nvPr/>
        </p:nvSpPr>
        <p:spPr>
          <a:xfrm>
            <a:off x="5772150" y="1757362"/>
            <a:ext cx="214256" cy="394336"/>
          </a:xfrm>
          <a:custGeom>
            <a:avLst/>
            <a:gdLst/>
            <a:ahLst/>
            <a:cxnLst/>
            <a:rect l="0" t="0" r="0" b="0"/>
            <a:pathLst>
              <a:path w="214256" h="394336">
                <a:moveTo>
                  <a:pt x="0" y="0"/>
                </a:moveTo>
                <a:lnTo>
                  <a:pt x="4550" y="0"/>
                </a:lnTo>
                <a:lnTo>
                  <a:pt x="7796" y="953"/>
                </a:lnTo>
                <a:lnTo>
                  <a:pt x="11865" y="2540"/>
                </a:lnTo>
                <a:lnTo>
                  <a:pt x="16482" y="4551"/>
                </a:lnTo>
                <a:lnTo>
                  <a:pt x="21465" y="5891"/>
                </a:lnTo>
                <a:lnTo>
                  <a:pt x="26693" y="6785"/>
                </a:lnTo>
                <a:lnTo>
                  <a:pt x="32082" y="7381"/>
                </a:lnTo>
                <a:lnTo>
                  <a:pt x="37581" y="9683"/>
                </a:lnTo>
                <a:lnTo>
                  <a:pt x="43152" y="13123"/>
                </a:lnTo>
                <a:lnTo>
                  <a:pt x="48770" y="17321"/>
                </a:lnTo>
                <a:lnTo>
                  <a:pt x="55373" y="21073"/>
                </a:lnTo>
                <a:lnTo>
                  <a:pt x="62633" y="24526"/>
                </a:lnTo>
                <a:lnTo>
                  <a:pt x="70330" y="27781"/>
                </a:lnTo>
                <a:lnTo>
                  <a:pt x="78319" y="31855"/>
                </a:lnTo>
                <a:lnTo>
                  <a:pt x="86502" y="36477"/>
                </a:lnTo>
                <a:lnTo>
                  <a:pt x="94816" y="41463"/>
                </a:lnTo>
                <a:lnTo>
                  <a:pt x="111673" y="52083"/>
                </a:lnTo>
                <a:lnTo>
                  <a:pt x="120168" y="57582"/>
                </a:lnTo>
                <a:lnTo>
                  <a:pt x="127737" y="64106"/>
                </a:lnTo>
                <a:lnTo>
                  <a:pt x="134688" y="71312"/>
                </a:lnTo>
                <a:lnTo>
                  <a:pt x="141227" y="78974"/>
                </a:lnTo>
                <a:lnTo>
                  <a:pt x="147491" y="85987"/>
                </a:lnTo>
                <a:lnTo>
                  <a:pt x="159532" y="98859"/>
                </a:lnTo>
                <a:lnTo>
                  <a:pt x="165410" y="105911"/>
                </a:lnTo>
                <a:lnTo>
                  <a:pt x="171233" y="113470"/>
                </a:lnTo>
                <a:lnTo>
                  <a:pt x="177020" y="121367"/>
                </a:lnTo>
                <a:lnTo>
                  <a:pt x="188530" y="137761"/>
                </a:lnTo>
                <a:lnTo>
                  <a:pt x="194267" y="146133"/>
                </a:lnTo>
                <a:lnTo>
                  <a:pt x="199043" y="154572"/>
                </a:lnTo>
                <a:lnTo>
                  <a:pt x="203181" y="163056"/>
                </a:lnTo>
                <a:lnTo>
                  <a:pt x="206891" y="171569"/>
                </a:lnTo>
                <a:lnTo>
                  <a:pt x="209365" y="180102"/>
                </a:lnTo>
                <a:lnTo>
                  <a:pt x="211014" y="188648"/>
                </a:lnTo>
                <a:lnTo>
                  <a:pt x="212113" y="197203"/>
                </a:lnTo>
                <a:lnTo>
                  <a:pt x="212847" y="205763"/>
                </a:lnTo>
                <a:lnTo>
                  <a:pt x="213335" y="214328"/>
                </a:lnTo>
                <a:lnTo>
                  <a:pt x="213878" y="231465"/>
                </a:lnTo>
                <a:lnTo>
                  <a:pt x="214255" y="274321"/>
                </a:lnTo>
                <a:lnTo>
                  <a:pt x="213321" y="281941"/>
                </a:lnTo>
                <a:lnTo>
                  <a:pt x="211747" y="288925"/>
                </a:lnTo>
                <a:lnTo>
                  <a:pt x="207457" y="302719"/>
                </a:lnTo>
                <a:lnTo>
                  <a:pt x="202375" y="318374"/>
                </a:lnTo>
                <a:lnTo>
                  <a:pt x="198734" y="325597"/>
                </a:lnTo>
                <a:lnTo>
                  <a:pt x="194402" y="332317"/>
                </a:lnTo>
                <a:lnTo>
                  <a:pt x="189608" y="338702"/>
                </a:lnTo>
                <a:lnTo>
                  <a:pt x="185461" y="344864"/>
                </a:lnTo>
                <a:lnTo>
                  <a:pt x="181743" y="350877"/>
                </a:lnTo>
                <a:lnTo>
                  <a:pt x="175072" y="361685"/>
                </a:lnTo>
                <a:lnTo>
                  <a:pt x="168932" y="369664"/>
                </a:lnTo>
                <a:lnTo>
                  <a:pt x="163028" y="376385"/>
                </a:lnTo>
                <a:lnTo>
                  <a:pt x="157229" y="382547"/>
                </a:lnTo>
                <a:lnTo>
                  <a:pt x="145732" y="394335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501"/>
          <p:cNvSpPr/>
          <p:nvPr/>
        </p:nvSpPr>
        <p:spPr>
          <a:xfrm>
            <a:off x="6082097" y="1700988"/>
            <a:ext cx="187258" cy="415915"/>
          </a:xfrm>
          <a:custGeom>
            <a:avLst/>
            <a:gdLst/>
            <a:ahLst/>
            <a:cxnLst/>
            <a:rect l="0" t="0" r="0" b="0"/>
            <a:pathLst>
              <a:path w="187258" h="415915">
                <a:moveTo>
                  <a:pt x="58670" y="4939"/>
                </a:moveTo>
                <a:lnTo>
                  <a:pt x="58670" y="0"/>
                </a:lnTo>
                <a:lnTo>
                  <a:pt x="58670" y="9241"/>
                </a:lnTo>
                <a:lnTo>
                  <a:pt x="57718" y="11617"/>
                </a:lnTo>
                <a:lnTo>
                  <a:pt x="51826" y="20464"/>
                </a:lnTo>
                <a:lnTo>
                  <a:pt x="46738" y="29619"/>
                </a:lnTo>
                <a:lnTo>
                  <a:pt x="38519" y="45483"/>
                </a:lnTo>
                <a:lnTo>
                  <a:pt x="35427" y="56614"/>
                </a:lnTo>
                <a:lnTo>
                  <a:pt x="33099" y="68863"/>
                </a:lnTo>
                <a:lnTo>
                  <a:pt x="31146" y="76130"/>
                </a:lnTo>
                <a:lnTo>
                  <a:pt x="28891" y="83832"/>
                </a:lnTo>
                <a:lnTo>
                  <a:pt x="26435" y="90872"/>
                </a:lnTo>
                <a:lnTo>
                  <a:pt x="18427" y="110834"/>
                </a:lnTo>
                <a:lnTo>
                  <a:pt x="12844" y="126298"/>
                </a:lnTo>
                <a:lnTo>
                  <a:pt x="10974" y="134423"/>
                </a:lnTo>
                <a:lnTo>
                  <a:pt x="9728" y="142697"/>
                </a:lnTo>
                <a:lnTo>
                  <a:pt x="8897" y="151070"/>
                </a:lnTo>
                <a:lnTo>
                  <a:pt x="7390" y="159510"/>
                </a:lnTo>
                <a:lnTo>
                  <a:pt x="5434" y="167994"/>
                </a:lnTo>
                <a:lnTo>
                  <a:pt x="3177" y="176507"/>
                </a:lnTo>
                <a:lnTo>
                  <a:pt x="1672" y="185040"/>
                </a:lnTo>
                <a:lnTo>
                  <a:pt x="669" y="193587"/>
                </a:lnTo>
                <a:lnTo>
                  <a:pt x="0" y="202141"/>
                </a:lnTo>
                <a:lnTo>
                  <a:pt x="507" y="210702"/>
                </a:lnTo>
                <a:lnTo>
                  <a:pt x="1797" y="219267"/>
                </a:lnTo>
                <a:lnTo>
                  <a:pt x="3610" y="227834"/>
                </a:lnTo>
                <a:lnTo>
                  <a:pt x="5770" y="236404"/>
                </a:lnTo>
                <a:lnTo>
                  <a:pt x="8164" y="244974"/>
                </a:lnTo>
                <a:lnTo>
                  <a:pt x="10712" y="253545"/>
                </a:lnTo>
                <a:lnTo>
                  <a:pt x="13363" y="261164"/>
                </a:lnTo>
                <a:lnTo>
                  <a:pt x="16083" y="268148"/>
                </a:lnTo>
                <a:lnTo>
                  <a:pt x="18848" y="274709"/>
                </a:lnTo>
                <a:lnTo>
                  <a:pt x="21645" y="281941"/>
                </a:lnTo>
                <a:lnTo>
                  <a:pt x="27292" y="297596"/>
                </a:lnTo>
                <a:lnTo>
                  <a:pt x="30131" y="304819"/>
                </a:lnTo>
                <a:lnTo>
                  <a:pt x="32977" y="311539"/>
                </a:lnTo>
                <a:lnTo>
                  <a:pt x="35826" y="317924"/>
                </a:lnTo>
                <a:lnTo>
                  <a:pt x="39631" y="325038"/>
                </a:lnTo>
                <a:lnTo>
                  <a:pt x="44072" y="332639"/>
                </a:lnTo>
                <a:lnTo>
                  <a:pt x="48938" y="340563"/>
                </a:lnTo>
                <a:lnTo>
                  <a:pt x="53135" y="346798"/>
                </a:lnTo>
                <a:lnTo>
                  <a:pt x="56885" y="351908"/>
                </a:lnTo>
                <a:lnTo>
                  <a:pt x="60338" y="356267"/>
                </a:lnTo>
                <a:lnTo>
                  <a:pt x="64544" y="361077"/>
                </a:lnTo>
                <a:lnTo>
                  <a:pt x="69254" y="366190"/>
                </a:lnTo>
                <a:lnTo>
                  <a:pt x="82444" y="379946"/>
                </a:lnTo>
                <a:lnTo>
                  <a:pt x="85949" y="383531"/>
                </a:lnTo>
                <a:lnTo>
                  <a:pt x="90191" y="386874"/>
                </a:lnTo>
                <a:lnTo>
                  <a:pt x="94924" y="390055"/>
                </a:lnTo>
                <a:lnTo>
                  <a:pt x="99984" y="393128"/>
                </a:lnTo>
                <a:lnTo>
                  <a:pt x="104310" y="396129"/>
                </a:lnTo>
                <a:lnTo>
                  <a:pt x="108147" y="399082"/>
                </a:lnTo>
                <a:lnTo>
                  <a:pt x="111657" y="402004"/>
                </a:lnTo>
                <a:lnTo>
                  <a:pt x="115902" y="404904"/>
                </a:lnTo>
                <a:lnTo>
                  <a:pt x="120637" y="407790"/>
                </a:lnTo>
                <a:lnTo>
                  <a:pt x="125699" y="410666"/>
                </a:lnTo>
                <a:lnTo>
                  <a:pt x="130979" y="412584"/>
                </a:lnTo>
                <a:lnTo>
                  <a:pt x="136403" y="413862"/>
                </a:lnTo>
                <a:lnTo>
                  <a:pt x="141925" y="414715"/>
                </a:lnTo>
                <a:lnTo>
                  <a:pt x="146558" y="415283"/>
                </a:lnTo>
                <a:lnTo>
                  <a:pt x="150600" y="415662"/>
                </a:lnTo>
                <a:lnTo>
                  <a:pt x="154247" y="415914"/>
                </a:lnTo>
                <a:lnTo>
                  <a:pt x="158583" y="415130"/>
                </a:lnTo>
                <a:lnTo>
                  <a:pt x="163379" y="413655"/>
                </a:lnTo>
                <a:lnTo>
                  <a:pt x="168481" y="411719"/>
                </a:lnTo>
                <a:lnTo>
                  <a:pt x="172835" y="410428"/>
                </a:lnTo>
                <a:lnTo>
                  <a:pt x="176690" y="409567"/>
                </a:lnTo>
                <a:lnTo>
                  <a:pt x="187257" y="407847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502"/>
          <p:cNvSpPr/>
          <p:nvPr/>
        </p:nvSpPr>
        <p:spPr>
          <a:xfrm>
            <a:off x="6226492" y="1937385"/>
            <a:ext cx="102871" cy="25718"/>
          </a:xfrm>
          <a:custGeom>
            <a:avLst/>
            <a:gdLst/>
            <a:ahLst/>
            <a:cxnLst/>
            <a:rect l="0" t="0" r="0" b="0"/>
            <a:pathLst>
              <a:path w="102871" h="25718">
                <a:moveTo>
                  <a:pt x="0" y="25717"/>
                </a:moveTo>
                <a:lnTo>
                  <a:pt x="11932" y="25717"/>
                </a:lnTo>
                <a:lnTo>
                  <a:pt x="15574" y="24765"/>
                </a:lnTo>
                <a:lnTo>
                  <a:pt x="19908" y="23177"/>
                </a:lnTo>
                <a:lnTo>
                  <a:pt x="24702" y="21166"/>
                </a:lnTo>
                <a:lnTo>
                  <a:pt x="28850" y="19826"/>
                </a:lnTo>
                <a:lnTo>
                  <a:pt x="32568" y="18932"/>
                </a:lnTo>
                <a:lnTo>
                  <a:pt x="36000" y="18336"/>
                </a:lnTo>
                <a:lnTo>
                  <a:pt x="40192" y="17939"/>
                </a:lnTo>
                <a:lnTo>
                  <a:pt x="44893" y="17674"/>
                </a:lnTo>
                <a:lnTo>
                  <a:pt x="49931" y="17498"/>
                </a:lnTo>
                <a:lnTo>
                  <a:pt x="55195" y="16427"/>
                </a:lnTo>
                <a:lnTo>
                  <a:pt x="60609" y="14761"/>
                </a:lnTo>
                <a:lnTo>
                  <a:pt x="66123" y="12698"/>
                </a:lnTo>
                <a:lnTo>
                  <a:pt x="102870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503"/>
          <p:cNvSpPr/>
          <p:nvPr/>
        </p:nvSpPr>
        <p:spPr>
          <a:xfrm>
            <a:off x="6363652" y="1808904"/>
            <a:ext cx="248604" cy="212862"/>
          </a:xfrm>
          <a:custGeom>
            <a:avLst/>
            <a:gdLst/>
            <a:ahLst/>
            <a:cxnLst/>
            <a:rect l="0" t="0" r="0" b="0"/>
            <a:pathLst>
              <a:path w="248604" h="212862">
                <a:moveTo>
                  <a:pt x="0" y="17038"/>
                </a:moveTo>
                <a:lnTo>
                  <a:pt x="7381" y="9657"/>
                </a:lnTo>
                <a:lnTo>
                  <a:pt x="13123" y="8995"/>
                </a:lnTo>
                <a:lnTo>
                  <a:pt x="17321" y="8819"/>
                </a:lnTo>
                <a:lnTo>
                  <a:pt x="22025" y="7748"/>
                </a:lnTo>
                <a:lnTo>
                  <a:pt x="27066" y="6083"/>
                </a:lnTo>
                <a:lnTo>
                  <a:pt x="32332" y="4019"/>
                </a:lnTo>
                <a:lnTo>
                  <a:pt x="37747" y="2644"/>
                </a:lnTo>
                <a:lnTo>
                  <a:pt x="43262" y="1727"/>
                </a:lnTo>
                <a:lnTo>
                  <a:pt x="48844" y="1116"/>
                </a:lnTo>
                <a:lnTo>
                  <a:pt x="54470" y="708"/>
                </a:lnTo>
                <a:lnTo>
                  <a:pt x="60126" y="436"/>
                </a:lnTo>
                <a:lnTo>
                  <a:pt x="71490" y="135"/>
                </a:lnTo>
                <a:lnTo>
                  <a:pt x="82891" y="0"/>
                </a:lnTo>
                <a:lnTo>
                  <a:pt x="87646" y="917"/>
                </a:lnTo>
                <a:lnTo>
                  <a:pt x="91768" y="2481"/>
                </a:lnTo>
                <a:lnTo>
                  <a:pt x="99841" y="6758"/>
                </a:lnTo>
                <a:lnTo>
                  <a:pt x="109779" y="11834"/>
                </a:lnTo>
                <a:lnTo>
                  <a:pt x="113191" y="15474"/>
                </a:lnTo>
                <a:lnTo>
                  <a:pt x="115466" y="19805"/>
                </a:lnTo>
                <a:lnTo>
                  <a:pt x="116982" y="24598"/>
                </a:lnTo>
                <a:lnTo>
                  <a:pt x="117993" y="28745"/>
                </a:lnTo>
                <a:lnTo>
                  <a:pt x="118667" y="32463"/>
                </a:lnTo>
                <a:lnTo>
                  <a:pt x="119117" y="35894"/>
                </a:lnTo>
                <a:lnTo>
                  <a:pt x="118463" y="40086"/>
                </a:lnTo>
                <a:lnTo>
                  <a:pt x="117076" y="44786"/>
                </a:lnTo>
                <a:lnTo>
                  <a:pt x="115198" y="49824"/>
                </a:lnTo>
                <a:lnTo>
                  <a:pt x="112994" y="55088"/>
                </a:lnTo>
                <a:lnTo>
                  <a:pt x="110572" y="60502"/>
                </a:lnTo>
                <a:lnTo>
                  <a:pt x="105341" y="71598"/>
                </a:lnTo>
                <a:lnTo>
                  <a:pt x="65721" y="151342"/>
                </a:lnTo>
                <a:lnTo>
                  <a:pt x="63816" y="157056"/>
                </a:lnTo>
                <a:lnTo>
                  <a:pt x="62547" y="162771"/>
                </a:lnTo>
                <a:lnTo>
                  <a:pt x="61701" y="168486"/>
                </a:lnTo>
                <a:lnTo>
                  <a:pt x="61136" y="173248"/>
                </a:lnTo>
                <a:lnTo>
                  <a:pt x="60760" y="177376"/>
                </a:lnTo>
                <a:lnTo>
                  <a:pt x="60509" y="181080"/>
                </a:lnTo>
                <a:lnTo>
                  <a:pt x="60342" y="184502"/>
                </a:lnTo>
                <a:lnTo>
                  <a:pt x="60157" y="190844"/>
                </a:lnTo>
                <a:lnTo>
                  <a:pt x="60052" y="199769"/>
                </a:lnTo>
                <a:lnTo>
                  <a:pt x="60989" y="201724"/>
                </a:lnTo>
                <a:lnTo>
                  <a:pt x="62567" y="203027"/>
                </a:lnTo>
                <a:lnTo>
                  <a:pt x="64571" y="203896"/>
                </a:lnTo>
                <a:lnTo>
                  <a:pt x="71943" y="209669"/>
                </a:lnTo>
                <a:lnTo>
                  <a:pt x="75585" y="211181"/>
                </a:lnTo>
                <a:lnTo>
                  <a:pt x="79917" y="212189"/>
                </a:lnTo>
                <a:lnTo>
                  <a:pt x="84711" y="212861"/>
                </a:lnTo>
                <a:lnTo>
                  <a:pt x="89811" y="212357"/>
                </a:lnTo>
                <a:lnTo>
                  <a:pt x="95117" y="211068"/>
                </a:lnTo>
                <a:lnTo>
                  <a:pt x="100559" y="209256"/>
                </a:lnTo>
                <a:lnTo>
                  <a:pt x="106092" y="208049"/>
                </a:lnTo>
                <a:lnTo>
                  <a:pt x="111685" y="207244"/>
                </a:lnTo>
                <a:lnTo>
                  <a:pt x="117319" y="206707"/>
                </a:lnTo>
                <a:lnTo>
                  <a:pt x="122981" y="205396"/>
                </a:lnTo>
                <a:lnTo>
                  <a:pt x="128660" y="203570"/>
                </a:lnTo>
                <a:lnTo>
                  <a:pt x="134351" y="201400"/>
                </a:lnTo>
                <a:lnTo>
                  <a:pt x="140050" y="199001"/>
                </a:lnTo>
                <a:lnTo>
                  <a:pt x="145754" y="196449"/>
                </a:lnTo>
                <a:lnTo>
                  <a:pt x="151461" y="193796"/>
                </a:lnTo>
                <a:lnTo>
                  <a:pt x="158125" y="191074"/>
                </a:lnTo>
                <a:lnTo>
                  <a:pt x="165424" y="188307"/>
                </a:lnTo>
                <a:lnTo>
                  <a:pt x="173148" y="185510"/>
                </a:lnTo>
                <a:lnTo>
                  <a:pt x="180202" y="182693"/>
                </a:lnTo>
                <a:lnTo>
                  <a:pt x="186810" y="179862"/>
                </a:lnTo>
                <a:lnTo>
                  <a:pt x="193120" y="177022"/>
                </a:lnTo>
                <a:lnTo>
                  <a:pt x="200184" y="173224"/>
                </a:lnTo>
                <a:lnTo>
                  <a:pt x="207751" y="168787"/>
                </a:lnTo>
                <a:lnTo>
                  <a:pt x="215653" y="163924"/>
                </a:lnTo>
                <a:lnTo>
                  <a:pt x="221873" y="160682"/>
                </a:lnTo>
                <a:lnTo>
                  <a:pt x="226973" y="158521"/>
                </a:lnTo>
                <a:lnTo>
                  <a:pt x="231326" y="157080"/>
                </a:lnTo>
                <a:lnTo>
                  <a:pt x="238702" y="152939"/>
                </a:lnTo>
                <a:lnTo>
                  <a:pt x="248603" y="145626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504"/>
          <p:cNvSpPr/>
          <p:nvPr/>
        </p:nvSpPr>
        <p:spPr>
          <a:xfrm>
            <a:off x="6560819" y="1718232"/>
            <a:ext cx="154307" cy="287733"/>
          </a:xfrm>
          <a:custGeom>
            <a:avLst/>
            <a:gdLst/>
            <a:ahLst/>
            <a:cxnLst/>
            <a:rect l="0" t="0" r="0" b="0"/>
            <a:pathLst>
              <a:path w="154307" h="287733">
                <a:moveTo>
                  <a:pt x="0" y="56275"/>
                </a:moveTo>
                <a:lnTo>
                  <a:pt x="0" y="51724"/>
                </a:lnTo>
                <a:lnTo>
                  <a:pt x="954" y="49431"/>
                </a:lnTo>
                <a:lnTo>
                  <a:pt x="4552" y="44343"/>
                </a:lnTo>
                <a:lnTo>
                  <a:pt x="5892" y="41653"/>
                </a:lnTo>
                <a:lnTo>
                  <a:pt x="7382" y="36124"/>
                </a:lnTo>
                <a:lnTo>
                  <a:pt x="9684" y="33316"/>
                </a:lnTo>
                <a:lnTo>
                  <a:pt x="13123" y="30491"/>
                </a:lnTo>
                <a:lnTo>
                  <a:pt x="17322" y="27656"/>
                </a:lnTo>
                <a:lnTo>
                  <a:pt x="21073" y="24813"/>
                </a:lnTo>
                <a:lnTo>
                  <a:pt x="24527" y="21966"/>
                </a:lnTo>
                <a:lnTo>
                  <a:pt x="27781" y="19115"/>
                </a:lnTo>
                <a:lnTo>
                  <a:pt x="31856" y="16261"/>
                </a:lnTo>
                <a:lnTo>
                  <a:pt x="36478" y="13407"/>
                </a:lnTo>
                <a:lnTo>
                  <a:pt x="41464" y="10551"/>
                </a:lnTo>
                <a:lnTo>
                  <a:pt x="45740" y="8647"/>
                </a:lnTo>
                <a:lnTo>
                  <a:pt x="49544" y="7378"/>
                </a:lnTo>
                <a:lnTo>
                  <a:pt x="53032" y="6532"/>
                </a:lnTo>
                <a:lnTo>
                  <a:pt x="57262" y="5968"/>
                </a:lnTo>
                <a:lnTo>
                  <a:pt x="61987" y="5592"/>
                </a:lnTo>
                <a:lnTo>
                  <a:pt x="67043" y="5342"/>
                </a:lnTo>
                <a:lnTo>
                  <a:pt x="72318" y="4222"/>
                </a:lnTo>
                <a:lnTo>
                  <a:pt x="77740" y="2523"/>
                </a:lnTo>
                <a:lnTo>
                  <a:pt x="83259" y="438"/>
                </a:lnTo>
                <a:lnTo>
                  <a:pt x="87891" y="0"/>
                </a:lnTo>
                <a:lnTo>
                  <a:pt x="91932" y="661"/>
                </a:lnTo>
                <a:lnTo>
                  <a:pt x="95578" y="2054"/>
                </a:lnTo>
                <a:lnTo>
                  <a:pt x="98962" y="2983"/>
                </a:lnTo>
                <a:lnTo>
                  <a:pt x="102169" y="3602"/>
                </a:lnTo>
                <a:lnTo>
                  <a:pt x="105260" y="4015"/>
                </a:lnTo>
                <a:lnTo>
                  <a:pt x="108274" y="5242"/>
                </a:lnTo>
                <a:lnTo>
                  <a:pt x="111235" y="7013"/>
                </a:lnTo>
                <a:lnTo>
                  <a:pt x="114162" y="9146"/>
                </a:lnTo>
                <a:lnTo>
                  <a:pt x="117066" y="11521"/>
                </a:lnTo>
                <a:lnTo>
                  <a:pt x="119954" y="14057"/>
                </a:lnTo>
                <a:lnTo>
                  <a:pt x="122832" y="16699"/>
                </a:lnTo>
                <a:lnTo>
                  <a:pt x="124751" y="19414"/>
                </a:lnTo>
                <a:lnTo>
                  <a:pt x="126883" y="24970"/>
                </a:lnTo>
                <a:lnTo>
                  <a:pt x="127830" y="33154"/>
                </a:lnTo>
                <a:lnTo>
                  <a:pt x="128251" y="42189"/>
                </a:lnTo>
                <a:lnTo>
                  <a:pt x="128438" y="49380"/>
                </a:lnTo>
                <a:lnTo>
                  <a:pt x="125982" y="58290"/>
                </a:lnTo>
                <a:lnTo>
                  <a:pt x="123993" y="63334"/>
                </a:lnTo>
                <a:lnTo>
                  <a:pt x="122667" y="68601"/>
                </a:lnTo>
                <a:lnTo>
                  <a:pt x="121783" y="74017"/>
                </a:lnTo>
                <a:lnTo>
                  <a:pt x="121194" y="79533"/>
                </a:lnTo>
                <a:lnTo>
                  <a:pt x="120801" y="86068"/>
                </a:lnTo>
                <a:lnTo>
                  <a:pt x="120364" y="100949"/>
                </a:lnTo>
                <a:lnTo>
                  <a:pt x="120046" y="138800"/>
                </a:lnTo>
                <a:lnTo>
                  <a:pt x="120017" y="197950"/>
                </a:lnTo>
                <a:lnTo>
                  <a:pt x="120969" y="203112"/>
                </a:lnTo>
                <a:lnTo>
                  <a:pt x="124566" y="211388"/>
                </a:lnTo>
                <a:lnTo>
                  <a:pt x="125907" y="215881"/>
                </a:lnTo>
                <a:lnTo>
                  <a:pt x="126801" y="220782"/>
                </a:lnTo>
                <a:lnTo>
                  <a:pt x="127396" y="225954"/>
                </a:lnTo>
                <a:lnTo>
                  <a:pt x="127794" y="231307"/>
                </a:lnTo>
                <a:lnTo>
                  <a:pt x="128058" y="236780"/>
                </a:lnTo>
                <a:lnTo>
                  <a:pt x="128431" y="251046"/>
                </a:lnTo>
                <a:lnTo>
                  <a:pt x="128483" y="254702"/>
                </a:lnTo>
                <a:lnTo>
                  <a:pt x="129471" y="258092"/>
                </a:lnTo>
                <a:lnTo>
                  <a:pt x="133108" y="264399"/>
                </a:lnTo>
                <a:lnTo>
                  <a:pt x="135359" y="270377"/>
                </a:lnTo>
                <a:lnTo>
                  <a:pt x="136805" y="277425"/>
                </a:lnTo>
                <a:lnTo>
                  <a:pt x="141606" y="283197"/>
                </a:lnTo>
                <a:lnTo>
                  <a:pt x="143934" y="284709"/>
                </a:lnTo>
                <a:lnTo>
                  <a:pt x="146439" y="285717"/>
                </a:lnTo>
                <a:lnTo>
                  <a:pt x="154306" y="287732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505"/>
          <p:cNvSpPr/>
          <p:nvPr/>
        </p:nvSpPr>
        <p:spPr>
          <a:xfrm>
            <a:off x="6620827" y="1834514"/>
            <a:ext cx="205741" cy="34292"/>
          </a:xfrm>
          <a:custGeom>
            <a:avLst/>
            <a:gdLst/>
            <a:ahLst/>
            <a:cxnLst/>
            <a:rect l="0" t="0" r="0" b="0"/>
            <a:pathLst>
              <a:path w="205741" h="34292">
                <a:moveTo>
                  <a:pt x="0" y="34291"/>
                </a:moveTo>
                <a:lnTo>
                  <a:pt x="4551" y="29740"/>
                </a:lnTo>
                <a:lnTo>
                  <a:pt x="6844" y="28399"/>
                </a:lnTo>
                <a:lnTo>
                  <a:pt x="9325" y="27506"/>
                </a:lnTo>
                <a:lnTo>
                  <a:pt x="11932" y="26910"/>
                </a:lnTo>
                <a:lnTo>
                  <a:pt x="15574" y="25560"/>
                </a:lnTo>
                <a:lnTo>
                  <a:pt x="19908" y="23708"/>
                </a:lnTo>
                <a:lnTo>
                  <a:pt x="24702" y="21520"/>
                </a:lnTo>
                <a:lnTo>
                  <a:pt x="29803" y="20062"/>
                </a:lnTo>
                <a:lnTo>
                  <a:pt x="35109" y="19090"/>
                </a:lnTo>
                <a:lnTo>
                  <a:pt x="40551" y="18442"/>
                </a:lnTo>
                <a:lnTo>
                  <a:pt x="46084" y="18010"/>
                </a:lnTo>
                <a:lnTo>
                  <a:pt x="51678" y="17722"/>
                </a:lnTo>
                <a:lnTo>
                  <a:pt x="57312" y="17530"/>
                </a:lnTo>
                <a:lnTo>
                  <a:pt x="85933" y="17221"/>
                </a:lnTo>
                <a:lnTo>
                  <a:pt x="98835" y="17179"/>
                </a:lnTo>
                <a:lnTo>
                  <a:pt x="105895" y="16216"/>
                </a:lnTo>
                <a:lnTo>
                  <a:pt x="113460" y="14620"/>
                </a:lnTo>
                <a:lnTo>
                  <a:pt x="121359" y="12605"/>
                </a:lnTo>
                <a:lnTo>
                  <a:pt x="128532" y="11261"/>
                </a:lnTo>
                <a:lnTo>
                  <a:pt x="135217" y="10365"/>
                </a:lnTo>
                <a:lnTo>
                  <a:pt x="141580" y="9768"/>
                </a:lnTo>
                <a:lnTo>
                  <a:pt x="147727" y="9369"/>
                </a:lnTo>
                <a:lnTo>
                  <a:pt x="153730" y="9104"/>
                </a:lnTo>
                <a:lnTo>
                  <a:pt x="159637" y="8927"/>
                </a:lnTo>
                <a:lnTo>
                  <a:pt x="165479" y="7857"/>
                </a:lnTo>
                <a:lnTo>
                  <a:pt x="171280" y="6190"/>
                </a:lnTo>
                <a:lnTo>
                  <a:pt x="177051" y="4127"/>
                </a:lnTo>
                <a:lnTo>
                  <a:pt x="181852" y="2752"/>
                </a:lnTo>
                <a:lnTo>
                  <a:pt x="186004" y="1835"/>
                </a:lnTo>
                <a:lnTo>
                  <a:pt x="189726" y="1223"/>
                </a:lnTo>
                <a:lnTo>
                  <a:pt x="193159" y="816"/>
                </a:lnTo>
                <a:lnTo>
                  <a:pt x="196400" y="544"/>
                </a:lnTo>
                <a:lnTo>
                  <a:pt x="205740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506"/>
          <p:cNvSpPr/>
          <p:nvPr/>
        </p:nvSpPr>
        <p:spPr>
          <a:xfrm>
            <a:off x="6757987" y="1671637"/>
            <a:ext cx="194970" cy="411481"/>
          </a:xfrm>
          <a:custGeom>
            <a:avLst/>
            <a:gdLst/>
            <a:ahLst/>
            <a:cxnLst/>
            <a:rect l="0" t="0" r="0" b="0"/>
            <a:pathLst>
              <a:path w="194970" h="411481">
                <a:moveTo>
                  <a:pt x="0" y="0"/>
                </a:moveTo>
                <a:lnTo>
                  <a:pt x="4551" y="0"/>
                </a:lnTo>
                <a:lnTo>
                  <a:pt x="6844" y="953"/>
                </a:lnTo>
                <a:lnTo>
                  <a:pt x="11932" y="4551"/>
                </a:lnTo>
                <a:lnTo>
                  <a:pt x="15574" y="5891"/>
                </a:lnTo>
                <a:lnTo>
                  <a:pt x="19908" y="6785"/>
                </a:lnTo>
                <a:lnTo>
                  <a:pt x="24702" y="7381"/>
                </a:lnTo>
                <a:lnTo>
                  <a:pt x="28851" y="8731"/>
                </a:lnTo>
                <a:lnTo>
                  <a:pt x="32569" y="10583"/>
                </a:lnTo>
                <a:lnTo>
                  <a:pt x="36000" y="12770"/>
                </a:lnTo>
                <a:lnTo>
                  <a:pt x="41146" y="15181"/>
                </a:lnTo>
                <a:lnTo>
                  <a:pt x="47433" y="17741"/>
                </a:lnTo>
                <a:lnTo>
                  <a:pt x="54482" y="20400"/>
                </a:lnTo>
                <a:lnTo>
                  <a:pt x="62039" y="24077"/>
                </a:lnTo>
                <a:lnTo>
                  <a:pt x="69934" y="28434"/>
                </a:lnTo>
                <a:lnTo>
                  <a:pt x="78056" y="33244"/>
                </a:lnTo>
                <a:lnTo>
                  <a:pt x="94699" y="43667"/>
                </a:lnTo>
                <a:lnTo>
                  <a:pt x="103138" y="49114"/>
                </a:lnTo>
                <a:lnTo>
                  <a:pt x="110668" y="54650"/>
                </a:lnTo>
                <a:lnTo>
                  <a:pt x="117594" y="60246"/>
                </a:lnTo>
                <a:lnTo>
                  <a:pt x="124116" y="65881"/>
                </a:lnTo>
                <a:lnTo>
                  <a:pt x="130369" y="71544"/>
                </a:lnTo>
                <a:lnTo>
                  <a:pt x="142397" y="82915"/>
                </a:lnTo>
                <a:lnTo>
                  <a:pt x="148272" y="89566"/>
                </a:lnTo>
                <a:lnTo>
                  <a:pt x="154093" y="96858"/>
                </a:lnTo>
                <a:lnTo>
                  <a:pt x="159879" y="104578"/>
                </a:lnTo>
                <a:lnTo>
                  <a:pt x="171387" y="120774"/>
                </a:lnTo>
                <a:lnTo>
                  <a:pt x="177123" y="129093"/>
                </a:lnTo>
                <a:lnTo>
                  <a:pt x="181900" y="137497"/>
                </a:lnTo>
                <a:lnTo>
                  <a:pt x="186037" y="145957"/>
                </a:lnTo>
                <a:lnTo>
                  <a:pt x="189747" y="154455"/>
                </a:lnTo>
                <a:lnTo>
                  <a:pt x="192220" y="162977"/>
                </a:lnTo>
                <a:lnTo>
                  <a:pt x="193870" y="171517"/>
                </a:lnTo>
                <a:lnTo>
                  <a:pt x="194969" y="180067"/>
                </a:lnTo>
                <a:lnTo>
                  <a:pt x="194749" y="189577"/>
                </a:lnTo>
                <a:lnTo>
                  <a:pt x="193650" y="199727"/>
                </a:lnTo>
                <a:lnTo>
                  <a:pt x="191966" y="210304"/>
                </a:lnTo>
                <a:lnTo>
                  <a:pt x="189889" y="220213"/>
                </a:lnTo>
                <a:lnTo>
                  <a:pt x="187553" y="229676"/>
                </a:lnTo>
                <a:lnTo>
                  <a:pt x="185043" y="238842"/>
                </a:lnTo>
                <a:lnTo>
                  <a:pt x="179714" y="256647"/>
                </a:lnTo>
                <a:lnTo>
                  <a:pt x="176959" y="265396"/>
                </a:lnTo>
                <a:lnTo>
                  <a:pt x="173218" y="274086"/>
                </a:lnTo>
                <a:lnTo>
                  <a:pt x="168818" y="282736"/>
                </a:lnTo>
                <a:lnTo>
                  <a:pt x="163981" y="291361"/>
                </a:lnTo>
                <a:lnTo>
                  <a:pt x="158851" y="299968"/>
                </a:lnTo>
                <a:lnTo>
                  <a:pt x="148070" y="317152"/>
                </a:lnTo>
                <a:lnTo>
                  <a:pt x="142529" y="324782"/>
                </a:lnTo>
                <a:lnTo>
                  <a:pt x="136930" y="331774"/>
                </a:lnTo>
                <a:lnTo>
                  <a:pt x="131291" y="338340"/>
                </a:lnTo>
                <a:lnTo>
                  <a:pt x="124675" y="344623"/>
                </a:lnTo>
                <a:lnTo>
                  <a:pt x="117407" y="350716"/>
                </a:lnTo>
                <a:lnTo>
                  <a:pt x="109704" y="356683"/>
                </a:lnTo>
                <a:lnTo>
                  <a:pt x="103615" y="361614"/>
                </a:lnTo>
                <a:lnTo>
                  <a:pt x="98605" y="365853"/>
                </a:lnTo>
                <a:lnTo>
                  <a:pt x="94311" y="369632"/>
                </a:lnTo>
                <a:lnTo>
                  <a:pt x="87001" y="376371"/>
                </a:lnTo>
                <a:lnTo>
                  <a:pt x="77531" y="385520"/>
                </a:lnTo>
                <a:lnTo>
                  <a:pt x="65798" y="397145"/>
                </a:lnTo>
                <a:lnTo>
                  <a:pt x="62915" y="399066"/>
                </a:lnTo>
                <a:lnTo>
                  <a:pt x="57172" y="401200"/>
                </a:lnTo>
                <a:lnTo>
                  <a:pt x="53135" y="402402"/>
                </a:lnTo>
                <a:lnTo>
                  <a:pt x="52568" y="403523"/>
                </a:lnTo>
                <a:lnTo>
                  <a:pt x="51435" y="41148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507"/>
          <p:cNvSpPr/>
          <p:nvPr/>
        </p:nvSpPr>
        <p:spPr>
          <a:xfrm>
            <a:off x="3071812" y="2314575"/>
            <a:ext cx="3857626" cy="102868"/>
          </a:xfrm>
          <a:custGeom>
            <a:avLst/>
            <a:gdLst/>
            <a:ahLst/>
            <a:cxnLst/>
            <a:rect l="0" t="0" r="0" b="0"/>
            <a:pathLst>
              <a:path w="3857626" h="102868">
                <a:moveTo>
                  <a:pt x="0" y="94297"/>
                </a:moveTo>
                <a:lnTo>
                  <a:pt x="7381" y="94297"/>
                </a:lnTo>
                <a:lnTo>
                  <a:pt x="13123" y="96837"/>
                </a:lnTo>
                <a:lnTo>
                  <a:pt x="17321" y="98848"/>
                </a:lnTo>
                <a:lnTo>
                  <a:pt x="27066" y="101082"/>
                </a:lnTo>
                <a:lnTo>
                  <a:pt x="129018" y="102867"/>
                </a:lnTo>
                <a:lnTo>
                  <a:pt x="148464" y="100328"/>
                </a:lnTo>
                <a:lnTo>
                  <a:pt x="158983" y="98318"/>
                </a:lnTo>
                <a:lnTo>
                  <a:pt x="191992" y="95488"/>
                </a:lnTo>
                <a:lnTo>
                  <a:pt x="305762" y="93365"/>
                </a:lnTo>
                <a:lnTo>
                  <a:pt x="317189" y="91771"/>
                </a:lnTo>
                <a:lnTo>
                  <a:pt x="328616" y="89755"/>
                </a:lnTo>
                <a:lnTo>
                  <a:pt x="367454" y="86919"/>
                </a:lnTo>
                <a:lnTo>
                  <a:pt x="417353" y="85008"/>
                </a:lnTo>
                <a:lnTo>
                  <a:pt x="430636" y="83342"/>
                </a:lnTo>
                <a:lnTo>
                  <a:pt x="444253" y="81279"/>
                </a:lnTo>
                <a:lnTo>
                  <a:pt x="501280" y="77015"/>
                </a:lnTo>
                <a:lnTo>
                  <a:pt x="517067" y="75155"/>
                </a:lnTo>
                <a:lnTo>
                  <a:pt x="533306" y="72963"/>
                </a:lnTo>
                <a:lnTo>
                  <a:pt x="578916" y="69878"/>
                </a:lnTo>
                <a:lnTo>
                  <a:pt x="688748" y="68656"/>
                </a:lnTo>
                <a:lnTo>
                  <a:pt x="815694" y="68582"/>
                </a:lnTo>
                <a:lnTo>
                  <a:pt x="849258" y="66041"/>
                </a:lnTo>
                <a:lnTo>
                  <a:pt x="866210" y="64030"/>
                </a:lnTo>
                <a:lnTo>
                  <a:pt x="917372" y="61199"/>
                </a:lnTo>
                <a:lnTo>
                  <a:pt x="1020138" y="60112"/>
                </a:lnTo>
                <a:lnTo>
                  <a:pt x="1112639" y="57481"/>
                </a:lnTo>
                <a:lnTo>
                  <a:pt x="1130379" y="55465"/>
                </a:lnTo>
                <a:lnTo>
                  <a:pt x="1182652" y="52629"/>
                </a:lnTo>
                <a:lnTo>
                  <a:pt x="1297776" y="51539"/>
                </a:lnTo>
                <a:lnTo>
                  <a:pt x="1601894" y="51435"/>
                </a:lnTo>
                <a:lnTo>
                  <a:pt x="1644133" y="48895"/>
                </a:lnTo>
                <a:lnTo>
                  <a:pt x="1664731" y="46884"/>
                </a:lnTo>
                <a:lnTo>
                  <a:pt x="1730128" y="44054"/>
                </a:lnTo>
                <a:lnTo>
                  <a:pt x="1833939" y="43019"/>
                </a:lnTo>
                <a:lnTo>
                  <a:pt x="2050130" y="42865"/>
                </a:lnTo>
                <a:lnTo>
                  <a:pt x="2093539" y="40323"/>
                </a:lnTo>
                <a:lnTo>
                  <a:pt x="2115783" y="38312"/>
                </a:lnTo>
                <a:lnTo>
                  <a:pt x="2178945" y="35481"/>
                </a:lnTo>
                <a:lnTo>
                  <a:pt x="2289435" y="34446"/>
                </a:lnTo>
                <a:lnTo>
                  <a:pt x="2355069" y="31796"/>
                </a:lnTo>
                <a:lnTo>
                  <a:pt x="2375861" y="29770"/>
                </a:lnTo>
                <a:lnTo>
                  <a:pt x="2441530" y="26918"/>
                </a:lnTo>
                <a:lnTo>
                  <a:pt x="2531035" y="25002"/>
                </a:lnTo>
                <a:lnTo>
                  <a:pt x="2552226" y="23335"/>
                </a:lnTo>
                <a:lnTo>
                  <a:pt x="2573022" y="21271"/>
                </a:lnTo>
                <a:lnTo>
                  <a:pt x="2638696" y="18367"/>
                </a:lnTo>
                <a:lnTo>
                  <a:pt x="2729154" y="16434"/>
                </a:lnTo>
                <a:lnTo>
                  <a:pt x="2751934" y="14766"/>
                </a:lnTo>
                <a:lnTo>
                  <a:pt x="2774740" y="12701"/>
                </a:lnTo>
                <a:lnTo>
                  <a:pt x="2843245" y="9796"/>
                </a:lnTo>
                <a:lnTo>
                  <a:pt x="2934659" y="7861"/>
                </a:lnTo>
                <a:lnTo>
                  <a:pt x="2957517" y="6193"/>
                </a:lnTo>
                <a:lnTo>
                  <a:pt x="2980375" y="4129"/>
                </a:lnTo>
                <a:lnTo>
                  <a:pt x="3048954" y="1223"/>
                </a:lnTo>
                <a:lnTo>
                  <a:pt x="3156468" y="161"/>
                </a:lnTo>
                <a:lnTo>
                  <a:pt x="3599945" y="0"/>
                </a:lnTo>
                <a:lnTo>
                  <a:pt x="3631975" y="2539"/>
                </a:lnTo>
                <a:lnTo>
                  <a:pt x="3647184" y="4551"/>
                </a:lnTo>
                <a:lnTo>
                  <a:pt x="3686794" y="7380"/>
                </a:lnTo>
                <a:lnTo>
                  <a:pt x="3801473" y="8563"/>
                </a:lnTo>
                <a:lnTo>
                  <a:pt x="3857625" y="8572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508"/>
          <p:cNvSpPr/>
          <p:nvPr/>
        </p:nvSpPr>
        <p:spPr>
          <a:xfrm>
            <a:off x="4333348" y="2554617"/>
            <a:ext cx="298660" cy="257118"/>
          </a:xfrm>
          <a:custGeom>
            <a:avLst/>
            <a:gdLst/>
            <a:ahLst/>
            <a:cxnLst/>
            <a:rect l="0" t="0" r="0" b="0"/>
            <a:pathLst>
              <a:path w="298660" h="257118">
                <a:moveTo>
                  <a:pt x="41484" y="34278"/>
                </a:moveTo>
                <a:lnTo>
                  <a:pt x="36934" y="29727"/>
                </a:lnTo>
                <a:lnTo>
                  <a:pt x="36545" y="28386"/>
                </a:lnTo>
                <a:lnTo>
                  <a:pt x="37239" y="27492"/>
                </a:lnTo>
                <a:lnTo>
                  <a:pt x="40646" y="26058"/>
                </a:lnTo>
                <a:lnTo>
                  <a:pt x="45787" y="21259"/>
                </a:lnTo>
                <a:lnTo>
                  <a:pt x="48162" y="19883"/>
                </a:lnTo>
                <a:lnTo>
                  <a:pt x="56057" y="16995"/>
                </a:lnTo>
                <a:lnTo>
                  <a:pt x="61613" y="12944"/>
                </a:lnTo>
                <a:lnTo>
                  <a:pt x="66333" y="10530"/>
                </a:lnTo>
                <a:lnTo>
                  <a:pt x="72338" y="7969"/>
                </a:lnTo>
                <a:lnTo>
                  <a:pt x="79198" y="5308"/>
                </a:lnTo>
                <a:lnTo>
                  <a:pt x="85677" y="3535"/>
                </a:lnTo>
                <a:lnTo>
                  <a:pt x="91901" y="2352"/>
                </a:lnTo>
                <a:lnTo>
                  <a:pt x="97955" y="1564"/>
                </a:lnTo>
                <a:lnTo>
                  <a:pt x="104849" y="1039"/>
                </a:lnTo>
                <a:lnTo>
                  <a:pt x="112302" y="688"/>
                </a:lnTo>
                <a:lnTo>
                  <a:pt x="128204" y="299"/>
                </a:lnTo>
                <a:lnTo>
                  <a:pt x="191277" y="0"/>
                </a:lnTo>
                <a:lnTo>
                  <a:pt x="198496" y="948"/>
                </a:lnTo>
                <a:lnTo>
                  <a:pt x="206166" y="2533"/>
                </a:lnTo>
                <a:lnTo>
                  <a:pt x="214137" y="4542"/>
                </a:lnTo>
                <a:lnTo>
                  <a:pt x="220403" y="7786"/>
                </a:lnTo>
                <a:lnTo>
                  <a:pt x="225534" y="11854"/>
                </a:lnTo>
                <a:lnTo>
                  <a:pt x="237305" y="24141"/>
                </a:lnTo>
                <a:lnTo>
                  <a:pt x="254366" y="41377"/>
                </a:lnTo>
                <a:lnTo>
                  <a:pt x="258653" y="46631"/>
                </a:lnTo>
                <a:lnTo>
                  <a:pt x="262463" y="52038"/>
                </a:lnTo>
                <a:lnTo>
                  <a:pt x="265956" y="57548"/>
                </a:lnTo>
                <a:lnTo>
                  <a:pt x="268285" y="62174"/>
                </a:lnTo>
                <a:lnTo>
                  <a:pt x="270872" y="69853"/>
                </a:lnTo>
                <a:lnTo>
                  <a:pt x="271562" y="74187"/>
                </a:lnTo>
                <a:lnTo>
                  <a:pt x="272022" y="78981"/>
                </a:lnTo>
                <a:lnTo>
                  <a:pt x="272328" y="84083"/>
                </a:lnTo>
                <a:lnTo>
                  <a:pt x="271580" y="89388"/>
                </a:lnTo>
                <a:lnTo>
                  <a:pt x="270129" y="94831"/>
                </a:lnTo>
                <a:lnTo>
                  <a:pt x="260956" y="121804"/>
                </a:lnTo>
                <a:lnTo>
                  <a:pt x="258283" y="128823"/>
                </a:lnTo>
                <a:lnTo>
                  <a:pt x="255550" y="135408"/>
                </a:lnTo>
                <a:lnTo>
                  <a:pt x="252774" y="141703"/>
                </a:lnTo>
                <a:lnTo>
                  <a:pt x="249019" y="146852"/>
                </a:lnTo>
                <a:lnTo>
                  <a:pt x="244611" y="151237"/>
                </a:lnTo>
                <a:lnTo>
                  <a:pt x="239767" y="155113"/>
                </a:lnTo>
                <a:lnTo>
                  <a:pt x="233680" y="159602"/>
                </a:lnTo>
                <a:lnTo>
                  <a:pt x="219297" y="169670"/>
                </a:lnTo>
                <a:lnTo>
                  <a:pt x="212413" y="175022"/>
                </a:lnTo>
                <a:lnTo>
                  <a:pt x="205920" y="180495"/>
                </a:lnTo>
                <a:lnTo>
                  <a:pt x="199685" y="186048"/>
                </a:lnTo>
                <a:lnTo>
                  <a:pt x="187678" y="197299"/>
                </a:lnTo>
                <a:lnTo>
                  <a:pt x="164448" y="220044"/>
                </a:lnTo>
                <a:lnTo>
                  <a:pt x="157749" y="224796"/>
                </a:lnTo>
                <a:lnTo>
                  <a:pt x="150427" y="228918"/>
                </a:lnTo>
                <a:lnTo>
                  <a:pt x="122693" y="242376"/>
                </a:lnTo>
                <a:lnTo>
                  <a:pt x="115626" y="245400"/>
                </a:lnTo>
                <a:lnTo>
                  <a:pt x="108058" y="248368"/>
                </a:lnTo>
                <a:lnTo>
                  <a:pt x="100154" y="251300"/>
                </a:lnTo>
                <a:lnTo>
                  <a:pt x="92980" y="253254"/>
                </a:lnTo>
                <a:lnTo>
                  <a:pt x="86292" y="254557"/>
                </a:lnTo>
                <a:lnTo>
                  <a:pt x="79928" y="255426"/>
                </a:lnTo>
                <a:lnTo>
                  <a:pt x="72829" y="256004"/>
                </a:lnTo>
                <a:lnTo>
                  <a:pt x="65238" y="256391"/>
                </a:lnTo>
                <a:lnTo>
                  <a:pt x="45982" y="256934"/>
                </a:lnTo>
                <a:lnTo>
                  <a:pt x="26392" y="257117"/>
                </a:lnTo>
                <a:lnTo>
                  <a:pt x="21898" y="256180"/>
                </a:lnTo>
                <a:lnTo>
                  <a:pt x="14364" y="252599"/>
                </a:lnTo>
                <a:lnTo>
                  <a:pt x="9319" y="249778"/>
                </a:lnTo>
                <a:lnTo>
                  <a:pt x="3273" y="244391"/>
                </a:lnTo>
                <a:lnTo>
                  <a:pt x="1722" y="241981"/>
                </a:lnTo>
                <a:lnTo>
                  <a:pt x="0" y="236763"/>
                </a:lnTo>
                <a:lnTo>
                  <a:pt x="493" y="234990"/>
                </a:lnTo>
                <a:lnTo>
                  <a:pt x="1774" y="233808"/>
                </a:lnTo>
                <a:lnTo>
                  <a:pt x="3581" y="233021"/>
                </a:lnTo>
                <a:lnTo>
                  <a:pt x="4785" y="231543"/>
                </a:lnTo>
                <a:lnTo>
                  <a:pt x="5588" y="229605"/>
                </a:lnTo>
                <a:lnTo>
                  <a:pt x="6123" y="227361"/>
                </a:lnTo>
                <a:lnTo>
                  <a:pt x="8385" y="224912"/>
                </a:lnTo>
                <a:lnTo>
                  <a:pt x="15978" y="219652"/>
                </a:lnTo>
                <a:lnTo>
                  <a:pt x="23163" y="214139"/>
                </a:lnTo>
                <a:lnTo>
                  <a:pt x="26413" y="211335"/>
                </a:lnTo>
                <a:lnTo>
                  <a:pt x="30484" y="209466"/>
                </a:lnTo>
                <a:lnTo>
                  <a:pt x="35103" y="208220"/>
                </a:lnTo>
                <a:lnTo>
                  <a:pt x="40088" y="207389"/>
                </a:lnTo>
                <a:lnTo>
                  <a:pt x="45316" y="205883"/>
                </a:lnTo>
                <a:lnTo>
                  <a:pt x="50706" y="203926"/>
                </a:lnTo>
                <a:lnTo>
                  <a:pt x="56204" y="201669"/>
                </a:lnTo>
                <a:lnTo>
                  <a:pt x="62727" y="200164"/>
                </a:lnTo>
                <a:lnTo>
                  <a:pt x="69934" y="199161"/>
                </a:lnTo>
                <a:lnTo>
                  <a:pt x="77596" y="198492"/>
                </a:lnTo>
                <a:lnTo>
                  <a:pt x="84609" y="198047"/>
                </a:lnTo>
                <a:lnTo>
                  <a:pt x="97480" y="197551"/>
                </a:lnTo>
                <a:lnTo>
                  <a:pt x="115437" y="197272"/>
                </a:lnTo>
                <a:lnTo>
                  <a:pt x="137374" y="197190"/>
                </a:lnTo>
                <a:lnTo>
                  <a:pt x="144463" y="198131"/>
                </a:lnTo>
                <a:lnTo>
                  <a:pt x="151094" y="199711"/>
                </a:lnTo>
                <a:lnTo>
                  <a:pt x="157420" y="201716"/>
                </a:lnTo>
                <a:lnTo>
                  <a:pt x="163542" y="203053"/>
                </a:lnTo>
                <a:lnTo>
                  <a:pt x="169528" y="203945"/>
                </a:lnTo>
                <a:lnTo>
                  <a:pt x="175425" y="204539"/>
                </a:lnTo>
                <a:lnTo>
                  <a:pt x="182213" y="204935"/>
                </a:lnTo>
                <a:lnTo>
                  <a:pt x="197375" y="205375"/>
                </a:lnTo>
                <a:lnTo>
                  <a:pt x="205419" y="206445"/>
                </a:lnTo>
                <a:lnTo>
                  <a:pt x="213639" y="208111"/>
                </a:lnTo>
                <a:lnTo>
                  <a:pt x="221976" y="210174"/>
                </a:lnTo>
                <a:lnTo>
                  <a:pt x="229440" y="211550"/>
                </a:lnTo>
                <a:lnTo>
                  <a:pt x="236321" y="212467"/>
                </a:lnTo>
                <a:lnTo>
                  <a:pt x="242812" y="213078"/>
                </a:lnTo>
                <a:lnTo>
                  <a:pt x="249998" y="213485"/>
                </a:lnTo>
                <a:lnTo>
                  <a:pt x="265602" y="213938"/>
                </a:lnTo>
                <a:lnTo>
                  <a:pt x="272811" y="215011"/>
                </a:lnTo>
                <a:lnTo>
                  <a:pt x="279522" y="216679"/>
                </a:lnTo>
                <a:lnTo>
                  <a:pt x="298659" y="222872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509"/>
          <p:cNvSpPr/>
          <p:nvPr/>
        </p:nvSpPr>
        <p:spPr>
          <a:xfrm>
            <a:off x="4709309" y="2528887"/>
            <a:ext cx="145584" cy="239995"/>
          </a:xfrm>
          <a:custGeom>
            <a:avLst/>
            <a:gdLst/>
            <a:ahLst/>
            <a:cxnLst/>
            <a:rect l="0" t="0" r="0" b="0"/>
            <a:pathLst>
              <a:path w="145584" h="239995">
                <a:moveTo>
                  <a:pt x="77003" y="0"/>
                </a:moveTo>
                <a:lnTo>
                  <a:pt x="77003" y="4551"/>
                </a:lnTo>
                <a:lnTo>
                  <a:pt x="76051" y="5892"/>
                </a:lnTo>
                <a:lnTo>
                  <a:pt x="74463" y="6785"/>
                </a:lnTo>
                <a:lnTo>
                  <a:pt x="69622" y="8220"/>
                </a:lnTo>
                <a:lnTo>
                  <a:pt x="69225" y="9290"/>
                </a:lnTo>
                <a:lnTo>
                  <a:pt x="68784" y="13019"/>
                </a:lnTo>
                <a:lnTo>
                  <a:pt x="67714" y="15347"/>
                </a:lnTo>
                <a:lnTo>
                  <a:pt x="63984" y="20473"/>
                </a:lnTo>
                <a:lnTo>
                  <a:pt x="61656" y="23174"/>
                </a:lnTo>
                <a:lnTo>
                  <a:pt x="59152" y="25927"/>
                </a:lnTo>
                <a:lnTo>
                  <a:pt x="56530" y="28715"/>
                </a:lnTo>
                <a:lnTo>
                  <a:pt x="43738" y="41740"/>
                </a:lnTo>
                <a:lnTo>
                  <a:pt x="39586" y="46876"/>
                </a:lnTo>
                <a:lnTo>
                  <a:pt x="35866" y="52206"/>
                </a:lnTo>
                <a:lnTo>
                  <a:pt x="32433" y="57664"/>
                </a:lnTo>
                <a:lnTo>
                  <a:pt x="29192" y="64160"/>
                </a:lnTo>
                <a:lnTo>
                  <a:pt x="26079" y="71348"/>
                </a:lnTo>
                <a:lnTo>
                  <a:pt x="23051" y="78998"/>
                </a:lnTo>
                <a:lnTo>
                  <a:pt x="20081" y="86003"/>
                </a:lnTo>
                <a:lnTo>
                  <a:pt x="14239" y="98866"/>
                </a:lnTo>
                <a:lnTo>
                  <a:pt x="11348" y="105916"/>
                </a:lnTo>
                <a:lnTo>
                  <a:pt x="8468" y="113473"/>
                </a:lnTo>
                <a:lnTo>
                  <a:pt x="5595" y="121369"/>
                </a:lnTo>
                <a:lnTo>
                  <a:pt x="3680" y="128538"/>
                </a:lnTo>
                <a:lnTo>
                  <a:pt x="2404" y="135222"/>
                </a:lnTo>
                <a:lnTo>
                  <a:pt x="1553" y="141583"/>
                </a:lnTo>
                <a:lnTo>
                  <a:pt x="985" y="148681"/>
                </a:lnTo>
                <a:lnTo>
                  <a:pt x="607" y="156271"/>
                </a:lnTo>
                <a:lnTo>
                  <a:pt x="75" y="175525"/>
                </a:lnTo>
                <a:lnTo>
                  <a:pt x="0" y="179881"/>
                </a:lnTo>
                <a:lnTo>
                  <a:pt x="903" y="184691"/>
                </a:lnTo>
                <a:lnTo>
                  <a:pt x="2457" y="189802"/>
                </a:lnTo>
                <a:lnTo>
                  <a:pt x="4445" y="195115"/>
                </a:lnTo>
                <a:lnTo>
                  <a:pt x="5771" y="200562"/>
                </a:lnTo>
                <a:lnTo>
                  <a:pt x="6655" y="206098"/>
                </a:lnTo>
                <a:lnTo>
                  <a:pt x="7245" y="211693"/>
                </a:lnTo>
                <a:lnTo>
                  <a:pt x="9542" y="216376"/>
                </a:lnTo>
                <a:lnTo>
                  <a:pt x="12979" y="220451"/>
                </a:lnTo>
                <a:lnTo>
                  <a:pt x="17176" y="224120"/>
                </a:lnTo>
                <a:lnTo>
                  <a:pt x="20925" y="226566"/>
                </a:lnTo>
                <a:lnTo>
                  <a:pt x="24378" y="228196"/>
                </a:lnTo>
                <a:lnTo>
                  <a:pt x="27633" y="229283"/>
                </a:lnTo>
                <a:lnTo>
                  <a:pt x="31707" y="230961"/>
                </a:lnTo>
                <a:lnTo>
                  <a:pt x="36328" y="233031"/>
                </a:lnTo>
                <a:lnTo>
                  <a:pt x="41314" y="235364"/>
                </a:lnTo>
                <a:lnTo>
                  <a:pt x="46542" y="236919"/>
                </a:lnTo>
                <a:lnTo>
                  <a:pt x="51934" y="237956"/>
                </a:lnTo>
                <a:lnTo>
                  <a:pt x="57433" y="238647"/>
                </a:lnTo>
                <a:lnTo>
                  <a:pt x="63003" y="239108"/>
                </a:lnTo>
                <a:lnTo>
                  <a:pt x="68623" y="239416"/>
                </a:lnTo>
                <a:lnTo>
                  <a:pt x="79946" y="239757"/>
                </a:lnTo>
                <a:lnTo>
                  <a:pt x="108447" y="239994"/>
                </a:lnTo>
                <a:lnTo>
                  <a:pt x="114158" y="239054"/>
                </a:lnTo>
                <a:lnTo>
                  <a:pt x="119871" y="237474"/>
                </a:lnTo>
                <a:lnTo>
                  <a:pt x="125584" y="235469"/>
                </a:lnTo>
                <a:lnTo>
                  <a:pt x="130345" y="234132"/>
                </a:lnTo>
                <a:lnTo>
                  <a:pt x="134472" y="233240"/>
                </a:lnTo>
                <a:lnTo>
                  <a:pt x="145583" y="231458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510"/>
          <p:cNvSpPr/>
          <p:nvPr/>
        </p:nvSpPr>
        <p:spPr>
          <a:xfrm>
            <a:off x="4957762" y="2606039"/>
            <a:ext cx="85726" cy="162879"/>
          </a:xfrm>
          <a:custGeom>
            <a:avLst/>
            <a:gdLst/>
            <a:ahLst/>
            <a:cxnLst/>
            <a:rect l="0" t="0" r="0" b="0"/>
            <a:pathLst>
              <a:path w="85726" h="162879">
                <a:moveTo>
                  <a:pt x="0" y="0"/>
                </a:moveTo>
                <a:lnTo>
                  <a:pt x="0" y="36074"/>
                </a:lnTo>
                <a:lnTo>
                  <a:pt x="953" y="40242"/>
                </a:lnTo>
                <a:lnTo>
                  <a:pt x="2540" y="44926"/>
                </a:lnTo>
                <a:lnTo>
                  <a:pt x="4551" y="49953"/>
                </a:lnTo>
                <a:lnTo>
                  <a:pt x="6844" y="55210"/>
                </a:lnTo>
                <a:lnTo>
                  <a:pt x="11931" y="66131"/>
                </a:lnTo>
                <a:lnTo>
                  <a:pt x="13670" y="71710"/>
                </a:lnTo>
                <a:lnTo>
                  <a:pt x="14828" y="77334"/>
                </a:lnTo>
                <a:lnTo>
                  <a:pt x="15601" y="82989"/>
                </a:lnTo>
                <a:lnTo>
                  <a:pt x="17068" y="87711"/>
                </a:lnTo>
                <a:lnTo>
                  <a:pt x="18999" y="91812"/>
                </a:lnTo>
                <a:lnTo>
                  <a:pt x="21238" y="95498"/>
                </a:lnTo>
                <a:lnTo>
                  <a:pt x="22732" y="99860"/>
                </a:lnTo>
                <a:lnTo>
                  <a:pt x="23726" y="104674"/>
                </a:lnTo>
                <a:lnTo>
                  <a:pt x="24391" y="109788"/>
                </a:lnTo>
                <a:lnTo>
                  <a:pt x="26738" y="114150"/>
                </a:lnTo>
                <a:lnTo>
                  <a:pt x="30208" y="118010"/>
                </a:lnTo>
                <a:lnTo>
                  <a:pt x="34426" y="121536"/>
                </a:lnTo>
                <a:lnTo>
                  <a:pt x="37238" y="124839"/>
                </a:lnTo>
                <a:lnTo>
                  <a:pt x="39113" y="127994"/>
                </a:lnTo>
                <a:lnTo>
                  <a:pt x="40363" y="131050"/>
                </a:lnTo>
                <a:lnTo>
                  <a:pt x="42149" y="134039"/>
                </a:lnTo>
                <a:lnTo>
                  <a:pt x="44291" y="136985"/>
                </a:lnTo>
                <a:lnTo>
                  <a:pt x="46673" y="139901"/>
                </a:lnTo>
                <a:lnTo>
                  <a:pt x="50165" y="142797"/>
                </a:lnTo>
                <a:lnTo>
                  <a:pt x="54399" y="145681"/>
                </a:lnTo>
                <a:lnTo>
                  <a:pt x="59126" y="148556"/>
                </a:lnTo>
                <a:lnTo>
                  <a:pt x="62277" y="151425"/>
                </a:lnTo>
                <a:lnTo>
                  <a:pt x="64378" y="154290"/>
                </a:lnTo>
                <a:lnTo>
                  <a:pt x="65779" y="157153"/>
                </a:lnTo>
                <a:lnTo>
                  <a:pt x="67665" y="159061"/>
                </a:lnTo>
                <a:lnTo>
                  <a:pt x="69875" y="160334"/>
                </a:lnTo>
                <a:lnTo>
                  <a:pt x="72301" y="161182"/>
                </a:lnTo>
                <a:lnTo>
                  <a:pt x="74871" y="161747"/>
                </a:lnTo>
                <a:lnTo>
                  <a:pt x="77536" y="162124"/>
                </a:lnTo>
                <a:lnTo>
                  <a:pt x="85725" y="162878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511"/>
          <p:cNvSpPr/>
          <p:nvPr/>
        </p:nvSpPr>
        <p:spPr>
          <a:xfrm>
            <a:off x="5060632" y="2528887"/>
            <a:ext cx="170936" cy="325756"/>
          </a:xfrm>
          <a:custGeom>
            <a:avLst/>
            <a:gdLst/>
            <a:ahLst/>
            <a:cxnLst/>
            <a:rect l="0" t="0" r="0" b="0"/>
            <a:pathLst>
              <a:path w="170936" h="325756">
                <a:moveTo>
                  <a:pt x="0" y="0"/>
                </a:moveTo>
                <a:lnTo>
                  <a:pt x="17322" y="0"/>
                </a:lnTo>
                <a:lnTo>
                  <a:pt x="21072" y="953"/>
                </a:lnTo>
                <a:lnTo>
                  <a:pt x="24526" y="2540"/>
                </a:lnTo>
                <a:lnTo>
                  <a:pt x="27781" y="4551"/>
                </a:lnTo>
                <a:lnTo>
                  <a:pt x="32808" y="6844"/>
                </a:lnTo>
                <a:lnTo>
                  <a:pt x="39017" y="9325"/>
                </a:lnTo>
                <a:lnTo>
                  <a:pt x="46014" y="11932"/>
                </a:lnTo>
                <a:lnTo>
                  <a:pt x="52583" y="14622"/>
                </a:lnTo>
                <a:lnTo>
                  <a:pt x="58869" y="17368"/>
                </a:lnTo>
                <a:lnTo>
                  <a:pt x="64963" y="20151"/>
                </a:lnTo>
                <a:lnTo>
                  <a:pt x="70931" y="23912"/>
                </a:lnTo>
                <a:lnTo>
                  <a:pt x="76815" y="28324"/>
                </a:lnTo>
                <a:lnTo>
                  <a:pt x="82643" y="33170"/>
                </a:lnTo>
                <a:lnTo>
                  <a:pt x="88433" y="37353"/>
                </a:lnTo>
                <a:lnTo>
                  <a:pt x="94197" y="41095"/>
                </a:lnTo>
                <a:lnTo>
                  <a:pt x="99946" y="44542"/>
                </a:lnTo>
                <a:lnTo>
                  <a:pt x="105683" y="48744"/>
                </a:lnTo>
                <a:lnTo>
                  <a:pt x="111413" y="53451"/>
                </a:lnTo>
                <a:lnTo>
                  <a:pt x="117138" y="58494"/>
                </a:lnTo>
                <a:lnTo>
                  <a:pt x="128579" y="69178"/>
                </a:lnTo>
                <a:lnTo>
                  <a:pt x="134297" y="74693"/>
                </a:lnTo>
                <a:lnTo>
                  <a:pt x="139061" y="80276"/>
                </a:lnTo>
                <a:lnTo>
                  <a:pt x="143190" y="85902"/>
                </a:lnTo>
                <a:lnTo>
                  <a:pt x="146895" y="91558"/>
                </a:lnTo>
                <a:lnTo>
                  <a:pt x="150318" y="97234"/>
                </a:lnTo>
                <a:lnTo>
                  <a:pt x="153552" y="102923"/>
                </a:lnTo>
                <a:lnTo>
                  <a:pt x="156660" y="108620"/>
                </a:lnTo>
                <a:lnTo>
                  <a:pt x="159685" y="115276"/>
                </a:lnTo>
                <a:lnTo>
                  <a:pt x="162654" y="122571"/>
                </a:lnTo>
                <a:lnTo>
                  <a:pt x="165586" y="130291"/>
                </a:lnTo>
                <a:lnTo>
                  <a:pt x="167541" y="137343"/>
                </a:lnTo>
                <a:lnTo>
                  <a:pt x="168844" y="143950"/>
                </a:lnTo>
                <a:lnTo>
                  <a:pt x="169713" y="150259"/>
                </a:lnTo>
                <a:lnTo>
                  <a:pt x="170292" y="157323"/>
                </a:lnTo>
                <a:lnTo>
                  <a:pt x="170678" y="164889"/>
                </a:lnTo>
                <a:lnTo>
                  <a:pt x="170935" y="172791"/>
                </a:lnTo>
                <a:lnTo>
                  <a:pt x="170154" y="180917"/>
                </a:lnTo>
                <a:lnTo>
                  <a:pt x="168681" y="189191"/>
                </a:lnTo>
                <a:lnTo>
                  <a:pt x="166747" y="197565"/>
                </a:lnTo>
                <a:lnTo>
                  <a:pt x="164505" y="205053"/>
                </a:lnTo>
                <a:lnTo>
                  <a:pt x="162057" y="211949"/>
                </a:lnTo>
                <a:lnTo>
                  <a:pt x="159473" y="218452"/>
                </a:lnTo>
                <a:lnTo>
                  <a:pt x="155845" y="225645"/>
                </a:lnTo>
                <a:lnTo>
                  <a:pt x="151522" y="233297"/>
                </a:lnTo>
                <a:lnTo>
                  <a:pt x="146735" y="241256"/>
                </a:lnTo>
                <a:lnTo>
                  <a:pt x="142591" y="248468"/>
                </a:lnTo>
                <a:lnTo>
                  <a:pt x="135446" y="261560"/>
                </a:lnTo>
                <a:lnTo>
                  <a:pt x="131255" y="266766"/>
                </a:lnTo>
                <a:lnTo>
                  <a:pt x="126556" y="271189"/>
                </a:lnTo>
                <a:lnTo>
                  <a:pt x="121518" y="275090"/>
                </a:lnTo>
                <a:lnTo>
                  <a:pt x="117207" y="279596"/>
                </a:lnTo>
                <a:lnTo>
                  <a:pt x="113380" y="284505"/>
                </a:lnTo>
                <a:lnTo>
                  <a:pt x="109877" y="289683"/>
                </a:lnTo>
                <a:lnTo>
                  <a:pt x="105636" y="294087"/>
                </a:lnTo>
                <a:lnTo>
                  <a:pt x="100904" y="297975"/>
                </a:lnTo>
                <a:lnTo>
                  <a:pt x="95845" y="301520"/>
                </a:lnTo>
                <a:lnTo>
                  <a:pt x="91519" y="304836"/>
                </a:lnTo>
                <a:lnTo>
                  <a:pt x="87682" y="307999"/>
                </a:lnTo>
                <a:lnTo>
                  <a:pt x="84172" y="311060"/>
                </a:lnTo>
                <a:lnTo>
                  <a:pt x="80880" y="314054"/>
                </a:lnTo>
                <a:lnTo>
                  <a:pt x="68580" y="325755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512"/>
          <p:cNvSpPr/>
          <p:nvPr/>
        </p:nvSpPr>
        <p:spPr>
          <a:xfrm>
            <a:off x="2540317" y="3489007"/>
            <a:ext cx="351473" cy="77154"/>
          </a:xfrm>
          <a:custGeom>
            <a:avLst/>
            <a:gdLst/>
            <a:ahLst/>
            <a:cxnLst/>
            <a:rect l="0" t="0" r="0" b="0"/>
            <a:pathLst>
              <a:path w="351473" h="77154">
                <a:moveTo>
                  <a:pt x="0" y="77153"/>
                </a:moveTo>
                <a:lnTo>
                  <a:pt x="7381" y="77153"/>
                </a:lnTo>
                <a:lnTo>
                  <a:pt x="8731" y="76200"/>
                </a:lnTo>
                <a:lnTo>
                  <a:pt x="10583" y="74613"/>
                </a:lnTo>
                <a:lnTo>
                  <a:pt x="12770" y="72602"/>
                </a:lnTo>
                <a:lnTo>
                  <a:pt x="17741" y="67827"/>
                </a:lnTo>
                <a:lnTo>
                  <a:pt x="20400" y="65221"/>
                </a:lnTo>
                <a:lnTo>
                  <a:pt x="24077" y="63483"/>
                </a:lnTo>
                <a:lnTo>
                  <a:pt x="33243" y="61553"/>
                </a:lnTo>
                <a:lnTo>
                  <a:pt x="39307" y="60085"/>
                </a:lnTo>
                <a:lnTo>
                  <a:pt x="46207" y="58154"/>
                </a:lnTo>
                <a:lnTo>
                  <a:pt x="61494" y="53469"/>
                </a:lnTo>
                <a:lnTo>
                  <a:pt x="103066" y="39896"/>
                </a:lnTo>
                <a:lnTo>
                  <a:pt x="112525" y="37075"/>
                </a:lnTo>
                <a:lnTo>
                  <a:pt x="143090" y="28554"/>
                </a:lnTo>
                <a:lnTo>
                  <a:pt x="171619" y="19997"/>
                </a:lnTo>
                <a:lnTo>
                  <a:pt x="192798" y="14285"/>
                </a:lnTo>
                <a:lnTo>
                  <a:pt x="202827" y="12381"/>
                </a:lnTo>
                <a:lnTo>
                  <a:pt x="212370" y="11111"/>
                </a:lnTo>
                <a:lnTo>
                  <a:pt x="221590" y="10265"/>
                </a:lnTo>
                <a:lnTo>
                  <a:pt x="230594" y="8748"/>
                </a:lnTo>
                <a:lnTo>
                  <a:pt x="239455" y="6785"/>
                </a:lnTo>
                <a:lnTo>
                  <a:pt x="248219" y="4523"/>
                </a:lnTo>
                <a:lnTo>
                  <a:pt x="256919" y="3015"/>
                </a:lnTo>
                <a:lnTo>
                  <a:pt x="265577" y="2010"/>
                </a:lnTo>
                <a:lnTo>
                  <a:pt x="274206" y="1340"/>
                </a:lnTo>
                <a:lnTo>
                  <a:pt x="281864" y="893"/>
                </a:lnTo>
                <a:lnTo>
                  <a:pt x="295453" y="397"/>
                </a:lnTo>
                <a:lnTo>
                  <a:pt x="318746" y="78"/>
                </a:lnTo>
                <a:lnTo>
                  <a:pt x="351472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513"/>
          <p:cNvSpPr/>
          <p:nvPr/>
        </p:nvSpPr>
        <p:spPr>
          <a:xfrm>
            <a:off x="2566034" y="3626167"/>
            <a:ext cx="300039" cy="51332"/>
          </a:xfrm>
          <a:custGeom>
            <a:avLst/>
            <a:gdLst/>
            <a:ahLst/>
            <a:cxnLst/>
            <a:rect l="0" t="0" r="0" b="0"/>
            <a:pathLst>
              <a:path w="300039" h="51332">
                <a:moveTo>
                  <a:pt x="0" y="42862"/>
                </a:moveTo>
                <a:lnTo>
                  <a:pt x="0" y="50243"/>
                </a:lnTo>
                <a:lnTo>
                  <a:pt x="953" y="50641"/>
                </a:lnTo>
                <a:lnTo>
                  <a:pt x="9326" y="51278"/>
                </a:lnTo>
                <a:lnTo>
                  <a:pt x="11932" y="51331"/>
                </a:lnTo>
                <a:lnTo>
                  <a:pt x="15575" y="50413"/>
                </a:lnTo>
                <a:lnTo>
                  <a:pt x="19909" y="48848"/>
                </a:lnTo>
                <a:lnTo>
                  <a:pt x="24703" y="46853"/>
                </a:lnTo>
                <a:lnTo>
                  <a:pt x="29804" y="44570"/>
                </a:lnTo>
                <a:lnTo>
                  <a:pt x="40551" y="39494"/>
                </a:lnTo>
                <a:lnTo>
                  <a:pt x="47037" y="37760"/>
                </a:lnTo>
                <a:lnTo>
                  <a:pt x="54218" y="36603"/>
                </a:lnTo>
                <a:lnTo>
                  <a:pt x="61863" y="35832"/>
                </a:lnTo>
                <a:lnTo>
                  <a:pt x="68865" y="34365"/>
                </a:lnTo>
                <a:lnTo>
                  <a:pt x="75438" y="32436"/>
                </a:lnTo>
                <a:lnTo>
                  <a:pt x="96330" y="25168"/>
                </a:lnTo>
                <a:lnTo>
                  <a:pt x="104225" y="22494"/>
                </a:lnTo>
                <a:lnTo>
                  <a:pt x="112346" y="20711"/>
                </a:lnTo>
                <a:lnTo>
                  <a:pt x="120617" y="19522"/>
                </a:lnTo>
                <a:lnTo>
                  <a:pt x="128989" y="18730"/>
                </a:lnTo>
                <a:lnTo>
                  <a:pt x="137428" y="17249"/>
                </a:lnTo>
                <a:lnTo>
                  <a:pt x="145911" y="15309"/>
                </a:lnTo>
                <a:lnTo>
                  <a:pt x="154424" y="13064"/>
                </a:lnTo>
                <a:lnTo>
                  <a:pt x="162957" y="11567"/>
                </a:lnTo>
                <a:lnTo>
                  <a:pt x="171503" y="10569"/>
                </a:lnTo>
                <a:lnTo>
                  <a:pt x="180058" y="9903"/>
                </a:lnTo>
                <a:lnTo>
                  <a:pt x="188619" y="8507"/>
                </a:lnTo>
                <a:lnTo>
                  <a:pt x="197184" y="6624"/>
                </a:lnTo>
                <a:lnTo>
                  <a:pt x="205751" y="4416"/>
                </a:lnTo>
                <a:lnTo>
                  <a:pt x="214320" y="2944"/>
                </a:lnTo>
                <a:lnTo>
                  <a:pt x="222890" y="1963"/>
                </a:lnTo>
                <a:lnTo>
                  <a:pt x="231461" y="1309"/>
                </a:lnTo>
                <a:lnTo>
                  <a:pt x="240033" y="872"/>
                </a:lnTo>
                <a:lnTo>
                  <a:pt x="257177" y="388"/>
                </a:lnTo>
                <a:lnTo>
                  <a:pt x="278730" y="77"/>
                </a:lnTo>
                <a:lnTo>
                  <a:pt x="300038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514"/>
          <p:cNvSpPr/>
          <p:nvPr/>
        </p:nvSpPr>
        <p:spPr>
          <a:xfrm>
            <a:off x="3148964" y="3506152"/>
            <a:ext cx="180024" cy="25719"/>
          </a:xfrm>
          <a:custGeom>
            <a:avLst/>
            <a:gdLst/>
            <a:ahLst/>
            <a:cxnLst/>
            <a:rect l="0" t="0" r="0" b="0"/>
            <a:pathLst>
              <a:path w="180024" h="25719">
                <a:moveTo>
                  <a:pt x="0" y="25718"/>
                </a:moveTo>
                <a:lnTo>
                  <a:pt x="49932" y="25718"/>
                </a:lnTo>
                <a:lnTo>
                  <a:pt x="56148" y="24765"/>
                </a:lnTo>
                <a:lnTo>
                  <a:pt x="63150" y="23177"/>
                </a:lnTo>
                <a:lnTo>
                  <a:pt x="70675" y="21167"/>
                </a:lnTo>
                <a:lnTo>
                  <a:pt x="77597" y="19826"/>
                </a:lnTo>
                <a:lnTo>
                  <a:pt x="84116" y="18932"/>
                </a:lnTo>
                <a:lnTo>
                  <a:pt x="90368" y="18337"/>
                </a:lnTo>
                <a:lnTo>
                  <a:pt x="96440" y="17940"/>
                </a:lnTo>
                <a:lnTo>
                  <a:pt x="102394" y="17675"/>
                </a:lnTo>
                <a:lnTo>
                  <a:pt x="108268" y="17498"/>
                </a:lnTo>
                <a:lnTo>
                  <a:pt x="114089" y="16428"/>
                </a:lnTo>
                <a:lnTo>
                  <a:pt x="119874" y="14762"/>
                </a:lnTo>
                <a:lnTo>
                  <a:pt x="125636" y="12699"/>
                </a:lnTo>
                <a:lnTo>
                  <a:pt x="132335" y="11323"/>
                </a:lnTo>
                <a:lnTo>
                  <a:pt x="139658" y="10406"/>
                </a:lnTo>
                <a:lnTo>
                  <a:pt x="147398" y="9795"/>
                </a:lnTo>
                <a:lnTo>
                  <a:pt x="153511" y="8435"/>
                </a:lnTo>
                <a:lnTo>
                  <a:pt x="158538" y="6576"/>
                </a:lnTo>
                <a:lnTo>
                  <a:pt x="162842" y="4384"/>
                </a:lnTo>
                <a:lnTo>
                  <a:pt x="166664" y="2923"/>
                </a:lnTo>
                <a:lnTo>
                  <a:pt x="170165" y="1948"/>
                </a:lnTo>
                <a:lnTo>
                  <a:pt x="180023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515"/>
          <p:cNvSpPr/>
          <p:nvPr/>
        </p:nvSpPr>
        <p:spPr>
          <a:xfrm>
            <a:off x="3414712" y="3377681"/>
            <a:ext cx="248337" cy="265619"/>
          </a:xfrm>
          <a:custGeom>
            <a:avLst/>
            <a:gdLst/>
            <a:ahLst/>
            <a:cxnLst/>
            <a:rect l="0" t="0" r="0" b="0"/>
            <a:pathLst>
              <a:path w="248337" h="265619">
                <a:moveTo>
                  <a:pt x="0" y="42746"/>
                </a:moveTo>
                <a:lnTo>
                  <a:pt x="0" y="38195"/>
                </a:lnTo>
                <a:lnTo>
                  <a:pt x="953" y="36855"/>
                </a:lnTo>
                <a:lnTo>
                  <a:pt x="2540" y="35961"/>
                </a:lnTo>
                <a:lnTo>
                  <a:pt x="4550" y="35365"/>
                </a:lnTo>
                <a:lnTo>
                  <a:pt x="9325" y="32163"/>
                </a:lnTo>
                <a:lnTo>
                  <a:pt x="11931" y="29976"/>
                </a:lnTo>
                <a:lnTo>
                  <a:pt x="15575" y="28518"/>
                </a:lnTo>
                <a:lnTo>
                  <a:pt x="19908" y="27546"/>
                </a:lnTo>
                <a:lnTo>
                  <a:pt x="24702" y="26898"/>
                </a:lnTo>
                <a:lnTo>
                  <a:pt x="28851" y="25513"/>
                </a:lnTo>
                <a:lnTo>
                  <a:pt x="36000" y="21434"/>
                </a:lnTo>
                <a:lnTo>
                  <a:pt x="40193" y="19013"/>
                </a:lnTo>
                <a:lnTo>
                  <a:pt x="49931" y="13783"/>
                </a:lnTo>
                <a:lnTo>
                  <a:pt x="55195" y="12007"/>
                </a:lnTo>
                <a:lnTo>
                  <a:pt x="60609" y="10824"/>
                </a:lnTo>
                <a:lnTo>
                  <a:pt x="66123" y="10034"/>
                </a:lnTo>
                <a:lnTo>
                  <a:pt x="71705" y="8556"/>
                </a:lnTo>
                <a:lnTo>
                  <a:pt x="77331" y="6618"/>
                </a:lnTo>
                <a:lnTo>
                  <a:pt x="82986" y="4373"/>
                </a:lnTo>
                <a:lnTo>
                  <a:pt x="88662" y="2876"/>
                </a:lnTo>
                <a:lnTo>
                  <a:pt x="94350" y="1879"/>
                </a:lnTo>
                <a:lnTo>
                  <a:pt x="100048" y="1214"/>
                </a:lnTo>
                <a:lnTo>
                  <a:pt x="106704" y="770"/>
                </a:lnTo>
                <a:lnTo>
                  <a:pt x="113998" y="475"/>
                </a:lnTo>
                <a:lnTo>
                  <a:pt x="135377" y="59"/>
                </a:lnTo>
                <a:lnTo>
                  <a:pt x="141686" y="0"/>
                </a:lnTo>
                <a:lnTo>
                  <a:pt x="146845" y="914"/>
                </a:lnTo>
                <a:lnTo>
                  <a:pt x="151237" y="2476"/>
                </a:lnTo>
                <a:lnTo>
                  <a:pt x="158657" y="6751"/>
                </a:lnTo>
                <a:lnTo>
                  <a:pt x="165129" y="11826"/>
                </a:lnTo>
                <a:lnTo>
                  <a:pt x="167236" y="14512"/>
                </a:lnTo>
                <a:lnTo>
                  <a:pt x="168641" y="17256"/>
                </a:lnTo>
                <a:lnTo>
                  <a:pt x="170201" y="22845"/>
                </a:lnTo>
                <a:lnTo>
                  <a:pt x="170895" y="28504"/>
                </a:lnTo>
                <a:lnTo>
                  <a:pt x="171204" y="36734"/>
                </a:lnTo>
                <a:lnTo>
                  <a:pt x="171286" y="41595"/>
                </a:lnTo>
                <a:lnTo>
                  <a:pt x="170388" y="45789"/>
                </a:lnTo>
                <a:lnTo>
                  <a:pt x="166851" y="52989"/>
                </a:lnTo>
                <a:lnTo>
                  <a:pt x="163621" y="57194"/>
                </a:lnTo>
                <a:lnTo>
                  <a:pt x="159564" y="61904"/>
                </a:lnTo>
                <a:lnTo>
                  <a:pt x="154953" y="66947"/>
                </a:lnTo>
                <a:lnTo>
                  <a:pt x="144750" y="77632"/>
                </a:lnTo>
                <a:lnTo>
                  <a:pt x="139363" y="83149"/>
                </a:lnTo>
                <a:lnTo>
                  <a:pt x="133866" y="87779"/>
                </a:lnTo>
                <a:lnTo>
                  <a:pt x="128296" y="91818"/>
                </a:lnTo>
                <a:lnTo>
                  <a:pt x="122679" y="95463"/>
                </a:lnTo>
                <a:lnTo>
                  <a:pt x="117981" y="98845"/>
                </a:lnTo>
                <a:lnTo>
                  <a:pt x="110221" y="105144"/>
                </a:lnTo>
                <a:lnTo>
                  <a:pt x="103597" y="111119"/>
                </a:lnTo>
                <a:lnTo>
                  <a:pt x="100497" y="114045"/>
                </a:lnTo>
                <a:lnTo>
                  <a:pt x="97478" y="115996"/>
                </a:lnTo>
                <a:lnTo>
                  <a:pt x="91584" y="118164"/>
                </a:lnTo>
                <a:lnTo>
                  <a:pt x="85878" y="119853"/>
                </a:lnTo>
                <a:lnTo>
                  <a:pt x="90321" y="119885"/>
                </a:lnTo>
                <a:lnTo>
                  <a:pt x="92599" y="118937"/>
                </a:lnTo>
                <a:lnTo>
                  <a:pt x="97670" y="115344"/>
                </a:lnTo>
                <a:lnTo>
                  <a:pt x="101308" y="114005"/>
                </a:lnTo>
                <a:lnTo>
                  <a:pt x="105639" y="113112"/>
                </a:lnTo>
                <a:lnTo>
                  <a:pt x="110431" y="112517"/>
                </a:lnTo>
                <a:lnTo>
                  <a:pt x="115531" y="112120"/>
                </a:lnTo>
                <a:lnTo>
                  <a:pt x="120835" y="111855"/>
                </a:lnTo>
                <a:lnTo>
                  <a:pt x="126277" y="111679"/>
                </a:lnTo>
                <a:lnTo>
                  <a:pt x="131809" y="110609"/>
                </a:lnTo>
                <a:lnTo>
                  <a:pt x="137403" y="108943"/>
                </a:lnTo>
                <a:lnTo>
                  <a:pt x="143037" y="106880"/>
                </a:lnTo>
                <a:lnTo>
                  <a:pt x="148698" y="105504"/>
                </a:lnTo>
                <a:lnTo>
                  <a:pt x="154377" y="104587"/>
                </a:lnTo>
                <a:lnTo>
                  <a:pt x="160068" y="103976"/>
                </a:lnTo>
                <a:lnTo>
                  <a:pt x="165767" y="104521"/>
                </a:lnTo>
                <a:lnTo>
                  <a:pt x="171471" y="105837"/>
                </a:lnTo>
                <a:lnTo>
                  <a:pt x="177179" y="107667"/>
                </a:lnTo>
                <a:lnTo>
                  <a:pt x="182890" y="108887"/>
                </a:lnTo>
                <a:lnTo>
                  <a:pt x="188601" y="109699"/>
                </a:lnTo>
                <a:lnTo>
                  <a:pt x="194314" y="110242"/>
                </a:lnTo>
                <a:lnTo>
                  <a:pt x="200028" y="111556"/>
                </a:lnTo>
                <a:lnTo>
                  <a:pt x="205742" y="113384"/>
                </a:lnTo>
                <a:lnTo>
                  <a:pt x="211456" y="115556"/>
                </a:lnTo>
                <a:lnTo>
                  <a:pt x="216219" y="117956"/>
                </a:lnTo>
                <a:lnTo>
                  <a:pt x="220346" y="120508"/>
                </a:lnTo>
                <a:lnTo>
                  <a:pt x="224050" y="123163"/>
                </a:lnTo>
                <a:lnTo>
                  <a:pt x="228424" y="125884"/>
                </a:lnTo>
                <a:lnTo>
                  <a:pt x="233245" y="128652"/>
                </a:lnTo>
                <a:lnTo>
                  <a:pt x="238365" y="131449"/>
                </a:lnTo>
                <a:lnTo>
                  <a:pt x="241777" y="135219"/>
                </a:lnTo>
                <a:lnTo>
                  <a:pt x="244053" y="139637"/>
                </a:lnTo>
                <a:lnTo>
                  <a:pt x="245569" y="144488"/>
                </a:lnTo>
                <a:lnTo>
                  <a:pt x="247254" y="152417"/>
                </a:lnTo>
                <a:lnTo>
                  <a:pt x="248003" y="160069"/>
                </a:lnTo>
                <a:lnTo>
                  <a:pt x="248203" y="164776"/>
                </a:lnTo>
                <a:lnTo>
                  <a:pt x="248336" y="169820"/>
                </a:lnTo>
                <a:lnTo>
                  <a:pt x="247472" y="174134"/>
                </a:lnTo>
                <a:lnTo>
                  <a:pt x="243972" y="181468"/>
                </a:lnTo>
                <a:lnTo>
                  <a:pt x="239242" y="190443"/>
                </a:lnTo>
                <a:lnTo>
                  <a:pt x="236647" y="195503"/>
                </a:lnTo>
                <a:lnTo>
                  <a:pt x="233013" y="199829"/>
                </a:lnTo>
                <a:lnTo>
                  <a:pt x="228684" y="203666"/>
                </a:lnTo>
                <a:lnTo>
                  <a:pt x="223894" y="207176"/>
                </a:lnTo>
                <a:lnTo>
                  <a:pt x="219747" y="211421"/>
                </a:lnTo>
                <a:lnTo>
                  <a:pt x="216031" y="216156"/>
                </a:lnTo>
                <a:lnTo>
                  <a:pt x="212601" y="221218"/>
                </a:lnTo>
                <a:lnTo>
                  <a:pt x="207456" y="225545"/>
                </a:lnTo>
                <a:lnTo>
                  <a:pt x="201169" y="229382"/>
                </a:lnTo>
                <a:lnTo>
                  <a:pt x="140087" y="259882"/>
                </a:lnTo>
                <a:lnTo>
                  <a:pt x="134349" y="261798"/>
                </a:lnTo>
                <a:lnTo>
                  <a:pt x="128619" y="263076"/>
                </a:lnTo>
                <a:lnTo>
                  <a:pt x="122893" y="263928"/>
                </a:lnTo>
                <a:lnTo>
                  <a:pt x="118123" y="264496"/>
                </a:lnTo>
                <a:lnTo>
                  <a:pt x="113991" y="264874"/>
                </a:lnTo>
                <a:lnTo>
                  <a:pt x="106861" y="265295"/>
                </a:lnTo>
                <a:lnTo>
                  <a:pt x="100516" y="265482"/>
                </a:lnTo>
                <a:lnTo>
                  <a:pt x="85791" y="265612"/>
                </a:lnTo>
                <a:lnTo>
                  <a:pt x="82912" y="265618"/>
                </a:lnTo>
                <a:lnTo>
                  <a:pt x="80992" y="264670"/>
                </a:lnTo>
                <a:lnTo>
                  <a:pt x="79712" y="263085"/>
                </a:lnTo>
                <a:lnTo>
                  <a:pt x="77658" y="258249"/>
                </a:lnTo>
                <a:lnTo>
                  <a:pt x="77219" y="250430"/>
                </a:lnTo>
                <a:lnTo>
                  <a:pt x="77152" y="248486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516"/>
          <p:cNvSpPr/>
          <p:nvPr/>
        </p:nvSpPr>
        <p:spPr>
          <a:xfrm>
            <a:off x="3877627" y="3351847"/>
            <a:ext cx="42863" cy="205741"/>
          </a:xfrm>
          <a:custGeom>
            <a:avLst/>
            <a:gdLst/>
            <a:ahLst/>
            <a:cxnLst/>
            <a:rect l="0" t="0" r="0" b="0"/>
            <a:pathLst>
              <a:path w="42863" h="205741">
                <a:moveTo>
                  <a:pt x="0" y="0"/>
                </a:moveTo>
                <a:lnTo>
                  <a:pt x="7381" y="0"/>
                </a:lnTo>
                <a:lnTo>
                  <a:pt x="7778" y="953"/>
                </a:lnTo>
                <a:lnTo>
                  <a:pt x="8219" y="4551"/>
                </a:lnTo>
                <a:lnTo>
                  <a:pt x="10242" y="7797"/>
                </a:lnTo>
                <a:lnTo>
                  <a:pt x="13495" y="11865"/>
                </a:lnTo>
                <a:lnTo>
                  <a:pt x="17569" y="16483"/>
                </a:lnTo>
                <a:lnTo>
                  <a:pt x="20285" y="21466"/>
                </a:lnTo>
                <a:lnTo>
                  <a:pt x="22096" y="26693"/>
                </a:lnTo>
                <a:lnTo>
                  <a:pt x="23303" y="32083"/>
                </a:lnTo>
                <a:lnTo>
                  <a:pt x="25061" y="37581"/>
                </a:lnTo>
                <a:lnTo>
                  <a:pt x="27185" y="43151"/>
                </a:lnTo>
                <a:lnTo>
                  <a:pt x="29553" y="48770"/>
                </a:lnTo>
                <a:lnTo>
                  <a:pt x="31132" y="54421"/>
                </a:lnTo>
                <a:lnTo>
                  <a:pt x="32185" y="60093"/>
                </a:lnTo>
                <a:lnTo>
                  <a:pt x="32886" y="65780"/>
                </a:lnTo>
                <a:lnTo>
                  <a:pt x="33354" y="72428"/>
                </a:lnTo>
                <a:lnTo>
                  <a:pt x="33666" y="79718"/>
                </a:lnTo>
                <a:lnTo>
                  <a:pt x="33874" y="87436"/>
                </a:lnTo>
                <a:lnTo>
                  <a:pt x="33061" y="95438"/>
                </a:lnTo>
                <a:lnTo>
                  <a:pt x="31565" y="103630"/>
                </a:lnTo>
                <a:lnTo>
                  <a:pt x="29616" y="111949"/>
                </a:lnTo>
                <a:lnTo>
                  <a:pt x="28316" y="119401"/>
                </a:lnTo>
                <a:lnTo>
                  <a:pt x="27450" y="126273"/>
                </a:lnTo>
                <a:lnTo>
                  <a:pt x="26872" y="132760"/>
                </a:lnTo>
                <a:lnTo>
                  <a:pt x="27440" y="138989"/>
                </a:lnTo>
                <a:lnTo>
                  <a:pt x="28771" y="145047"/>
                </a:lnTo>
                <a:lnTo>
                  <a:pt x="30611" y="150991"/>
                </a:lnTo>
                <a:lnTo>
                  <a:pt x="31837" y="155905"/>
                </a:lnTo>
                <a:lnTo>
                  <a:pt x="32655" y="160134"/>
                </a:lnTo>
                <a:lnTo>
                  <a:pt x="33200" y="163907"/>
                </a:lnTo>
                <a:lnTo>
                  <a:pt x="33563" y="168326"/>
                </a:lnTo>
                <a:lnTo>
                  <a:pt x="33805" y="173177"/>
                </a:lnTo>
                <a:lnTo>
                  <a:pt x="33967" y="178316"/>
                </a:lnTo>
                <a:lnTo>
                  <a:pt x="35027" y="182695"/>
                </a:lnTo>
                <a:lnTo>
                  <a:pt x="36686" y="186567"/>
                </a:lnTo>
                <a:lnTo>
                  <a:pt x="38745" y="190100"/>
                </a:lnTo>
                <a:lnTo>
                  <a:pt x="40117" y="193409"/>
                </a:lnTo>
                <a:lnTo>
                  <a:pt x="41033" y="196567"/>
                </a:lnTo>
                <a:lnTo>
                  <a:pt x="42862" y="20574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517"/>
          <p:cNvSpPr/>
          <p:nvPr/>
        </p:nvSpPr>
        <p:spPr>
          <a:xfrm>
            <a:off x="3800579" y="3420427"/>
            <a:ext cx="239926" cy="42864"/>
          </a:xfrm>
          <a:custGeom>
            <a:avLst/>
            <a:gdLst/>
            <a:ahLst/>
            <a:cxnLst/>
            <a:rect l="0" t="0" r="0" b="0"/>
            <a:pathLst>
              <a:path w="239926" h="42864">
                <a:moveTo>
                  <a:pt x="8468" y="42863"/>
                </a:moveTo>
                <a:lnTo>
                  <a:pt x="0" y="42863"/>
                </a:lnTo>
                <a:lnTo>
                  <a:pt x="4477" y="42863"/>
                </a:lnTo>
                <a:lnTo>
                  <a:pt x="7713" y="41910"/>
                </a:lnTo>
                <a:lnTo>
                  <a:pt x="11775" y="40323"/>
                </a:lnTo>
                <a:lnTo>
                  <a:pt x="16387" y="38312"/>
                </a:lnTo>
                <a:lnTo>
                  <a:pt x="26592" y="33537"/>
                </a:lnTo>
                <a:lnTo>
                  <a:pt x="31981" y="30931"/>
                </a:lnTo>
                <a:lnTo>
                  <a:pt x="38431" y="29193"/>
                </a:lnTo>
                <a:lnTo>
                  <a:pt x="45588" y="28034"/>
                </a:lnTo>
                <a:lnTo>
                  <a:pt x="53217" y="27262"/>
                </a:lnTo>
                <a:lnTo>
                  <a:pt x="60208" y="25795"/>
                </a:lnTo>
                <a:lnTo>
                  <a:pt x="66774" y="23864"/>
                </a:lnTo>
                <a:lnTo>
                  <a:pt x="73056" y="21624"/>
                </a:lnTo>
                <a:lnTo>
                  <a:pt x="81054" y="19179"/>
                </a:lnTo>
                <a:lnTo>
                  <a:pt x="109562" y="11186"/>
                </a:lnTo>
                <a:lnTo>
                  <a:pt x="127694" y="5607"/>
                </a:lnTo>
                <a:lnTo>
                  <a:pt x="136529" y="3738"/>
                </a:lnTo>
                <a:lnTo>
                  <a:pt x="145277" y="2492"/>
                </a:lnTo>
                <a:lnTo>
                  <a:pt x="153967" y="1661"/>
                </a:lnTo>
                <a:lnTo>
                  <a:pt x="163570" y="1108"/>
                </a:lnTo>
                <a:lnTo>
                  <a:pt x="184399" y="492"/>
                </a:lnTo>
                <a:lnTo>
                  <a:pt x="239925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518"/>
          <p:cNvSpPr/>
          <p:nvPr/>
        </p:nvSpPr>
        <p:spPr>
          <a:xfrm>
            <a:off x="3817620" y="3634740"/>
            <a:ext cx="222885" cy="34290"/>
          </a:xfrm>
          <a:custGeom>
            <a:avLst/>
            <a:gdLst/>
            <a:ahLst/>
            <a:cxnLst/>
            <a:rect l="0" t="0" r="0" b="0"/>
            <a:pathLst>
              <a:path w="222885" h="34290">
                <a:moveTo>
                  <a:pt x="0" y="34289"/>
                </a:moveTo>
                <a:lnTo>
                  <a:pt x="4550" y="34289"/>
                </a:lnTo>
                <a:lnTo>
                  <a:pt x="5891" y="33337"/>
                </a:lnTo>
                <a:lnTo>
                  <a:pt x="6784" y="31750"/>
                </a:lnTo>
                <a:lnTo>
                  <a:pt x="7381" y="29739"/>
                </a:lnTo>
                <a:lnTo>
                  <a:pt x="9683" y="28398"/>
                </a:lnTo>
                <a:lnTo>
                  <a:pt x="13122" y="27505"/>
                </a:lnTo>
                <a:lnTo>
                  <a:pt x="17321" y="26909"/>
                </a:lnTo>
                <a:lnTo>
                  <a:pt x="22025" y="25559"/>
                </a:lnTo>
                <a:lnTo>
                  <a:pt x="27065" y="23707"/>
                </a:lnTo>
                <a:lnTo>
                  <a:pt x="32331" y="21519"/>
                </a:lnTo>
                <a:lnTo>
                  <a:pt x="37746" y="20061"/>
                </a:lnTo>
                <a:lnTo>
                  <a:pt x="43262" y="19089"/>
                </a:lnTo>
                <a:lnTo>
                  <a:pt x="48843" y="18441"/>
                </a:lnTo>
                <a:lnTo>
                  <a:pt x="55422" y="17056"/>
                </a:lnTo>
                <a:lnTo>
                  <a:pt x="62666" y="15181"/>
                </a:lnTo>
                <a:lnTo>
                  <a:pt x="70351" y="12978"/>
                </a:lnTo>
                <a:lnTo>
                  <a:pt x="78334" y="11509"/>
                </a:lnTo>
                <a:lnTo>
                  <a:pt x="86513" y="10530"/>
                </a:lnTo>
                <a:lnTo>
                  <a:pt x="94822" y="9877"/>
                </a:lnTo>
                <a:lnTo>
                  <a:pt x="103220" y="9442"/>
                </a:lnTo>
                <a:lnTo>
                  <a:pt x="120171" y="8959"/>
                </a:lnTo>
                <a:lnTo>
                  <a:pt x="128691" y="7877"/>
                </a:lnTo>
                <a:lnTo>
                  <a:pt x="137228" y="6204"/>
                </a:lnTo>
                <a:lnTo>
                  <a:pt x="145778" y="4136"/>
                </a:lnTo>
                <a:lnTo>
                  <a:pt x="154336" y="2757"/>
                </a:lnTo>
                <a:lnTo>
                  <a:pt x="162897" y="1838"/>
                </a:lnTo>
                <a:lnTo>
                  <a:pt x="171463" y="1225"/>
                </a:lnTo>
                <a:lnTo>
                  <a:pt x="180983" y="817"/>
                </a:lnTo>
                <a:lnTo>
                  <a:pt x="222884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PenAnnotation519"/>
          <p:cNvSpPr/>
          <p:nvPr/>
        </p:nvSpPr>
        <p:spPr>
          <a:xfrm>
            <a:off x="4263390" y="3188970"/>
            <a:ext cx="2434591" cy="471337"/>
          </a:xfrm>
          <a:custGeom>
            <a:avLst/>
            <a:gdLst/>
            <a:ahLst/>
            <a:cxnLst/>
            <a:rect l="0" t="0" r="0" b="0"/>
            <a:pathLst>
              <a:path w="2434591" h="471337">
                <a:moveTo>
                  <a:pt x="0" y="377190"/>
                </a:moveTo>
                <a:lnTo>
                  <a:pt x="20400" y="397589"/>
                </a:lnTo>
                <a:lnTo>
                  <a:pt x="28692" y="410433"/>
                </a:lnTo>
                <a:lnTo>
                  <a:pt x="36882" y="418317"/>
                </a:lnTo>
                <a:lnTo>
                  <a:pt x="41733" y="421753"/>
                </a:lnTo>
                <a:lnTo>
                  <a:pt x="49663" y="430650"/>
                </a:lnTo>
                <a:lnTo>
                  <a:pt x="59482" y="443830"/>
                </a:lnTo>
                <a:lnTo>
                  <a:pt x="71333" y="456816"/>
                </a:lnTo>
                <a:lnTo>
                  <a:pt x="79979" y="465659"/>
                </a:lnTo>
                <a:lnTo>
                  <a:pt x="82847" y="467601"/>
                </a:lnTo>
                <a:lnTo>
                  <a:pt x="92601" y="470975"/>
                </a:lnTo>
                <a:lnTo>
                  <a:pt x="98346" y="471336"/>
                </a:lnTo>
                <a:lnTo>
                  <a:pt x="100806" y="470434"/>
                </a:lnTo>
                <a:lnTo>
                  <a:pt x="106080" y="466891"/>
                </a:lnTo>
                <a:lnTo>
                  <a:pt x="107867" y="464613"/>
                </a:lnTo>
                <a:lnTo>
                  <a:pt x="109059" y="462142"/>
                </a:lnTo>
                <a:lnTo>
                  <a:pt x="110383" y="456856"/>
                </a:lnTo>
                <a:lnTo>
                  <a:pt x="110972" y="451332"/>
                </a:lnTo>
                <a:lnTo>
                  <a:pt x="115853" y="438316"/>
                </a:lnTo>
                <a:lnTo>
                  <a:pt x="118165" y="427852"/>
                </a:lnTo>
                <a:lnTo>
                  <a:pt x="120145" y="416851"/>
                </a:lnTo>
                <a:lnTo>
                  <a:pt x="124200" y="405612"/>
                </a:lnTo>
                <a:lnTo>
                  <a:pt x="126637" y="391727"/>
                </a:lnTo>
                <a:lnTo>
                  <a:pt x="127287" y="384024"/>
                </a:lnTo>
                <a:lnTo>
                  <a:pt x="130549" y="370384"/>
                </a:lnTo>
                <a:lnTo>
                  <a:pt x="134222" y="357020"/>
                </a:lnTo>
                <a:lnTo>
                  <a:pt x="135201" y="349456"/>
                </a:lnTo>
                <a:lnTo>
                  <a:pt x="135854" y="341555"/>
                </a:lnTo>
                <a:lnTo>
                  <a:pt x="136289" y="333431"/>
                </a:lnTo>
                <a:lnTo>
                  <a:pt x="136773" y="316784"/>
                </a:lnTo>
                <a:lnTo>
                  <a:pt x="137109" y="281053"/>
                </a:lnTo>
                <a:lnTo>
                  <a:pt x="137158" y="212735"/>
                </a:lnTo>
                <a:lnTo>
                  <a:pt x="134619" y="199006"/>
                </a:lnTo>
                <a:lnTo>
                  <a:pt x="131268" y="186554"/>
                </a:lnTo>
                <a:lnTo>
                  <a:pt x="129778" y="174671"/>
                </a:lnTo>
                <a:lnTo>
                  <a:pt x="126577" y="165579"/>
                </a:lnTo>
                <a:lnTo>
                  <a:pt x="122931" y="158363"/>
                </a:lnTo>
                <a:lnTo>
                  <a:pt x="119926" y="147993"/>
                </a:lnTo>
                <a:lnTo>
                  <a:pt x="114379" y="134231"/>
                </a:lnTo>
                <a:lnTo>
                  <a:pt x="112312" y="123698"/>
                </a:lnTo>
                <a:lnTo>
                  <a:pt x="111828" y="117524"/>
                </a:lnTo>
                <a:lnTo>
                  <a:pt x="112652" y="114544"/>
                </a:lnTo>
                <a:lnTo>
                  <a:pt x="118857" y="104595"/>
                </a:lnTo>
                <a:lnTo>
                  <a:pt x="124222" y="98830"/>
                </a:lnTo>
                <a:lnTo>
                  <a:pt x="126630" y="97319"/>
                </a:lnTo>
                <a:lnTo>
                  <a:pt x="134569" y="94240"/>
                </a:lnTo>
                <a:lnTo>
                  <a:pt x="142954" y="88671"/>
                </a:lnTo>
                <a:lnTo>
                  <a:pt x="184574" y="75193"/>
                </a:lnTo>
                <a:lnTo>
                  <a:pt x="198238" y="71519"/>
                </a:lnTo>
                <a:lnTo>
                  <a:pt x="266469" y="61845"/>
                </a:lnTo>
                <a:lnTo>
                  <a:pt x="335307" y="60079"/>
                </a:lnTo>
                <a:lnTo>
                  <a:pt x="415678" y="60010"/>
                </a:lnTo>
                <a:lnTo>
                  <a:pt x="488534" y="52229"/>
                </a:lnTo>
                <a:lnTo>
                  <a:pt x="554597" y="51504"/>
                </a:lnTo>
                <a:lnTo>
                  <a:pt x="622955" y="50488"/>
                </a:lnTo>
                <a:lnTo>
                  <a:pt x="691516" y="42705"/>
                </a:lnTo>
                <a:lnTo>
                  <a:pt x="766939" y="35154"/>
                </a:lnTo>
                <a:lnTo>
                  <a:pt x="837396" y="34403"/>
                </a:lnTo>
                <a:lnTo>
                  <a:pt x="906164" y="31765"/>
                </a:lnTo>
                <a:lnTo>
                  <a:pt x="971394" y="26513"/>
                </a:lnTo>
                <a:lnTo>
                  <a:pt x="1035711" y="25822"/>
                </a:lnTo>
                <a:lnTo>
                  <a:pt x="1170417" y="25720"/>
                </a:lnTo>
                <a:lnTo>
                  <a:pt x="1249645" y="18932"/>
                </a:lnTo>
                <a:lnTo>
                  <a:pt x="1323719" y="17380"/>
                </a:lnTo>
                <a:lnTo>
                  <a:pt x="1450082" y="17154"/>
                </a:lnTo>
                <a:lnTo>
                  <a:pt x="1534652" y="10361"/>
                </a:lnTo>
                <a:lnTo>
                  <a:pt x="1603091" y="8926"/>
                </a:lnTo>
                <a:lnTo>
                  <a:pt x="1671644" y="7689"/>
                </a:lnTo>
                <a:lnTo>
                  <a:pt x="1742758" y="1801"/>
                </a:lnTo>
                <a:lnTo>
                  <a:pt x="1816178" y="355"/>
                </a:lnTo>
                <a:lnTo>
                  <a:pt x="2378337" y="0"/>
                </a:lnTo>
                <a:lnTo>
                  <a:pt x="2390856" y="2540"/>
                </a:lnTo>
                <a:lnTo>
                  <a:pt x="2406074" y="6785"/>
                </a:lnTo>
                <a:lnTo>
                  <a:pt x="2427731" y="8525"/>
                </a:lnTo>
                <a:lnTo>
                  <a:pt x="2434590" y="8572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PenAnnotation520"/>
          <p:cNvSpPr/>
          <p:nvPr/>
        </p:nvSpPr>
        <p:spPr>
          <a:xfrm>
            <a:off x="4340542" y="1345882"/>
            <a:ext cx="248604" cy="394336"/>
          </a:xfrm>
          <a:custGeom>
            <a:avLst/>
            <a:gdLst/>
            <a:ahLst/>
            <a:cxnLst/>
            <a:rect l="0" t="0" r="0" b="0"/>
            <a:pathLst>
              <a:path w="248604" h="394336">
                <a:moveTo>
                  <a:pt x="0" y="394335"/>
                </a:moveTo>
                <a:lnTo>
                  <a:pt x="0" y="345491"/>
                </a:lnTo>
                <a:lnTo>
                  <a:pt x="953" y="338913"/>
                </a:lnTo>
                <a:lnTo>
                  <a:pt x="2540" y="331669"/>
                </a:lnTo>
                <a:lnTo>
                  <a:pt x="4551" y="323983"/>
                </a:lnTo>
                <a:lnTo>
                  <a:pt x="6844" y="316001"/>
                </a:lnTo>
                <a:lnTo>
                  <a:pt x="11932" y="299512"/>
                </a:lnTo>
                <a:lnTo>
                  <a:pt x="15574" y="291115"/>
                </a:lnTo>
                <a:lnTo>
                  <a:pt x="19908" y="282659"/>
                </a:lnTo>
                <a:lnTo>
                  <a:pt x="24702" y="274165"/>
                </a:lnTo>
                <a:lnTo>
                  <a:pt x="29803" y="265644"/>
                </a:lnTo>
                <a:lnTo>
                  <a:pt x="40551" y="248556"/>
                </a:lnTo>
                <a:lnTo>
                  <a:pt x="46084" y="239047"/>
                </a:lnTo>
                <a:lnTo>
                  <a:pt x="51678" y="228897"/>
                </a:lnTo>
                <a:lnTo>
                  <a:pt x="57312" y="218321"/>
                </a:lnTo>
                <a:lnTo>
                  <a:pt x="62973" y="208412"/>
                </a:lnTo>
                <a:lnTo>
                  <a:pt x="68652" y="198949"/>
                </a:lnTo>
                <a:lnTo>
                  <a:pt x="74343" y="189783"/>
                </a:lnTo>
                <a:lnTo>
                  <a:pt x="80995" y="180814"/>
                </a:lnTo>
                <a:lnTo>
                  <a:pt x="88286" y="171978"/>
                </a:lnTo>
                <a:lnTo>
                  <a:pt x="96005" y="163229"/>
                </a:lnTo>
                <a:lnTo>
                  <a:pt x="103056" y="154540"/>
                </a:lnTo>
                <a:lnTo>
                  <a:pt x="109661" y="145889"/>
                </a:lnTo>
                <a:lnTo>
                  <a:pt x="115970" y="137264"/>
                </a:lnTo>
                <a:lnTo>
                  <a:pt x="128060" y="120061"/>
                </a:lnTo>
                <a:lnTo>
                  <a:pt x="133951" y="111474"/>
                </a:lnTo>
                <a:lnTo>
                  <a:pt x="140735" y="103843"/>
                </a:lnTo>
                <a:lnTo>
                  <a:pt x="148116" y="96851"/>
                </a:lnTo>
                <a:lnTo>
                  <a:pt x="155894" y="90285"/>
                </a:lnTo>
                <a:lnTo>
                  <a:pt x="162984" y="84003"/>
                </a:lnTo>
                <a:lnTo>
                  <a:pt x="175942" y="71942"/>
                </a:lnTo>
                <a:lnTo>
                  <a:pt x="181113" y="66059"/>
                </a:lnTo>
                <a:lnTo>
                  <a:pt x="185511" y="60232"/>
                </a:lnTo>
                <a:lnTo>
                  <a:pt x="189397" y="54442"/>
                </a:lnTo>
                <a:lnTo>
                  <a:pt x="193892" y="48677"/>
                </a:lnTo>
                <a:lnTo>
                  <a:pt x="198794" y="42929"/>
                </a:lnTo>
                <a:lnTo>
                  <a:pt x="208367" y="32415"/>
                </a:lnTo>
                <a:lnTo>
                  <a:pt x="215798" y="24567"/>
                </a:lnTo>
                <a:lnTo>
                  <a:pt x="225336" y="14793"/>
                </a:lnTo>
                <a:lnTo>
                  <a:pt x="228329" y="12720"/>
                </a:lnTo>
                <a:lnTo>
                  <a:pt x="234195" y="10416"/>
                </a:lnTo>
                <a:lnTo>
                  <a:pt x="236140" y="8849"/>
                </a:lnTo>
                <a:lnTo>
                  <a:pt x="237436" y="6852"/>
                </a:lnTo>
                <a:lnTo>
                  <a:pt x="238301" y="4568"/>
                </a:lnTo>
                <a:lnTo>
                  <a:pt x="239830" y="3045"/>
                </a:lnTo>
                <a:lnTo>
                  <a:pt x="241801" y="2030"/>
                </a:lnTo>
                <a:lnTo>
                  <a:pt x="248603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MARTPenAnnotation521"/>
          <p:cNvSpPr/>
          <p:nvPr/>
        </p:nvSpPr>
        <p:spPr>
          <a:xfrm>
            <a:off x="4666449" y="1105862"/>
            <a:ext cx="214161" cy="240021"/>
          </a:xfrm>
          <a:custGeom>
            <a:avLst/>
            <a:gdLst/>
            <a:ahLst/>
            <a:cxnLst/>
            <a:rect l="0" t="0" r="0" b="0"/>
            <a:pathLst>
              <a:path w="214161" h="240021">
                <a:moveTo>
                  <a:pt x="162726" y="34280"/>
                </a:moveTo>
                <a:lnTo>
                  <a:pt x="162726" y="26061"/>
                </a:lnTo>
                <a:lnTo>
                  <a:pt x="158175" y="21261"/>
                </a:lnTo>
                <a:lnTo>
                  <a:pt x="156834" y="18933"/>
                </a:lnTo>
                <a:lnTo>
                  <a:pt x="155344" y="13807"/>
                </a:lnTo>
                <a:lnTo>
                  <a:pt x="153995" y="12059"/>
                </a:lnTo>
                <a:lnTo>
                  <a:pt x="152143" y="10893"/>
                </a:lnTo>
                <a:lnTo>
                  <a:pt x="149955" y="10116"/>
                </a:lnTo>
                <a:lnTo>
                  <a:pt x="144985" y="6713"/>
                </a:lnTo>
                <a:lnTo>
                  <a:pt x="142326" y="4472"/>
                </a:lnTo>
                <a:lnTo>
                  <a:pt x="139601" y="2978"/>
                </a:lnTo>
                <a:lnTo>
                  <a:pt x="134033" y="1318"/>
                </a:lnTo>
                <a:lnTo>
                  <a:pt x="128383" y="580"/>
                </a:lnTo>
                <a:lnTo>
                  <a:pt x="121546" y="107"/>
                </a:lnTo>
                <a:lnTo>
                  <a:pt x="103975" y="5"/>
                </a:lnTo>
                <a:lnTo>
                  <a:pt x="100698" y="0"/>
                </a:lnTo>
                <a:lnTo>
                  <a:pt x="96609" y="949"/>
                </a:lnTo>
                <a:lnTo>
                  <a:pt x="91978" y="2535"/>
                </a:lnTo>
                <a:lnTo>
                  <a:pt x="86985" y="4544"/>
                </a:lnTo>
                <a:lnTo>
                  <a:pt x="81752" y="6836"/>
                </a:lnTo>
                <a:lnTo>
                  <a:pt x="70857" y="11923"/>
                </a:lnTo>
                <a:lnTo>
                  <a:pt x="66238" y="15565"/>
                </a:lnTo>
                <a:lnTo>
                  <a:pt x="62205" y="19898"/>
                </a:lnTo>
                <a:lnTo>
                  <a:pt x="58565" y="24692"/>
                </a:lnTo>
                <a:lnTo>
                  <a:pt x="55185" y="28841"/>
                </a:lnTo>
                <a:lnTo>
                  <a:pt x="48890" y="35990"/>
                </a:lnTo>
                <a:lnTo>
                  <a:pt x="40377" y="44882"/>
                </a:lnTo>
                <a:lnTo>
                  <a:pt x="35440" y="49921"/>
                </a:lnTo>
                <a:lnTo>
                  <a:pt x="31196" y="55185"/>
                </a:lnTo>
                <a:lnTo>
                  <a:pt x="27414" y="60599"/>
                </a:lnTo>
                <a:lnTo>
                  <a:pt x="23940" y="66113"/>
                </a:lnTo>
                <a:lnTo>
                  <a:pt x="20672" y="71695"/>
                </a:lnTo>
                <a:lnTo>
                  <a:pt x="17541" y="77321"/>
                </a:lnTo>
                <a:lnTo>
                  <a:pt x="14501" y="82976"/>
                </a:lnTo>
                <a:lnTo>
                  <a:pt x="11522" y="87699"/>
                </a:lnTo>
                <a:lnTo>
                  <a:pt x="8583" y="91800"/>
                </a:lnTo>
                <a:lnTo>
                  <a:pt x="5672" y="95487"/>
                </a:lnTo>
                <a:lnTo>
                  <a:pt x="2436" y="102123"/>
                </a:lnTo>
                <a:lnTo>
                  <a:pt x="999" y="108248"/>
                </a:lnTo>
                <a:lnTo>
                  <a:pt x="359" y="114145"/>
                </a:lnTo>
                <a:lnTo>
                  <a:pt x="75" y="119940"/>
                </a:lnTo>
                <a:lnTo>
                  <a:pt x="0" y="122819"/>
                </a:lnTo>
                <a:lnTo>
                  <a:pt x="902" y="125691"/>
                </a:lnTo>
                <a:lnTo>
                  <a:pt x="4443" y="131422"/>
                </a:lnTo>
                <a:lnTo>
                  <a:pt x="7242" y="135453"/>
                </a:lnTo>
                <a:lnTo>
                  <a:pt x="8587" y="136019"/>
                </a:lnTo>
                <a:lnTo>
                  <a:pt x="12622" y="136647"/>
                </a:lnTo>
                <a:lnTo>
                  <a:pt x="15984" y="136815"/>
                </a:lnTo>
                <a:lnTo>
                  <a:pt x="24799" y="137001"/>
                </a:lnTo>
                <a:lnTo>
                  <a:pt x="27913" y="136098"/>
                </a:lnTo>
                <a:lnTo>
                  <a:pt x="29988" y="134544"/>
                </a:lnTo>
                <a:lnTo>
                  <a:pt x="35448" y="127805"/>
                </a:lnTo>
                <a:lnTo>
                  <a:pt x="40436" y="122519"/>
                </a:lnTo>
                <a:lnTo>
                  <a:pt x="45827" y="116995"/>
                </a:lnTo>
                <a:lnTo>
                  <a:pt x="49551" y="114188"/>
                </a:lnTo>
                <a:lnTo>
                  <a:pt x="53938" y="111365"/>
                </a:lnTo>
                <a:lnTo>
                  <a:pt x="58768" y="108530"/>
                </a:lnTo>
                <a:lnTo>
                  <a:pt x="62941" y="105687"/>
                </a:lnTo>
                <a:lnTo>
                  <a:pt x="66675" y="102840"/>
                </a:lnTo>
                <a:lnTo>
                  <a:pt x="70116" y="99989"/>
                </a:lnTo>
                <a:lnTo>
                  <a:pt x="73364" y="96184"/>
                </a:lnTo>
                <a:lnTo>
                  <a:pt x="76481" y="91742"/>
                </a:lnTo>
                <a:lnTo>
                  <a:pt x="79512" y="86875"/>
                </a:lnTo>
                <a:lnTo>
                  <a:pt x="82484" y="82679"/>
                </a:lnTo>
                <a:lnTo>
                  <a:pt x="88328" y="75475"/>
                </a:lnTo>
                <a:lnTo>
                  <a:pt x="90268" y="71269"/>
                </a:lnTo>
                <a:lnTo>
                  <a:pt x="91560" y="66559"/>
                </a:lnTo>
                <a:lnTo>
                  <a:pt x="92422" y="61515"/>
                </a:lnTo>
                <a:lnTo>
                  <a:pt x="93949" y="57199"/>
                </a:lnTo>
                <a:lnTo>
                  <a:pt x="98186" y="49864"/>
                </a:lnTo>
                <a:lnTo>
                  <a:pt x="100704" y="43429"/>
                </a:lnTo>
                <a:lnTo>
                  <a:pt x="101375" y="40379"/>
                </a:lnTo>
                <a:lnTo>
                  <a:pt x="104661" y="34451"/>
                </a:lnTo>
                <a:lnTo>
                  <a:pt x="109981" y="27435"/>
                </a:lnTo>
                <a:lnTo>
                  <a:pt x="110709" y="23935"/>
                </a:lnTo>
                <a:lnTo>
                  <a:pt x="111176" y="18478"/>
                </a:lnTo>
                <a:lnTo>
                  <a:pt x="112166" y="18031"/>
                </a:lnTo>
                <a:lnTo>
                  <a:pt x="118661" y="17253"/>
                </a:lnTo>
                <a:lnTo>
                  <a:pt x="119062" y="18166"/>
                </a:lnTo>
                <a:lnTo>
                  <a:pt x="119758" y="24526"/>
                </a:lnTo>
                <a:lnTo>
                  <a:pt x="125734" y="31366"/>
                </a:lnTo>
                <a:lnTo>
                  <a:pt x="130442" y="36244"/>
                </a:lnTo>
                <a:lnTo>
                  <a:pt x="132631" y="38447"/>
                </a:lnTo>
                <a:lnTo>
                  <a:pt x="135042" y="41821"/>
                </a:lnTo>
                <a:lnTo>
                  <a:pt x="137602" y="45975"/>
                </a:lnTo>
                <a:lnTo>
                  <a:pt x="140262" y="50649"/>
                </a:lnTo>
                <a:lnTo>
                  <a:pt x="145757" y="60923"/>
                </a:lnTo>
                <a:lnTo>
                  <a:pt x="148555" y="66329"/>
                </a:lnTo>
                <a:lnTo>
                  <a:pt x="150421" y="71839"/>
                </a:lnTo>
                <a:lnTo>
                  <a:pt x="151665" y="77417"/>
                </a:lnTo>
                <a:lnTo>
                  <a:pt x="152494" y="83040"/>
                </a:lnTo>
                <a:lnTo>
                  <a:pt x="154000" y="88694"/>
                </a:lnTo>
                <a:lnTo>
                  <a:pt x="155956" y="94369"/>
                </a:lnTo>
                <a:lnTo>
                  <a:pt x="158213" y="100057"/>
                </a:lnTo>
                <a:lnTo>
                  <a:pt x="160669" y="105754"/>
                </a:lnTo>
                <a:lnTo>
                  <a:pt x="165939" y="117164"/>
                </a:lnTo>
                <a:lnTo>
                  <a:pt x="174261" y="134297"/>
                </a:lnTo>
                <a:lnTo>
                  <a:pt x="176131" y="140963"/>
                </a:lnTo>
                <a:lnTo>
                  <a:pt x="177377" y="148265"/>
                </a:lnTo>
                <a:lnTo>
                  <a:pt x="178209" y="155990"/>
                </a:lnTo>
                <a:lnTo>
                  <a:pt x="179715" y="163045"/>
                </a:lnTo>
                <a:lnTo>
                  <a:pt x="181672" y="169653"/>
                </a:lnTo>
                <a:lnTo>
                  <a:pt x="183929" y="175964"/>
                </a:lnTo>
                <a:lnTo>
                  <a:pt x="186386" y="181123"/>
                </a:lnTo>
                <a:lnTo>
                  <a:pt x="188977" y="185516"/>
                </a:lnTo>
                <a:lnTo>
                  <a:pt x="191657" y="189396"/>
                </a:lnTo>
                <a:lnTo>
                  <a:pt x="194395" y="193888"/>
                </a:lnTo>
                <a:lnTo>
                  <a:pt x="197174" y="198788"/>
                </a:lnTo>
                <a:lnTo>
                  <a:pt x="199979" y="203960"/>
                </a:lnTo>
                <a:lnTo>
                  <a:pt x="201848" y="208360"/>
                </a:lnTo>
                <a:lnTo>
                  <a:pt x="203926" y="215789"/>
                </a:lnTo>
                <a:lnTo>
                  <a:pt x="204849" y="222266"/>
                </a:lnTo>
                <a:lnTo>
                  <a:pt x="205443" y="229634"/>
                </a:lnTo>
                <a:lnTo>
                  <a:pt x="205545" y="235461"/>
                </a:lnTo>
                <a:lnTo>
                  <a:pt x="206512" y="236981"/>
                </a:lnTo>
                <a:lnTo>
                  <a:pt x="208109" y="237994"/>
                </a:lnTo>
                <a:lnTo>
                  <a:pt x="214160" y="24002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SMARTPenAnnotation522"/>
          <p:cNvSpPr/>
          <p:nvPr/>
        </p:nvSpPr>
        <p:spPr>
          <a:xfrm>
            <a:off x="5257800" y="1131569"/>
            <a:ext cx="68580" cy="180024"/>
          </a:xfrm>
          <a:custGeom>
            <a:avLst/>
            <a:gdLst/>
            <a:ahLst/>
            <a:cxnLst/>
            <a:rect l="0" t="0" r="0" b="0"/>
            <a:pathLst>
              <a:path w="68580" h="180024">
                <a:moveTo>
                  <a:pt x="0" y="0"/>
                </a:moveTo>
                <a:lnTo>
                  <a:pt x="0" y="7381"/>
                </a:lnTo>
                <a:lnTo>
                  <a:pt x="952" y="8731"/>
                </a:lnTo>
                <a:lnTo>
                  <a:pt x="2540" y="10583"/>
                </a:lnTo>
                <a:lnTo>
                  <a:pt x="4550" y="12771"/>
                </a:lnTo>
                <a:lnTo>
                  <a:pt x="5891" y="15181"/>
                </a:lnTo>
                <a:lnTo>
                  <a:pt x="7380" y="20400"/>
                </a:lnTo>
                <a:lnTo>
                  <a:pt x="8042" y="25894"/>
                </a:lnTo>
                <a:lnTo>
                  <a:pt x="8219" y="28693"/>
                </a:lnTo>
                <a:lnTo>
                  <a:pt x="9289" y="31511"/>
                </a:lnTo>
                <a:lnTo>
                  <a:pt x="10955" y="34343"/>
                </a:lnTo>
                <a:lnTo>
                  <a:pt x="13018" y="37183"/>
                </a:lnTo>
                <a:lnTo>
                  <a:pt x="14394" y="40981"/>
                </a:lnTo>
                <a:lnTo>
                  <a:pt x="15311" y="45419"/>
                </a:lnTo>
                <a:lnTo>
                  <a:pt x="15922" y="50282"/>
                </a:lnTo>
                <a:lnTo>
                  <a:pt x="17282" y="54476"/>
                </a:lnTo>
                <a:lnTo>
                  <a:pt x="19141" y="58225"/>
                </a:lnTo>
                <a:lnTo>
                  <a:pt x="21333" y="61677"/>
                </a:lnTo>
                <a:lnTo>
                  <a:pt x="23747" y="65883"/>
                </a:lnTo>
                <a:lnTo>
                  <a:pt x="28969" y="75637"/>
                </a:lnTo>
                <a:lnTo>
                  <a:pt x="30743" y="80905"/>
                </a:lnTo>
                <a:lnTo>
                  <a:pt x="31925" y="86322"/>
                </a:lnTo>
                <a:lnTo>
                  <a:pt x="32713" y="91838"/>
                </a:lnTo>
                <a:lnTo>
                  <a:pt x="34191" y="97421"/>
                </a:lnTo>
                <a:lnTo>
                  <a:pt x="36129" y="103047"/>
                </a:lnTo>
                <a:lnTo>
                  <a:pt x="38373" y="108703"/>
                </a:lnTo>
                <a:lnTo>
                  <a:pt x="40822" y="113427"/>
                </a:lnTo>
                <a:lnTo>
                  <a:pt x="43407" y="117528"/>
                </a:lnTo>
                <a:lnTo>
                  <a:pt x="46083" y="121215"/>
                </a:lnTo>
                <a:lnTo>
                  <a:pt x="47867" y="125577"/>
                </a:lnTo>
                <a:lnTo>
                  <a:pt x="49056" y="130391"/>
                </a:lnTo>
                <a:lnTo>
                  <a:pt x="49849" y="135505"/>
                </a:lnTo>
                <a:lnTo>
                  <a:pt x="51330" y="139867"/>
                </a:lnTo>
                <a:lnTo>
                  <a:pt x="53270" y="143727"/>
                </a:lnTo>
                <a:lnTo>
                  <a:pt x="55515" y="147253"/>
                </a:lnTo>
                <a:lnTo>
                  <a:pt x="57013" y="150557"/>
                </a:lnTo>
                <a:lnTo>
                  <a:pt x="58011" y="153711"/>
                </a:lnTo>
                <a:lnTo>
                  <a:pt x="59613" y="161067"/>
                </a:lnTo>
                <a:lnTo>
                  <a:pt x="60697" y="162623"/>
                </a:lnTo>
                <a:lnTo>
                  <a:pt x="62372" y="164613"/>
                </a:lnTo>
                <a:lnTo>
                  <a:pt x="67353" y="170100"/>
                </a:lnTo>
                <a:lnTo>
                  <a:pt x="68035" y="173390"/>
                </a:lnTo>
                <a:lnTo>
                  <a:pt x="68579" y="180023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SMARTPenAnnotation523"/>
          <p:cNvSpPr/>
          <p:nvPr/>
        </p:nvSpPr>
        <p:spPr>
          <a:xfrm>
            <a:off x="5214937" y="1191577"/>
            <a:ext cx="214314" cy="34291"/>
          </a:xfrm>
          <a:custGeom>
            <a:avLst/>
            <a:gdLst/>
            <a:ahLst/>
            <a:cxnLst/>
            <a:rect l="0" t="0" r="0" b="0"/>
            <a:pathLst>
              <a:path w="214314" h="34291">
                <a:moveTo>
                  <a:pt x="0" y="34290"/>
                </a:moveTo>
                <a:lnTo>
                  <a:pt x="54503" y="34290"/>
                </a:lnTo>
                <a:lnTo>
                  <a:pt x="60148" y="33337"/>
                </a:lnTo>
                <a:lnTo>
                  <a:pt x="64863" y="31750"/>
                </a:lnTo>
                <a:lnTo>
                  <a:pt x="68961" y="29739"/>
                </a:lnTo>
                <a:lnTo>
                  <a:pt x="73596" y="28399"/>
                </a:lnTo>
                <a:lnTo>
                  <a:pt x="78591" y="27505"/>
                </a:lnTo>
                <a:lnTo>
                  <a:pt x="83827" y="26909"/>
                </a:lnTo>
                <a:lnTo>
                  <a:pt x="89222" y="25560"/>
                </a:lnTo>
                <a:lnTo>
                  <a:pt x="94724" y="23707"/>
                </a:lnTo>
                <a:lnTo>
                  <a:pt x="100297" y="21520"/>
                </a:lnTo>
                <a:lnTo>
                  <a:pt x="105917" y="20062"/>
                </a:lnTo>
                <a:lnTo>
                  <a:pt x="111569" y="19089"/>
                </a:lnTo>
                <a:lnTo>
                  <a:pt x="117242" y="18441"/>
                </a:lnTo>
                <a:lnTo>
                  <a:pt x="122929" y="18009"/>
                </a:lnTo>
                <a:lnTo>
                  <a:pt x="128625" y="17721"/>
                </a:lnTo>
                <a:lnTo>
                  <a:pt x="134328" y="17529"/>
                </a:lnTo>
                <a:lnTo>
                  <a:pt x="140034" y="16449"/>
                </a:lnTo>
                <a:lnTo>
                  <a:pt x="145744" y="14776"/>
                </a:lnTo>
                <a:lnTo>
                  <a:pt x="151455" y="12708"/>
                </a:lnTo>
                <a:lnTo>
                  <a:pt x="157168" y="11330"/>
                </a:lnTo>
                <a:lnTo>
                  <a:pt x="162881" y="10410"/>
                </a:lnTo>
                <a:lnTo>
                  <a:pt x="168595" y="9798"/>
                </a:lnTo>
                <a:lnTo>
                  <a:pt x="174309" y="8437"/>
                </a:lnTo>
                <a:lnTo>
                  <a:pt x="180024" y="6577"/>
                </a:lnTo>
                <a:lnTo>
                  <a:pt x="185738" y="4385"/>
                </a:lnTo>
                <a:lnTo>
                  <a:pt x="190500" y="2923"/>
                </a:lnTo>
                <a:lnTo>
                  <a:pt x="194628" y="1949"/>
                </a:lnTo>
                <a:lnTo>
                  <a:pt x="198332" y="1299"/>
                </a:lnTo>
                <a:lnTo>
                  <a:pt x="204987" y="578"/>
                </a:lnTo>
                <a:lnTo>
                  <a:pt x="214313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SMARTPenAnnotation524"/>
          <p:cNvSpPr/>
          <p:nvPr/>
        </p:nvSpPr>
        <p:spPr>
          <a:xfrm>
            <a:off x="5489257" y="1122997"/>
            <a:ext cx="42864" cy="197169"/>
          </a:xfrm>
          <a:custGeom>
            <a:avLst/>
            <a:gdLst/>
            <a:ahLst/>
            <a:cxnLst/>
            <a:rect l="0" t="0" r="0" b="0"/>
            <a:pathLst>
              <a:path w="42864" h="197169">
                <a:moveTo>
                  <a:pt x="0" y="0"/>
                </a:moveTo>
                <a:lnTo>
                  <a:pt x="0" y="11932"/>
                </a:lnTo>
                <a:lnTo>
                  <a:pt x="953" y="14622"/>
                </a:lnTo>
                <a:lnTo>
                  <a:pt x="2540" y="17368"/>
                </a:lnTo>
                <a:lnTo>
                  <a:pt x="4551" y="20151"/>
                </a:lnTo>
                <a:lnTo>
                  <a:pt x="5892" y="22959"/>
                </a:lnTo>
                <a:lnTo>
                  <a:pt x="6785" y="25784"/>
                </a:lnTo>
                <a:lnTo>
                  <a:pt x="7381" y="28619"/>
                </a:lnTo>
                <a:lnTo>
                  <a:pt x="8731" y="31462"/>
                </a:lnTo>
                <a:lnTo>
                  <a:pt x="10583" y="34310"/>
                </a:lnTo>
                <a:lnTo>
                  <a:pt x="12770" y="37161"/>
                </a:lnTo>
                <a:lnTo>
                  <a:pt x="14229" y="40966"/>
                </a:lnTo>
                <a:lnTo>
                  <a:pt x="15201" y="45408"/>
                </a:lnTo>
                <a:lnTo>
                  <a:pt x="15849" y="50275"/>
                </a:lnTo>
                <a:lnTo>
                  <a:pt x="16281" y="54471"/>
                </a:lnTo>
                <a:lnTo>
                  <a:pt x="16569" y="58222"/>
                </a:lnTo>
                <a:lnTo>
                  <a:pt x="16761" y="61674"/>
                </a:lnTo>
                <a:lnTo>
                  <a:pt x="16974" y="70591"/>
                </a:lnTo>
                <a:lnTo>
                  <a:pt x="17144" y="134666"/>
                </a:lnTo>
                <a:lnTo>
                  <a:pt x="18097" y="139307"/>
                </a:lnTo>
                <a:lnTo>
                  <a:pt x="19685" y="143354"/>
                </a:lnTo>
                <a:lnTo>
                  <a:pt x="21696" y="147004"/>
                </a:lnTo>
                <a:lnTo>
                  <a:pt x="23037" y="150390"/>
                </a:lnTo>
                <a:lnTo>
                  <a:pt x="23930" y="153600"/>
                </a:lnTo>
                <a:lnTo>
                  <a:pt x="24923" y="159707"/>
                </a:lnTo>
                <a:lnTo>
                  <a:pt x="25364" y="165596"/>
                </a:lnTo>
                <a:lnTo>
                  <a:pt x="26435" y="168500"/>
                </a:lnTo>
                <a:lnTo>
                  <a:pt x="28101" y="171388"/>
                </a:lnTo>
                <a:lnTo>
                  <a:pt x="30164" y="174266"/>
                </a:lnTo>
                <a:lnTo>
                  <a:pt x="31539" y="177138"/>
                </a:lnTo>
                <a:lnTo>
                  <a:pt x="32456" y="180004"/>
                </a:lnTo>
                <a:lnTo>
                  <a:pt x="33067" y="182868"/>
                </a:lnTo>
                <a:lnTo>
                  <a:pt x="34427" y="185729"/>
                </a:lnTo>
                <a:lnTo>
                  <a:pt x="36287" y="188590"/>
                </a:lnTo>
                <a:lnTo>
                  <a:pt x="42863" y="197168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SMARTPenAnnotation525"/>
          <p:cNvSpPr/>
          <p:nvPr/>
        </p:nvSpPr>
        <p:spPr>
          <a:xfrm>
            <a:off x="5600702" y="1157318"/>
            <a:ext cx="133183" cy="128544"/>
          </a:xfrm>
          <a:custGeom>
            <a:avLst/>
            <a:gdLst/>
            <a:ahLst/>
            <a:cxnLst/>
            <a:rect l="0" t="0" r="0" b="0"/>
            <a:pathLst>
              <a:path w="133183" h="128544">
                <a:moveTo>
                  <a:pt x="42860" y="8542"/>
                </a:moveTo>
                <a:lnTo>
                  <a:pt x="34641" y="322"/>
                </a:lnTo>
                <a:lnTo>
                  <a:pt x="31905" y="126"/>
                </a:lnTo>
                <a:lnTo>
                  <a:pt x="26938" y="0"/>
                </a:lnTo>
                <a:lnTo>
                  <a:pt x="26530" y="942"/>
                </a:lnTo>
                <a:lnTo>
                  <a:pt x="26077" y="4529"/>
                </a:lnTo>
                <a:lnTo>
                  <a:pt x="25004" y="5867"/>
                </a:lnTo>
                <a:lnTo>
                  <a:pt x="23336" y="6758"/>
                </a:lnTo>
                <a:lnTo>
                  <a:pt x="21272" y="7353"/>
                </a:lnTo>
                <a:lnTo>
                  <a:pt x="18943" y="9654"/>
                </a:lnTo>
                <a:lnTo>
                  <a:pt x="16438" y="13093"/>
                </a:lnTo>
                <a:lnTo>
                  <a:pt x="13815" y="17291"/>
                </a:lnTo>
                <a:lnTo>
                  <a:pt x="12067" y="21042"/>
                </a:lnTo>
                <a:lnTo>
                  <a:pt x="10901" y="24495"/>
                </a:lnTo>
                <a:lnTo>
                  <a:pt x="10124" y="27750"/>
                </a:lnTo>
                <a:lnTo>
                  <a:pt x="9607" y="30872"/>
                </a:lnTo>
                <a:lnTo>
                  <a:pt x="9261" y="33906"/>
                </a:lnTo>
                <a:lnTo>
                  <a:pt x="9030" y="36881"/>
                </a:lnTo>
                <a:lnTo>
                  <a:pt x="7924" y="39817"/>
                </a:lnTo>
                <a:lnTo>
                  <a:pt x="6235" y="42727"/>
                </a:lnTo>
                <a:lnTo>
                  <a:pt x="4155" y="45619"/>
                </a:lnTo>
                <a:lnTo>
                  <a:pt x="2769" y="49453"/>
                </a:lnTo>
                <a:lnTo>
                  <a:pt x="1845" y="53913"/>
                </a:lnTo>
                <a:lnTo>
                  <a:pt x="1230" y="58792"/>
                </a:lnTo>
                <a:lnTo>
                  <a:pt x="819" y="62997"/>
                </a:lnTo>
                <a:lnTo>
                  <a:pt x="545" y="66752"/>
                </a:lnTo>
                <a:lnTo>
                  <a:pt x="363" y="70209"/>
                </a:lnTo>
                <a:lnTo>
                  <a:pt x="160" y="79129"/>
                </a:lnTo>
                <a:lnTo>
                  <a:pt x="0" y="114155"/>
                </a:lnTo>
                <a:lnTo>
                  <a:pt x="1905" y="117051"/>
                </a:lnTo>
                <a:lnTo>
                  <a:pt x="5079" y="119933"/>
                </a:lnTo>
                <a:lnTo>
                  <a:pt x="9100" y="122808"/>
                </a:lnTo>
                <a:lnTo>
                  <a:pt x="12733" y="124724"/>
                </a:lnTo>
                <a:lnTo>
                  <a:pt x="16108" y="126002"/>
                </a:lnTo>
                <a:lnTo>
                  <a:pt x="19311" y="126853"/>
                </a:lnTo>
                <a:lnTo>
                  <a:pt x="22398" y="127421"/>
                </a:lnTo>
                <a:lnTo>
                  <a:pt x="25408" y="127800"/>
                </a:lnTo>
                <a:lnTo>
                  <a:pt x="28368" y="128052"/>
                </a:lnTo>
                <a:lnTo>
                  <a:pt x="31294" y="128220"/>
                </a:lnTo>
                <a:lnTo>
                  <a:pt x="37085" y="128407"/>
                </a:lnTo>
                <a:lnTo>
                  <a:pt x="61666" y="128543"/>
                </a:lnTo>
                <a:lnTo>
                  <a:pt x="65874" y="127595"/>
                </a:lnTo>
                <a:lnTo>
                  <a:pt x="70585" y="126011"/>
                </a:lnTo>
                <a:lnTo>
                  <a:pt x="75632" y="124002"/>
                </a:lnTo>
                <a:lnTo>
                  <a:pt x="80900" y="121710"/>
                </a:lnTo>
                <a:lnTo>
                  <a:pt x="91834" y="116624"/>
                </a:lnTo>
                <a:lnTo>
                  <a:pt x="96465" y="113934"/>
                </a:lnTo>
                <a:lnTo>
                  <a:pt x="100504" y="111188"/>
                </a:lnTo>
                <a:lnTo>
                  <a:pt x="104149" y="108405"/>
                </a:lnTo>
                <a:lnTo>
                  <a:pt x="107532" y="105597"/>
                </a:lnTo>
                <a:lnTo>
                  <a:pt x="110740" y="102773"/>
                </a:lnTo>
                <a:lnTo>
                  <a:pt x="116844" y="97095"/>
                </a:lnTo>
                <a:lnTo>
                  <a:pt x="122732" y="91396"/>
                </a:lnTo>
                <a:lnTo>
                  <a:pt x="124683" y="88543"/>
                </a:lnTo>
                <a:lnTo>
                  <a:pt x="125984" y="85688"/>
                </a:lnTo>
                <a:lnTo>
                  <a:pt x="126851" y="82833"/>
                </a:lnTo>
                <a:lnTo>
                  <a:pt x="128382" y="79024"/>
                </a:lnTo>
                <a:lnTo>
                  <a:pt x="130355" y="74580"/>
                </a:lnTo>
                <a:lnTo>
                  <a:pt x="132622" y="69712"/>
                </a:lnTo>
                <a:lnTo>
                  <a:pt x="133182" y="65514"/>
                </a:lnTo>
                <a:lnTo>
                  <a:pt x="132602" y="61763"/>
                </a:lnTo>
                <a:lnTo>
                  <a:pt x="129379" y="53450"/>
                </a:lnTo>
                <a:lnTo>
                  <a:pt x="126398" y="49774"/>
                </a:lnTo>
                <a:lnTo>
                  <a:pt x="124269" y="47460"/>
                </a:lnTo>
                <a:lnTo>
                  <a:pt x="120946" y="44964"/>
                </a:lnTo>
                <a:lnTo>
                  <a:pt x="116824" y="42348"/>
                </a:lnTo>
                <a:lnTo>
                  <a:pt x="112172" y="39652"/>
                </a:lnTo>
                <a:lnTo>
                  <a:pt x="101923" y="34116"/>
                </a:lnTo>
                <a:lnTo>
                  <a:pt x="96523" y="31306"/>
                </a:lnTo>
                <a:lnTo>
                  <a:pt x="91970" y="29433"/>
                </a:lnTo>
                <a:lnTo>
                  <a:pt x="87983" y="28184"/>
                </a:lnTo>
                <a:lnTo>
                  <a:pt x="84372" y="27352"/>
                </a:lnTo>
                <a:lnTo>
                  <a:pt x="80060" y="25844"/>
                </a:lnTo>
                <a:lnTo>
                  <a:pt x="75280" y="23887"/>
                </a:lnTo>
                <a:lnTo>
                  <a:pt x="70189" y="21629"/>
                </a:lnTo>
                <a:lnTo>
                  <a:pt x="64889" y="20124"/>
                </a:lnTo>
                <a:lnTo>
                  <a:pt x="59451" y="19121"/>
                </a:lnTo>
                <a:lnTo>
                  <a:pt x="53921" y="18452"/>
                </a:lnTo>
                <a:lnTo>
                  <a:pt x="50234" y="17053"/>
                </a:lnTo>
                <a:lnTo>
                  <a:pt x="47776" y="15169"/>
                </a:lnTo>
                <a:lnTo>
                  <a:pt x="46137" y="12959"/>
                </a:lnTo>
                <a:lnTo>
                  <a:pt x="44092" y="11487"/>
                </a:lnTo>
                <a:lnTo>
                  <a:pt x="41777" y="10505"/>
                </a:lnTo>
                <a:lnTo>
                  <a:pt x="39281" y="9851"/>
                </a:lnTo>
                <a:lnTo>
                  <a:pt x="36663" y="9414"/>
                </a:lnTo>
                <a:lnTo>
                  <a:pt x="33967" y="9123"/>
                </a:lnTo>
                <a:lnTo>
                  <a:pt x="25715" y="8542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SMARTPenAnnotation526"/>
          <p:cNvSpPr/>
          <p:nvPr/>
        </p:nvSpPr>
        <p:spPr>
          <a:xfrm>
            <a:off x="5815523" y="1088707"/>
            <a:ext cx="170756" cy="188230"/>
          </a:xfrm>
          <a:custGeom>
            <a:avLst/>
            <a:gdLst/>
            <a:ahLst/>
            <a:cxnLst/>
            <a:rect l="0" t="0" r="0" b="0"/>
            <a:pathLst>
              <a:path w="170756" h="188230">
                <a:moveTo>
                  <a:pt x="93786" y="0"/>
                </a:moveTo>
                <a:lnTo>
                  <a:pt x="80768" y="0"/>
                </a:lnTo>
                <a:lnTo>
                  <a:pt x="77488" y="953"/>
                </a:lnTo>
                <a:lnTo>
                  <a:pt x="73395" y="2540"/>
                </a:lnTo>
                <a:lnTo>
                  <a:pt x="68763" y="4551"/>
                </a:lnTo>
                <a:lnTo>
                  <a:pt x="64721" y="6844"/>
                </a:lnTo>
                <a:lnTo>
                  <a:pt x="61075" y="9325"/>
                </a:lnTo>
                <a:lnTo>
                  <a:pt x="57691" y="11932"/>
                </a:lnTo>
                <a:lnTo>
                  <a:pt x="54483" y="14622"/>
                </a:lnTo>
                <a:lnTo>
                  <a:pt x="51392" y="17368"/>
                </a:lnTo>
                <a:lnTo>
                  <a:pt x="48379" y="20151"/>
                </a:lnTo>
                <a:lnTo>
                  <a:pt x="44464" y="22959"/>
                </a:lnTo>
                <a:lnTo>
                  <a:pt x="39950" y="25784"/>
                </a:lnTo>
                <a:lnTo>
                  <a:pt x="35036" y="28619"/>
                </a:lnTo>
                <a:lnTo>
                  <a:pt x="30807" y="31462"/>
                </a:lnTo>
                <a:lnTo>
                  <a:pt x="27035" y="34310"/>
                </a:lnTo>
                <a:lnTo>
                  <a:pt x="23568" y="37161"/>
                </a:lnTo>
                <a:lnTo>
                  <a:pt x="20304" y="40014"/>
                </a:lnTo>
                <a:lnTo>
                  <a:pt x="17176" y="42868"/>
                </a:lnTo>
                <a:lnTo>
                  <a:pt x="11160" y="48580"/>
                </a:lnTo>
                <a:lnTo>
                  <a:pt x="1214" y="58315"/>
                </a:lnTo>
                <a:lnTo>
                  <a:pt x="639" y="59831"/>
                </a:lnTo>
                <a:lnTo>
                  <a:pt x="0" y="64057"/>
                </a:lnTo>
                <a:lnTo>
                  <a:pt x="782" y="66517"/>
                </a:lnTo>
                <a:lnTo>
                  <a:pt x="4191" y="71791"/>
                </a:lnTo>
                <a:lnTo>
                  <a:pt x="6434" y="73578"/>
                </a:lnTo>
                <a:lnTo>
                  <a:pt x="8881" y="74770"/>
                </a:lnTo>
                <a:lnTo>
                  <a:pt x="11465" y="75564"/>
                </a:lnTo>
                <a:lnTo>
                  <a:pt x="14141" y="77046"/>
                </a:lnTo>
                <a:lnTo>
                  <a:pt x="16877" y="78986"/>
                </a:lnTo>
                <a:lnTo>
                  <a:pt x="19654" y="81233"/>
                </a:lnTo>
                <a:lnTo>
                  <a:pt x="23409" y="82730"/>
                </a:lnTo>
                <a:lnTo>
                  <a:pt x="27818" y="83728"/>
                </a:lnTo>
                <a:lnTo>
                  <a:pt x="32663" y="84394"/>
                </a:lnTo>
                <a:lnTo>
                  <a:pt x="37798" y="85790"/>
                </a:lnTo>
                <a:lnTo>
                  <a:pt x="43125" y="87674"/>
                </a:lnTo>
                <a:lnTo>
                  <a:pt x="48583" y="89881"/>
                </a:lnTo>
                <a:lnTo>
                  <a:pt x="54126" y="91354"/>
                </a:lnTo>
                <a:lnTo>
                  <a:pt x="59726" y="92335"/>
                </a:lnTo>
                <a:lnTo>
                  <a:pt x="65364" y="92989"/>
                </a:lnTo>
                <a:lnTo>
                  <a:pt x="71981" y="94378"/>
                </a:lnTo>
                <a:lnTo>
                  <a:pt x="79250" y="96256"/>
                </a:lnTo>
                <a:lnTo>
                  <a:pt x="86953" y="98461"/>
                </a:lnTo>
                <a:lnTo>
                  <a:pt x="93993" y="100883"/>
                </a:lnTo>
                <a:lnTo>
                  <a:pt x="100592" y="103450"/>
                </a:lnTo>
                <a:lnTo>
                  <a:pt x="106896" y="106114"/>
                </a:lnTo>
                <a:lnTo>
                  <a:pt x="118980" y="111614"/>
                </a:lnTo>
                <a:lnTo>
                  <a:pt x="124870" y="114415"/>
                </a:lnTo>
                <a:lnTo>
                  <a:pt x="129749" y="116281"/>
                </a:lnTo>
                <a:lnTo>
                  <a:pt x="133954" y="117526"/>
                </a:lnTo>
                <a:lnTo>
                  <a:pt x="137710" y="118356"/>
                </a:lnTo>
                <a:lnTo>
                  <a:pt x="142119" y="119861"/>
                </a:lnTo>
                <a:lnTo>
                  <a:pt x="146963" y="121818"/>
                </a:lnTo>
                <a:lnTo>
                  <a:pt x="152097" y="124074"/>
                </a:lnTo>
                <a:lnTo>
                  <a:pt x="156473" y="126531"/>
                </a:lnTo>
                <a:lnTo>
                  <a:pt x="160343" y="129122"/>
                </a:lnTo>
                <a:lnTo>
                  <a:pt x="163874" y="131801"/>
                </a:lnTo>
                <a:lnTo>
                  <a:pt x="166230" y="134540"/>
                </a:lnTo>
                <a:lnTo>
                  <a:pt x="167799" y="137318"/>
                </a:lnTo>
                <a:lnTo>
                  <a:pt x="169544" y="142945"/>
                </a:lnTo>
                <a:lnTo>
                  <a:pt x="170319" y="148621"/>
                </a:lnTo>
                <a:lnTo>
                  <a:pt x="170663" y="154319"/>
                </a:lnTo>
                <a:lnTo>
                  <a:pt x="170755" y="157172"/>
                </a:lnTo>
                <a:lnTo>
                  <a:pt x="169864" y="160026"/>
                </a:lnTo>
                <a:lnTo>
                  <a:pt x="166333" y="165738"/>
                </a:lnTo>
                <a:lnTo>
                  <a:pt x="164130" y="171451"/>
                </a:lnTo>
                <a:lnTo>
                  <a:pt x="163542" y="174308"/>
                </a:lnTo>
                <a:lnTo>
                  <a:pt x="162198" y="176213"/>
                </a:lnTo>
                <a:lnTo>
                  <a:pt x="160349" y="177483"/>
                </a:lnTo>
                <a:lnTo>
                  <a:pt x="155755" y="178894"/>
                </a:lnTo>
                <a:lnTo>
                  <a:pt x="150538" y="179521"/>
                </a:lnTo>
                <a:lnTo>
                  <a:pt x="146861" y="180641"/>
                </a:lnTo>
                <a:lnTo>
                  <a:pt x="142504" y="182340"/>
                </a:lnTo>
                <a:lnTo>
                  <a:pt x="130926" y="187359"/>
                </a:lnTo>
                <a:lnTo>
                  <a:pt x="128072" y="187771"/>
                </a:lnTo>
                <a:lnTo>
                  <a:pt x="124263" y="188046"/>
                </a:lnTo>
                <a:lnTo>
                  <a:pt x="119820" y="188229"/>
                </a:lnTo>
                <a:lnTo>
                  <a:pt x="115904" y="187398"/>
                </a:lnTo>
                <a:lnTo>
                  <a:pt x="112341" y="185892"/>
                </a:lnTo>
                <a:lnTo>
                  <a:pt x="109014" y="183936"/>
                </a:lnTo>
                <a:lnTo>
                  <a:pt x="105843" y="182631"/>
                </a:lnTo>
                <a:lnTo>
                  <a:pt x="102777" y="181762"/>
                </a:lnTo>
                <a:lnTo>
                  <a:pt x="99780" y="181182"/>
                </a:lnTo>
                <a:lnTo>
                  <a:pt x="96830" y="179843"/>
                </a:lnTo>
                <a:lnTo>
                  <a:pt x="93910" y="177998"/>
                </a:lnTo>
                <a:lnTo>
                  <a:pt x="91011" y="175815"/>
                </a:lnTo>
                <a:lnTo>
                  <a:pt x="89079" y="173408"/>
                </a:lnTo>
                <a:lnTo>
                  <a:pt x="87791" y="170850"/>
                </a:lnTo>
                <a:lnTo>
                  <a:pt x="86932" y="168193"/>
                </a:lnTo>
                <a:lnTo>
                  <a:pt x="83438" y="162700"/>
                </a:lnTo>
                <a:lnTo>
                  <a:pt x="81172" y="159902"/>
                </a:lnTo>
                <a:lnTo>
                  <a:pt x="79662" y="156131"/>
                </a:lnTo>
                <a:lnTo>
                  <a:pt x="78655" y="151712"/>
                </a:lnTo>
                <a:lnTo>
                  <a:pt x="77984" y="146862"/>
                </a:lnTo>
                <a:lnTo>
                  <a:pt x="77537" y="142675"/>
                </a:lnTo>
                <a:lnTo>
                  <a:pt x="77239" y="138932"/>
                </a:lnTo>
                <a:lnTo>
                  <a:pt x="77039" y="135484"/>
                </a:lnTo>
                <a:lnTo>
                  <a:pt x="77859" y="131280"/>
                </a:lnTo>
                <a:lnTo>
                  <a:pt x="79359" y="126573"/>
                </a:lnTo>
                <a:lnTo>
                  <a:pt x="81310" y="121529"/>
                </a:lnTo>
                <a:lnTo>
                  <a:pt x="84516" y="117214"/>
                </a:lnTo>
                <a:lnTo>
                  <a:pt x="88559" y="113386"/>
                </a:lnTo>
                <a:lnTo>
                  <a:pt x="93159" y="109880"/>
                </a:lnTo>
                <a:lnTo>
                  <a:pt x="97178" y="105639"/>
                </a:lnTo>
                <a:lnTo>
                  <a:pt x="100810" y="100906"/>
                </a:lnTo>
                <a:lnTo>
                  <a:pt x="104184" y="95845"/>
                </a:lnTo>
                <a:lnTo>
                  <a:pt x="107386" y="90567"/>
                </a:lnTo>
                <a:lnTo>
                  <a:pt x="110473" y="85143"/>
                </a:lnTo>
                <a:lnTo>
                  <a:pt x="113483" y="79622"/>
                </a:lnTo>
                <a:lnTo>
                  <a:pt x="117395" y="74036"/>
                </a:lnTo>
                <a:lnTo>
                  <a:pt x="121908" y="68408"/>
                </a:lnTo>
                <a:lnTo>
                  <a:pt x="126822" y="62750"/>
                </a:lnTo>
                <a:lnTo>
                  <a:pt x="134821" y="53924"/>
                </a:lnTo>
                <a:lnTo>
                  <a:pt x="138288" y="50237"/>
                </a:lnTo>
                <a:lnTo>
                  <a:pt x="140599" y="46826"/>
                </a:lnTo>
                <a:lnTo>
                  <a:pt x="142140" y="43600"/>
                </a:lnTo>
                <a:lnTo>
                  <a:pt x="143167" y="40497"/>
                </a:lnTo>
                <a:lnTo>
                  <a:pt x="144805" y="37475"/>
                </a:lnTo>
                <a:lnTo>
                  <a:pt x="146849" y="34509"/>
                </a:lnTo>
                <a:lnTo>
                  <a:pt x="149164" y="31578"/>
                </a:lnTo>
                <a:lnTo>
                  <a:pt x="149755" y="28672"/>
                </a:lnTo>
                <a:lnTo>
                  <a:pt x="149196" y="25782"/>
                </a:lnTo>
                <a:lnTo>
                  <a:pt x="146007" y="18851"/>
                </a:lnTo>
                <a:lnTo>
                  <a:pt x="143840" y="18282"/>
                </a:lnTo>
                <a:lnTo>
                  <a:pt x="140490" y="17903"/>
                </a:lnTo>
                <a:lnTo>
                  <a:pt x="136353" y="17651"/>
                </a:lnTo>
                <a:lnTo>
                  <a:pt x="129215" y="17370"/>
                </a:lnTo>
                <a:lnTo>
                  <a:pt x="121915" y="17245"/>
                </a:lnTo>
                <a:lnTo>
                  <a:pt x="112320" y="17190"/>
                </a:lnTo>
                <a:lnTo>
                  <a:pt x="108047" y="18127"/>
                </a:lnTo>
                <a:lnTo>
                  <a:pt x="104246" y="19705"/>
                </a:lnTo>
                <a:lnTo>
                  <a:pt x="93786" y="25718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SMARTPenAnnotation527"/>
          <p:cNvSpPr/>
          <p:nvPr/>
        </p:nvSpPr>
        <p:spPr>
          <a:xfrm>
            <a:off x="4700587" y="3368992"/>
            <a:ext cx="68581" cy="240031"/>
          </a:xfrm>
          <a:custGeom>
            <a:avLst/>
            <a:gdLst/>
            <a:ahLst/>
            <a:cxnLst/>
            <a:rect l="0" t="0" r="0" b="0"/>
            <a:pathLst>
              <a:path w="68581" h="240031">
                <a:moveTo>
                  <a:pt x="0" y="0"/>
                </a:moveTo>
                <a:lnTo>
                  <a:pt x="4551" y="0"/>
                </a:lnTo>
                <a:lnTo>
                  <a:pt x="5892" y="953"/>
                </a:lnTo>
                <a:lnTo>
                  <a:pt x="6785" y="2540"/>
                </a:lnTo>
                <a:lnTo>
                  <a:pt x="8219" y="7381"/>
                </a:lnTo>
                <a:lnTo>
                  <a:pt x="8468" y="12770"/>
                </a:lnTo>
                <a:lnTo>
                  <a:pt x="8563" y="28693"/>
                </a:lnTo>
                <a:lnTo>
                  <a:pt x="9519" y="31511"/>
                </a:lnTo>
                <a:lnTo>
                  <a:pt x="11109" y="34342"/>
                </a:lnTo>
                <a:lnTo>
                  <a:pt x="13121" y="37183"/>
                </a:lnTo>
                <a:lnTo>
                  <a:pt x="14462" y="40028"/>
                </a:lnTo>
                <a:lnTo>
                  <a:pt x="15953" y="45730"/>
                </a:lnTo>
                <a:lnTo>
                  <a:pt x="16615" y="51440"/>
                </a:lnTo>
                <a:lnTo>
                  <a:pt x="16792" y="54296"/>
                </a:lnTo>
                <a:lnTo>
                  <a:pt x="17862" y="58105"/>
                </a:lnTo>
                <a:lnTo>
                  <a:pt x="19528" y="62549"/>
                </a:lnTo>
                <a:lnTo>
                  <a:pt x="21591" y="67417"/>
                </a:lnTo>
                <a:lnTo>
                  <a:pt x="22967" y="72567"/>
                </a:lnTo>
                <a:lnTo>
                  <a:pt x="23883" y="77906"/>
                </a:lnTo>
                <a:lnTo>
                  <a:pt x="24495" y="83370"/>
                </a:lnTo>
                <a:lnTo>
                  <a:pt x="24902" y="87965"/>
                </a:lnTo>
                <a:lnTo>
                  <a:pt x="25174" y="91981"/>
                </a:lnTo>
                <a:lnTo>
                  <a:pt x="25355" y="95611"/>
                </a:lnTo>
                <a:lnTo>
                  <a:pt x="26429" y="99935"/>
                </a:lnTo>
                <a:lnTo>
                  <a:pt x="28097" y="104724"/>
                </a:lnTo>
                <a:lnTo>
                  <a:pt x="30161" y="109821"/>
                </a:lnTo>
                <a:lnTo>
                  <a:pt x="31537" y="115124"/>
                </a:lnTo>
                <a:lnTo>
                  <a:pt x="32455" y="120564"/>
                </a:lnTo>
                <a:lnTo>
                  <a:pt x="33067" y="126096"/>
                </a:lnTo>
                <a:lnTo>
                  <a:pt x="33474" y="131689"/>
                </a:lnTo>
                <a:lnTo>
                  <a:pt x="33746" y="137323"/>
                </a:lnTo>
                <a:lnTo>
                  <a:pt x="33927" y="142983"/>
                </a:lnTo>
                <a:lnTo>
                  <a:pt x="35001" y="148662"/>
                </a:lnTo>
                <a:lnTo>
                  <a:pt x="36669" y="154353"/>
                </a:lnTo>
                <a:lnTo>
                  <a:pt x="38734" y="160053"/>
                </a:lnTo>
                <a:lnTo>
                  <a:pt x="40110" y="164804"/>
                </a:lnTo>
                <a:lnTo>
                  <a:pt x="41027" y="168924"/>
                </a:lnTo>
                <a:lnTo>
                  <a:pt x="41639" y="172624"/>
                </a:lnTo>
                <a:lnTo>
                  <a:pt x="43000" y="176995"/>
                </a:lnTo>
                <a:lnTo>
                  <a:pt x="44859" y="181814"/>
                </a:lnTo>
                <a:lnTo>
                  <a:pt x="47051" y="186932"/>
                </a:lnTo>
                <a:lnTo>
                  <a:pt x="48512" y="191296"/>
                </a:lnTo>
                <a:lnTo>
                  <a:pt x="50136" y="198686"/>
                </a:lnTo>
                <a:lnTo>
                  <a:pt x="50858" y="205145"/>
                </a:lnTo>
                <a:lnTo>
                  <a:pt x="51050" y="208201"/>
                </a:lnTo>
                <a:lnTo>
                  <a:pt x="52131" y="211191"/>
                </a:lnTo>
                <a:lnTo>
                  <a:pt x="53804" y="214136"/>
                </a:lnTo>
                <a:lnTo>
                  <a:pt x="58782" y="221157"/>
                </a:lnTo>
                <a:lnTo>
                  <a:pt x="60143" y="222686"/>
                </a:lnTo>
                <a:lnTo>
                  <a:pt x="64195" y="226924"/>
                </a:lnTo>
                <a:lnTo>
                  <a:pt x="65657" y="229388"/>
                </a:lnTo>
                <a:lnTo>
                  <a:pt x="67714" y="236454"/>
                </a:lnTo>
                <a:lnTo>
                  <a:pt x="68579" y="240024"/>
                </a:lnTo>
                <a:lnTo>
                  <a:pt x="68579" y="240026"/>
                </a:lnTo>
                <a:lnTo>
                  <a:pt x="68580" y="24003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SMARTPenAnnotation528"/>
          <p:cNvSpPr/>
          <p:nvPr/>
        </p:nvSpPr>
        <p:spPr>
          <a:xfrm>
            <a:off x="4897754" y="3377565"/>
            <a:ext cx="60009" cy="257176"/>
          </a:xfrm>
          <a:custGeom>
            <a:avLst/>
            <a:gdLst/>
            <a:ahLst/>
            <a:cxnLst/>
            <a:rect l="0" t="0" r="0" b="0"/>
            <a:pathLst>
              <a:path w="60009" h="257176">
                <a:moveTo>
                  <a:pt x="0" y="0"/>
                </a:moveTo>
                <a:lnTo>
                  <a:pt x="0" y="7381"/>
                </a:lnTo>
                <a:lnTo>
                  <a:pt x="953" y="8731"/>
                </a:lnTo>
                <a:lnTo>
                  <a:pt x="2541" y="10583"/>
                </a:lnTo>
                <a:lnTo>
                  <a:pt x="4551" y="12770"/>
                </a:lnTo>
                <a:lnTo>
                  <a:pt x="5892" y="15181"/>
                </a:lnTo>
                <a:lnTo>
                  <a:pt x="7382" y="20399"/>
                </a:lnTo>
                <a:lnTo>
                  <a:pt x="8043" y="25894"/>
                </a:lnTo>
                <a:lnTo>
                  <a:pt x="8220" y="28692"/>
                </a:lnTo>
                <a:lnTo>
                  <a:pt x="9290" y="31511"/>
                </a:lnTo>
                <a:lnTo>
                  <a:pt x="10956" y="34342"/>
                </a:lnTo>
                <a:lnTo>
                  <a:pt x="13019" y="37182"/>
                </a:lnTo>
                <a:lnTo>
                  <a:pt x="14395" y="40980"/>
                </a:lnTo>
                <a:lnTo>
                  <a:pt x="15312" y="45417"/>
                </a:lnTo>
                <a:lnTo>
                  <a:pt x="15923" y="50281"/>
                </a:lnTo>
                <a:lnTo>
                  <a:pt x="17283" y="54475"/>
                </a:lnTo>
                <a:lnTo>
                  <a:pt x="19142" y="58224"/>
                </a:lnTo>
                <a:lnTo>
                  <a:pt x="21334" y="61676"/>
                </a:lnTo>
                <a:lnTo>
                  <a:pt x="22795" y="65882"/>
                </a:lnTo>
                <a:lnTo>
                  <a:pt x="23770" y="70591"/>
                </a:lnTo>
                <a:lnTo>
                  <a:pt x="24419" y="75636"/>
                </a:lnTo>
                <a:lnTo>
                  <a:pt x="25805" y="80904"/>
                </a:lnTo>
                <a:lnTo>
                  <a:pt x="27681" y="86321"/>
                </a:lnTo>
                <a:lnTo>
                  <a:pt x="29884" y="91837"/>
                </a:lnTo>
                <a:lnTo>
                  <a:pt x="31352" y="97419"/>
                </a:lnTo>
                <a:lnTo>
                  <a:pt x="32332" y="103046"/>
                </a:lnTo>
                <a:lnTo>
                  <a:pt x="32985" y="108702"/>
                </a:lnTo>
                <a:lnTo>
                  <a:pt x="33420" y="114378"/>
                </a:lnTo>
                <a:lnTo>
                  <a:pt x="33710" y="120067"/>
                </a:lnTo>
                <a:lnTo>
                  <a:pt x="33904" y="125764"/>
                </a:lnTo>
                <a:lnTo>
                  <a:pt x="34985" y="131468"/>
                </a:lnTo>
                <a:lnTo>
                  <a:pt x="36659" y="137175"/>
                </a:lnTo>
                <a:lnTo>
                  <a:pt x="38727" y="142885"/>
                </a:lnTo>
                <a:lnTo>
                  <a:pt x="40106" y="148596"/>
                </a:lnTo>
                <a:lnTo>
                  <a:pt x="41025" y="154309"/>
                </a:lnTo>
                <a:lnTo>
                  <a:pt x="41637" y="160022"/>
                </a:lnTo>
                <a:lnTo>
                  <a:pt x="42046" y="165737"/>
                </a:lnTo>
                <a:lnTo>
                  <a:pt x="42318" y="171451"/>
                </a:lnTo>
                <a:lnTo>
                  <a:pt x="42500" y="177166"/>
                </a:lnTo>
                <a:lnTo>
                  <a:pt x="43573" y="181928"/>
                </a:lnTo>
                <a:lnTo>
                  <a:pt x="45241" y="186055"/>
                </a:lnTo>
                <a:lnTo>
                  <a:pt x="47306" y="189759"/>
                </a:lnTo>
                <a:lnTo>
                  <a:pt x="48683" y="194134"/>
                </a:lnTo>
                <a:lnTo>
                  <a:pt x="49600" y="198955"/>
                </a:lnTo>
                <a:lnTo>
                  <a:pt x="50212" y="204074"/>
                </a:lnTo>
                <a:lnTo>
                  <a:pt x="50620" y="209392"/>
                </a:lnTo>
                <a:lnTo>
                  <a:pt x="50892" y="214842"/>
                </a:lnTo>
                <a:lnTo>
                  <a:pt x="51073" y="220380"/>
                </a:lnTo>
                <a:lnTo>
                  <a:pt x="52146" y="225025"/>
                </a:lnTo>
                <a:lnTo>
                  <a:pt x="53815" y="229074"/>
                </a:lnTo>
                <a:lnTo>
                  <a:pt x="55879" y="232726"/>
                </a:lnTo>
                <a:lnTo>
                  <a:pt x="57255" y="236113"/>
                </a:lnTo>
                <a:lnTo>
                  <a:pt x="58785" y="242417"/>
                </a:lnTo>
                <a:lnTo>
                  <a:pt x="59901" y="248059"/>
                </a:lnTo>
                <a:lnTo>
                  <a:pt x="59999" y="255935"/>
                </a:lnTo>
                <a:lnTo>
                  <a:pt x="60008" y="257175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SMARTPenAnnotation529"/>
          <p:cNvSpPr/>
          <p:nvPr/>
        </p:nvSpPr>
        <p:spPr>
          <a:xfrm>
            <a:off x="5060632" y="3369002"/>
            <a:ext cx="205740" cy="282884"/>
          </a:xfrm>
          <a:custGeom>
            <a:avLst/>
            <a:gdLst/>
            <a:ahLst/>
            <a:cxnLst/>
            <a:rect l="0" t="0" r="0" b="0"/>
            <a:pathLst>
              <a:path w="205740" h="282884">
                <a:moveTo>
                  <a:pt x="0" y="17135"/>
                </a:moveTo>
                <a:lnTo>
                  <a:pt x="4551" y="17135"/>
                </a:lnTo>
                <a:lnTo>
                  <a:pt x="5892" y="18088"/>
                </a:lnTo>
                <a:lnTo>
                  <a:pt x="6785" y="19675"/>
                </a:lnTo>
                <a:lnTo>
                  <a:pt x="8571" y="25703"/>
                </a:lnTo>
                <a:lnTo>
                  <a:pt x="8572" y="30258"/>
                </a:lnTo>
                <a:lnTo>
                  <a:pt x="9525" y="31598"/>
                </a:lnTo>
                <a:lnTo>
                  <a:pt x="11112" y="32493"/>
                </a:lnTo>
                <a:lnTo>
                  <a:pt x="17135" y="34277"/>
                </a:lnTo>
                <a:lnTo>
                  <a:pt x="33098" y="34280"/>
                </a:lnTo>
                <a:lnTo>
                  <a:pt x="38488" y="29729"/>
                </a:lnTo>
                <a:lnTo>
                  <a:pt x="40899" y="28389"/>
                </a:lnTo>
                <a:lnTo>
                  <a:pt x="46117" y="26899"/>
                </a:lnTo>
                <a:lnTo>
                  <a:pt x="51612" y="26237"/>
                </a:lnTo>
                <a:lnTo>
                  <a:pt x="54411" y="26060"/>
                </a:lnTo>
                <a:lnTo>
                  <a:pt x="57229" y="24990"/>
                </a:lnTo>
                <a:lnTo>
                  <a:pt x="62900" y="21261"/>
                </a:lnTo>
                <a:lnTo>
                  <a:pt x="66698" y="19886"/>
                </a:lnTo>
                <a:lnTo>
                  <a:pt x="71135" y="18969"/>
                </a:lnTo>
                <a:lnTo>
                  <a:pt x="75999" y="18357"/>
                </a:lnTo>
                <a:lnTo>
                  <a:pt x="80194" y="17950"/>
                </a:lnTo>
                <a:lnTo>
                  <a:pt x="83942" y="17678"/>
                </a:lnTo>
                <a:lnTo>
                  <a:pt x="87394" y="17497"/>
                </a:lnTo>
                <a:lnTo>
                  <a:pt x="91600" y="16424"/>
                </a:lnTo>
                <a:lnTo>
                  <a:pt x="96309" y="14756"/>
                </a:lnTo>
                <a:lnTo>
                  <a:pt x="101354" y="12691"/>
                </a:lnTo>
                <a:lnTo>
                  <a:pt x="105669" y="11315"/>
                </a:lnTo>
                <a:lnTo>
                  <a:pt x="109499" y="10398"/>
                </a:lnTo>
                <a:lnTo>
                  <a:pt x="113004" y="9786"/>
                </a:lnTo>
                <a:lnTo>
                  <a:pt x="116294" y="9378"/>
                </a:lnTo>
                <a:lnTo>
                  <a:pt x="122489" y="8925"/>
                </a:lnTo>
                <a:lnTo>
                  <a:pt x="125474" y="7852"/>
                </a:lnTo>
                <a:lnTo>
                  <a:pt x="131331" y="4119"/>
                </a:lnTo>
                <a:lnTo>
                  <a:pt x="135179" y="2743"/>
                </a:lnTo>
                <a:lnTo>
                  <a:pt x="139649" y="1825"/>
                </a:lnTo>
                <a:lnTo>
                  <a:pt x="144535" y="1213"/>
                </a:lnTo>
                <a:lnTo>
                  <a:pt x="148744" y="806"/>
                </a:lnTo>
                <a:lnTo>
                  <a:pt x="152502" y="534"/>
                </a:lnTo>
                <a:lnTo>
                  <a:pt x="155961" y="353"/>
                </a:lnTo>
                <a:lnTo>
                  <a:pt x="162344" y="151"/>
                </a:lnTo>
                <a:lnTo>
                  <a:pt x="173832" y="38"/>
                </a:lnTo>
                <a:lnTo>
                  <a:pt x="185679" y="0"/>
                </a:lnTo>
                <a:lnTo>
                  <a:pt x="187603" y="949"/>
                </a:lnTo>
                <a:lnTo>
                  <a:pt x="193910" y="5883"/>
                </a:lnTo>
                <a:lnTo>
                  <a:pt x="195720" y="7372"/>
                </a:lnTo>
                <a:lnTo>
                  <a:pt x="199064" y="8033"/>
                </a:lnTo>
                <a:lnTo>
                  <a:pt x="201289" y="8210"/>
                </a:lnTo>
                <a:lnTo>
                  <a:pt x="202773" y="9280"/>
                </a:lnTo>
                <a:lnTo>
                  <a:pt x="203762" y="10946"/>
                </a:lnTo>
                <a:lnTo>
                  <a:pt x="205349" y="15913"/>
                </a:lnTo>
                <a:lnTo>
                  <a:pt x="205663" y="23737"/>
                </a:lnTo>
                <a:lnTo>
                  <a:pt x="205739" y="54293"/>
                </a:lnTo>
                <a:lnTo>
                  <a:pt x="203200" y="62542"/>
                </a:lnTo>
                <a:lnTo>
                  <a:pt x="201189" y="67409"/>
                </a:lnTo>
                <a:lnTo>
                  <a:pt x="199848" y="72559"/>
                </a:lnTo>
                <a:lnTo>
                  <a:pt x="198955" y="77896"/>
                </a:lnTo>
                <a:lnTo>
                  <a:pt x="198359" y="83360"/>
                </a:lnTo>
                <a:lnTo>
                  <a:pt x="197009" y="88908"/>
                </a:lnTo>
                <a:lnTo>
                  <a:pt x="195157" y="94511"/>
                </a:lnTo>
                <a:lnTo>
                  <a:pt x="192970" y="100152"/>
                </a:lnTo>
                <a:lnTo>
                  <a:pt x="190559" y="105817"/>
                </a:lnTo>
                <a:lnTo>
                  <a:pt x="185341" y="117192"/>
                </a:lnTo>
                <a:lnTo>
                  <a:pt x="183568" y="122892"/>
                </a:lnTo>
                <a:lnTo>
                  <a:pt x="182386" y="128597"/>
                </a:lnTo>
                <a:lnTo>
                  <a:pt x="181598" y="134306"/>
                </a:lnTo>
                <a:lnTo>
                  <a:pt x="180120" y="140016"/>
                </a:lnTo>
                <a:lnTo>
                  <a:pt x="178183" y="145729"/>
                </a:lnTo>
                <a:lnTo>
                  <a:pt x="175939" y="151442"/>
                </a:lnTo>
                <a:lnTo>
                  <a:pt x="174442" y="157155"/>
                </a:lnTo>
                <a:lnTo>
                  <a:pt x="173445" y="162870"/>
                </a:lnTo>
                <a:lnTo>
                  <a:pt x="172780" y="168584"/>
                </a:lnTo>
                <a:lnTo>
                  <a:pt x="171384" y="174298"/>
                </a:lnTo>
                <a:lnTo>
                  <a:pt x="169501" y="180013"/>
                </a:lnTo>
                <a:lnTo>
                  <a:pt x="167293" y="185728"/>
                </a:lnTo>
                <a:lnTo>
                  <a:pt x="165822" y="191443"/>
                </a:lnTo>
                <a:lnTo>
                  <a:pt x="164840" y="197158"/>
                </a:lnTo>
                <a:lnTo>
                  <a:pt x="164186" y="202873"/>
                </a:lnTo>
                <a:lnTo>
                  <a:pt x="162798" y="208588"/>
                </a:lnTo>
                <a:lnTo>
                  <a:pt x="160919" y="214302"/>
                </a:lnTo>
                <a:lnTo>
                  <a:pt x="158714" y="220018"/>
                </a:lnTo>
                <a:lnTo>
                  <a:pt x="157244" y="224780"/>
                </a:lnTo>
                <a:lnTo>
                  <a:pt x="155612" y="232612"/>
                </a:lnTo>
                <a:lnTo>
                  <a:pt x="155176" y="236986"/>
                </a:lnTo>
                <a:lnTo>
                  <a:pt x="154886" y="241807"/>
                </a:lnTo>
                <a:lnTo>
                  <a:pt x="154420" y="254131"/>
                </a:lnTo>
                <a:lnTo>
                  <a:pt x="154339" y="260817"/>
                </a:lnTo>
                <a:lnTo>
                  <a:pt x="154305" y="282883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SMARTPenAnnotation530"/>
          <p:cNvSpPr/>
          <p:nvPr/>
        </p:nvSpPr>
        <p:spPr>
          <a:xfrm>
            <a:off x="5103495" y="3471862"/>
            <a:ext cx="317183" cy="25718"/>
          </a:xfrm>
          <a:custGeom>
            <a:avLst/>
            <a:gdLst/>
            <a:ahLst/>
            <a:cxnLst/>
            <a:rect l="0" t="0" r="0" b="0"/>
            <a:pathLst>
              <a:path w="317183" h="25718">
                <a:moveTo>
                  <a:pt x="0" y="25717"/>
                </a:moveTo>
                <a:lnTo>
                  <a:pt x="28619" y="25717"/>
                </a:lnTo>
                <a:lnTo>
                  <a:pt x="33367" y="24765"/>
                </a:lnTo>
                <a:lnTo>
                  <a:pt x="39389" y="23178"/>
                </a:lnTo>
                <a:lnTo>
                  <a:pt x="46262" y="21167"/>
                </a:lnTo>
                <a:lnTo>
                  <a:pt x="52748" y="19826"/>
                </a:lnTo>
                <a:lnTo>
                  <a:pt x="58978" y="18933"/>
                </a:lnTo>
                <a:lnTo>
                  <a:pt x="65036" y="18337"/>
                </a:lnTo>
                <a:lnTo>
                  <a:pt x="70980" y="17940"/>
                </a:lnTo>
                <a:lnTo>
                  <a:pt x="76848" y="17675"/>
                </a:lnTo>
                <a:lnTo>
                  <a:pt x="89399" y="17380"/>
                </a:lnTo>
                <a:lnTo>
                  <a:pt x="104503" y="17250"/>
                </a:lnTo>
                <a:lnTo>
                  <a:pt x="112531" y="16263"/>
                </a:lnTo>
                <a:lnTo>
                  <a:pt x="120740" y="14652"/>
                </a:lnTo>
                <a:lnTo>
                  <a:pt x="129071" y="12625"/>
                </a:lnTo>
                <a:lnTo>
                  <a:pt x="136530" y="11274"/>
                </a:lnTo>
                <a:lnTo>
                  <a:pt x="143407" y="10374"/>
                </a:lnTo>
                <a:lnTo>
                  <a:pt x="149897" y="9773"/>
                </a:lnTo>
                <a:lnTo>
                  <a:pt x="158033" y="9373"/>
                </a:lnTo>
                <a:lnTo>
                  <a:pt x="177235" y="8929"/>
                </a:lnTo>
                <a:lnTo>
                  <a:pt x="185784" y="7857"/>
                </a:lnTo>
                <a:lnTo>
                  <a:pt x="193388" y="6191"/>
                </a:lnTo>
                <a:lnTo>
                  <a:pt x="200363" y="4127"/>
                </a:lnTo>
                <a:lnTo>
                  <a:pt x="207870" y="2751"/>
                </a:lnTo>
                <a:lnTo>
                  <a:pt x="215733" y="1834"/>
                </a:lnTo>
                <a:lnTo>
                  <a:pt x="223832" y="1223"/>
                </a:lnTo>
                <a:lnTo>
                  <a:pt x="231136" y="815"/>
                </a:lnTo>
                <a:lnTo>
                  <a:pt x="244332" y="362"/>
                </a:lnTo>
                <a:lnTo>
                  <a:pt x="268325" y="72"/>
                </a:lnTo>
                <a:lnTo>
                  <a:pt x="317182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SMARTPenAnnotation531"/>
          <p:cNvSpPr/>
          <p:nvPr/>
        </p:nvSpPr>
        <p:spPr>
          <a:xfrm>
            <a:off x="3509009" y="3835960"/>
            <a:ext cx="1885951" cy="47383"/>
          </a:xfrm>
          <a:custGeom>
            <a:avLst/>
            <a:gdLst/>
            <a:ahLst/>
            <a:cxnLst/>
            <a:rect l="0" t="0" r="0" b="0"/>
            <a:pathLst>
              <a:path w="1885951" h="47383">
                <a:moveTo>
                  <a:pt x="0" y="47382"/>
                </a:moveTo>
                <a:lnTo>
                  <a:pt x="4552" y="42831"/>
                </a:lnTo>
                <a:lnTo>
                  <a:pt x="6844" y="41490"/>
                </a:lnTo>
                <a:lnTo>
                  <a:pt x="11932" y="40001"/>
                </a:lnTo>
                <a:lnTo>
                  <a:pt x="33170" y="38914"/>
                </a:lnTo>
                <a:lnTo>
                  <a:pt x="38306" y="37927"/>
                </a:lnTo>
                <a:lnTo>
                  <a:pt x="43635" y="36316"/>
                </a:lnTo>
                <a:lnTo>
                  <a:pt x="49092" y="34290"/>
                </a:lnTo>
                <a:lnTo>
                  <a:pt x="55589" y="32939"/>
                </a:lnTo>
                <a:lnTo>
                  <a:pt x="62777" y="32038"/>
                </a:lnTo>
                <a:lnTo>
                  <a:pt x="90294" y="30593"/>
                </a:lnTo>
                <a:lnTo>
                  <a:pt x="138222" y="29306"/>
                </a:lnTo>
                <a:lnTo>
                  <a:pt x="146441" y="27711"/>
                </a:lnTo>
                <a:lnTo>
                  <a:pt x="154777" y="25696"/>
                </a:lnTo>
                <a:lnTo>
                  <a:pt x="163192" y="24352"/>
                </a:lnTo>
                <a:lnTo>
                  <a:pt x="180163" y="22859"/>
                </a:lnTo>
                <a:lnTo>
                  <a:pt x="236021" y="21770"/>
                </a:lnTo>
                <a:lnTo>
                  <a:pt x="298495" y="21674"/>
                </a:lnTo>
                <a:lnTo>
                  <a:pt x="308534" y="20718"/>
                </a:lnTo>
                <a:lnTo>
                  <a:pt x="319037" y="19129"/>
                </a:lnTo>
                <a:lnTo>
                  <a:pt x="329849" y="17116"/>
                </a:lnTo>
                <a:lnTo>
                  <a:pt x="340867" y="15775"/>
                </a:lnTo>
                <a:lnTo>
                  <a:pt x="363269" y="14284"/>
                </a:lnTo>
                <a:lnTo>
                  <a:pt x="409647" y="13327"/>
                </a:lnTo>
                <a:lnTo>
                  <a:pt x="631647" y="13092"/>
                </a:lnTo>
                <a:lnTo>
                  <a:pt x="645888" y="12140"/>
                </a:lnTo>
                <a:lnTo>
                  <a:pt x="660145" y="10552"/>
                </a:lnTo>
                <a:lnTo>
                  <a:pt x="674412" y="8541"/>
                </a:lnTo>
                <a:lnTo>
                  <a:pt x="689638" y="7201"/>
                </a:lnTo>
                <a:lnTo>
                  <a:pt x="721796" y="5711"/>
                </a:lnTo>
                <a:lnTo>
                  <a:pt x="767480" y="4873"/>
                </a:lnTo>
                <a:lnTo>
                  <a:pt x="783116" y="5708"/>
                </a:lnTo>
                <a:lnTo>
                  <a:pt x="799255" y="7217"/>
                </a:lnTo>
                <a:lnTo>
                  <a:pt x="815730" y="9175"/>
                </a:lnTo>
                <a:lnTo>
                  <a:pt x="832427" y="10481"/>
                </a:lnTo>
                <a:lnTo>
                  <a:pt x="866221" y="11931"/>
                </a:lnTo>
                <a:lnTo>
                  <a:pt x="917376" y="12748"/>
                </a:lnTo>
                <a:lnTo>
                  <a:pt x="1341757" y="13092"/>
                </a:lnTo>
                <a:lnTo>
                  <a:pt x="1361230" y="12140"/>
                </a:lnTo>
                <a:lnTo>
                  <a:pt x="1380879" y="10552"/>
                </a:lnTo>
                <a:lnTo>
                  <a:pt x="1400646" y="8541"/>
                </a:lnTo>
                <a:lnTo>
                  <a:pt x="1419539" y="7201"/>
                </a:lnTo>
                <a:lnTo>
                  <a:pt x="1455772" y="5711"/>
                </a:lnTo>
                <a:lnTo>
                  <a:pt x="1508300" y="4873"/>
                </a:lnTo>
                <a:lnTo>
                  <a:pt x="1560059" y="4624"/>
                </a:lnTo>
                <a:lnTo>
                  <a:pt x="1577249" y="3637"/>
                </a:lnTo>
                <a:lnTo>
                  <a:pt x="1594425" y="2026"/>
                </a:lnTo>
                <a:lnTo>
                  <a:pt x="1611590" y="0"/>
                </a:lnTo>
                <a:lnTo>
                  <a:pt x="1643362" y="288"/>
                </a:lnTo>
                <a:lnTo>
                  <a:pt x="1658503" y="1699"/>
                </a:lnTo>
                <a:lnTo>
                  <a:pt x="1672406" y="2639"/>
                </a:lnTo>
                <a:lnTo>
                  <a:pt x="1710177" y="3962"/>
                </a:lnTo>
                <a:lnTo>
                  <a:pt x="1768600" y="4446"/>
                </a:lnTo>
                <a:lnTo>
                  <a:pt x="1779142" y="5423"/>
                </a:lnTo>
                <a:lnTo>
                  <a:pt x="1789028" y="7027"/>
                </a:lnTo>
                <a:lnTo>
                  <a:pt x="1798475" y="9049"/>
                </a:lnTo>
                <a:lnTo>
                  <a:pt x="1807631" y="10397"/>
                </a:lnTo>
                <a:lnTo>
                  <a:pt x="1816593" y="11295"/>
                </a:lnTo>
                <a:lnTo>
                  <a:pt x="1825425" y="11894"/>
                </a:lnTo>
                <a:lnTo>
                  <a:pt x="1833218" y="13246"/>
                </a:lnTo>
                <a:lnTo>
                  <a:pt x="1840317" y="15100"/>
                </a:lnTo>
                <a:lnTo>
                  <a:pt x="1846956" y="17288"/>
                </a:lnTo>
                <a:lnTo>
                  <a:pt x="1852335" y="18747"/>
                </a:lnTo>
                <a:lnTo>
                  <a:pt x="1856872" y="19720"/>
                </a:lnTo>
                <a:lnTo>
                  <a:pt x="1867810" y="21088"/>
                </a:lnTo>
                <a:lnTo>
                  <a:pt x="1885950" y="21665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SMARTPenAnnotation532"/>
          <p:cNvSpPr/>
          <p:nvPr/>
        </p:nvSpPr>
        <p:spPr>
          <a:xfrm>
            <a:off x="3997643" y="3977675"/>
            <a:ext cx="300037" cy="291323"/>
          </a:xfrm>
          <a:custGeom>
            <a:avLst/>
            <a:gdLst/>
            <a:ahLst/>
            <a:cxnLst/>
            <a:rect l="0" t="0" r="0" b="0"/>
            <a:pathLst>
              <a:path w="300037" h="291323">
                <a:moveTo>
                  <a:pt x="17144" y="94262"/>
                </a:moveTo>
                <a:lnTo>
                  <a:pt x="17144" y="89712"/>
                </a:lnTo>
                <a:lnTo>
                  <a:pt x="18097" y="87418"/>
                </a:lnTo>
                <a:lnTo>
                  <a:pt x="23036" y="79640"/>
                </a:lnTo>
                <a:lnTo>
                  <a:pt x="25874" y="71303"/>
                </a:lnTo>
                <a:lnTo>
                  <a:pt x="32325" y="62800"/>
                </a:lnTo>
                <a:lnTo>
                  <a:pt x="40269" y="54249"/>
                </a:lnTo>
                <a:lnTo>
                  <a:pt x="45837" y="48538"/>
                </a:lnTo>
                <a:lnTo>
                  <a:pt x="51486" y="40285"/>
                </a:lnTo>
                <a:lnTo>
                  <a:pt x="54326" y="35418"/>
                </a:lnTo>
                <a:lnTo>
                  <a:pt x="62562" y="27469"/>
                </a:lnTo>
                <a:lnTo>
                  <a:pt x="71620" y="20761"/>
                </a:lnTo>
                <a:lnTo>
                  <a:pt x="78820" y="14605"/>
                </a:lnTo>
                <a:lnTo>
                  <a:pt x="82074" y="12582"/>
                </a:lnTo>
                <a:lnTo>
                  <a:pt x="91204" y="8783"/>
                </a:lnTo>
                <a:lnTo>
                  <a:pt x="100283" y="1989"/>
                </a:lnTo>
                <a:lnTo>
                  <a:pt x="101145" y="1314"/>
                </a:lnTo>
                <a:lnTo>
                  <a:pt x="104643" y="565"/>
                </a:lnTo>
                <a:lnTo>
                  <a:pt x="111967" y="143"/>
                </a:lnTo>
                <a:lnTo>
                  <a:pt x="118424" y="0"/>
                </a:lnTo>
                <a:lnTo>
                  <a:pt x="121848" y="2520"/>
                </a:lnTo>
                <a:lnTo>
                  <a:pt x="124094" y="4526"/>
                </a:lnTo>
                <a:lnTo>
                  <a:pt x="126544" y="5863"/>
                </a:lnTo>
                <a:lnTo>
                  <a:pt x="131806" y="7349"/>
                </a:lnTo>
                <a:lnTo>
                  <a:pt x="133591" y="8697"/>
                </a:lnTo>
                <a:lnTo>
                  <a:pt x="134780" y="10549"/>
                </a:lnTo>
                <a:lnTo>
                  <a:pt x="135573" y="12736"/>
                </a:lnTo>
                <a:lnTo>
                  <a:pt x="137055" y="14194"/>
                </a:lnTo>
                <a:lnTo>
                  <a:pt x="138994" y="15166"/>
                </a:lnTo>
                <a:lnTo>
                  <a:pt x="141240" y="15814"/>
                </a:lnTo>
                <a:lnTo>
                  <a:pt x="142737" y="17198"/>
                </a:lnTo>
                <a:lnTo>
                  <a:pt x="143735" y="19074"/>
                </a:lnTo>
                <a:lnTo>
                  <a:pt x="144401" y="21277"/>
                </a:lnTo>
                <a:lnTo>
                  <a:pt x="147680" y="26264"/>
                </a:lnTo>
                <a:lnTo>
                  <a:pt x="149888" y="28927"/>
                </a:lnTo>
                <a:lnTo>
                  <a:pt x="151360" y="31656"/>
                </a:lnTo>
                <a:lnTo>
                  <a:pt x="152995" y="37227"/>
                </a:lnTo>
                <a:lnTo>
                  <a:pt x="153916" y="45719"/>
                </a:lnTo>
                <a:lnTo>
                  <a:pt x="154190" y="54268"/>
                </a:lnTo>
                <a:lnTo>
                  <a:pt x="154303" y="96767"/>
                </a:lnTo>
                <a:lnTo>
                  <a:pt x="153351" y="99742"/>
                </a:lnTo>
                <a:lnTo>
                  <a:pt x="149753" y="105588"/>
                </a:lnTo>
                <a:lnTo>
                  <a:pt x="142372" y="114234"/>
                </a:lnTo>
                <a:lnTo>
                  <a:pt x="140635" y="118054"/>
                </a:lnTo>
                <a:lnTo>
                  <a:pt x="139476" y="122506"/>
                </a:lnTo>
                <a:lnTo>
                  <a:pt x="138704" y="127379"/>
                </a:lnTo>
                <a:lnTo>
                  <a:pt x="135306" y="135333"/>
                </a:lnTo>
                <a:lnTo>
                  <a:pt x="130620" y="142044"/>
                </a:lnTo>
                <a:lnTo>
                  <a:pt x="125363" y="148201"/>
                </a:lnTo>
                <a:lnTo>
                  <a:pt x="117048" y="157022"/>
                </a:lnTo>
                <a:lnTo>
                  <a:pt x="91436" y="182842"/>
                </a:lnTo>
                <a:lnTo>
                  <a:pt x="87627" y="184748"/>
                </a:lnTo>
                <a:lnTo>
                  <a:pt x="78315" y="186865"/>
                </a:lnTo>
                <a:lnTo>
                  <a:pt x="70366" y="190347"/>
                </a:lnTo>
                <a:lnTo>
                  <a:pt x="63658" y="195069"/>
                </a:lnTo>
                <a:lnTo>
                  <a:pt x="54527" y="203082"/>
                </a:lnTo>
                <a:lnTo>
                  <a:pt x="48681" y="208667"/>
                </a:lnTo>
                <a:lnTo>
                  <a:pt x="45789" y="210537"/>
                </a:lnTo>
                <a:lnTo>
                  <a:pt x="37167" y="214121"/>
                </a:lnTo>
                <a:lnTo>
                  <a:pt x="28261" y="220843"/>
                </a:lnTo>
                <a:lnTo>
                  <a:pt x="19207" y="228477"/>
                </a:lnTo>
                <a:lnTo>
                  <a:pt x="10160" y="231034"/>
                </a:lnTo>
                <a:lnTo>
                  <a:pt x="1330" y="238769"/>
                </a:lnTo>
                <a:lnTo>
                  <a:pt x="886" y="240130"/>
                </a:lnTo>
                <a:lnTo>
                  <a:pt x="174" y="249158"/>
                </a:lnTo>
                <a:lnTo>
                  <a:pt x="22" y="257041"/>
                </a:lnTo>
                <a:lnTo>
                  <a:pt x="0" y="272699"/>
                </a:lnTo>
                <a:lnTo>
                  <a:pt x="2539" y="276120"/>
                </a:lnTo>
                <a:lnTo>
                  <a:pt x="4550" y="278366"/>
                </a:lnTo>
                <a:lnTo>
                  <a:pt x="6843" y="279863"/>
                </a:lnTo>
                <a:lnTo>
                  <a:pt x="11931" y="281526"/>
                </a:lnTo>
                <a:lnTo>
                  <a:pt x="20150" y="282463"/>
                </a:lnTo>
                <a:lnTo>
                  <a:pt x="22958" y="283547"/>
                </a:lnTo>
                <a:lnTo>
                  <a:pt x="31461" y="288671"/>
                </a:lnTo>
                <a:lnTo>
                  <a:pt x="37159" y="290204"/>
                </a:lnTo>
                <a:lnTo>
                  <a:pt x="45407" y="290884"/>
                </a:lnTo>
                <a:lnTo>
                  <a:pt x="54471" y="291187"/>
                </a:lnTo>
                <a:lnTo>
                  <a:pt x="61673" y="291322"/>
                </a:lnTo>
                <a:lnTo>
                  <a:pt x="66833" y="290405"/>
                </a:lnTo>
                <a:lnTo>
                  <a:pt x="73130" y="288842"/>
                </a:lnTo>
                <a:lnTo>
                  <a:pt x="80186" y="286847"/>
                </a:lnTo>
                <a:lnTo>
                  <a:pt x="85842" y="285517"/>
                </a:lnTo>
                <a:lnTo>
                  <a:pt x="94666" y="284039"/>
                </a:lnTo>
                <a:lnTo>
                  <a:pt x="100258" y="283645"/>
                </a:lnTo>
                <a:lnTo>
                  <a:pt x="106844" y="283383"/>
                </a:lnTo>
                <a:lnTo>
                  <a:pt x="127224" y="283013"/>
                </a:lnTo>
                <a:lnTo>
                  <a:pt x="133393" y="282961"/>
                </a:lnTo>
                <a:lnTo>
                  <a:pt x="140364" y="281974"/>
                </a:lnTo>
                <a:lnTo>
                  <a:pt x="147868" y="280363"/>
                </a:lnTo>
                <a:lnTo>
                  <a:pt x="155728" y="278337"/>
                </a:lnTo>
                <a:lnTo>
                  <a:pt x="162874" y="276986"/>
                </a:lnTo>
                <a:lnTo>
                  <a:pt x="169542" y="276086"/>
                </a:lnTo>
                <a:lnTo>
                  <a:pt x="175893" y="275485"/>
                </a:lnTo>
                <a:lnTo>
                  <a:pt x="182984" y="275085"/>
                </a:lnTo>
                <a:lnTo>
                  <a:pt x="198483" y="274641"/>
                </a:lnTo>
                <a:lnTo>
                  <a:pt x="205664" y="273569"/>
                </a:lnTo>
                <a:lnTo>
                  <a:pt x="212357" y="271903"/>
                </a:lnTo>
                <a:lnTo>
                  <a:pt x="218723" y="269839"/>
                </a:lnTo>
                <a:lnTo>
                  <a:pt x="224873" y="268463"/>
                </a:lnTo>
                <a:lnTo>
                  <a:pt x="230877" y="267546"/>
                </a:lnTo>
                <a:lnTo>
                  <a:pt x="236786" y="266935"/>
                </a:lnTo>
                <a:lnTo>
                  <a:pt x="242629" y="266527"/>
                </a:lnTo>
                <a:lnTo>
                  <a:pt x="248430" y="266256"/>
                </a:lnTo>
                <a:lnTo>
                  <a:pt x="263155" y="265873"/>
                </a:lnTo>
                <a:lnTo>
                  <a:pt x="290561" y="265713"/>
                </a:lnTo>
                <a:lnTo>
                  <a:pt x="300036" y="265712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SMARTPenAnnotation533"/>
          <p:cNvSpPr/>
          <p:nvPr/>
        </p:nvSpPr>
        <p:spPr>
          <a:xfrm>
            <a:off x="7195184" y="3429032"/>
            <a:ext cx="1388747" cy="419913"/>
          </a:xfrm>
          <a:custGeom>
            <a:avLst/>
            <a:gdLst/>
            <a:ahLst/>
            <a:cxnLst/>
            <a:rect l="0" t="0" r="0" b="0"/>
            <a:pathLst>
              <a:path w="1388747" h="419913">
                <a:moveTo>
                  <a:pt x="0" y="325722"/>
                </a:moveTo>
                <a:lnTo>
                  <a:pt x="8468" y="325722"/>
                </a:lnTo>
                <a:lnTo>
                  <a:pt x="21341" y="338493"/>
                </a:lnTo>
                <a:lnTo>
                  <a:pt x="23752" y="339951"/>
                </a:lnTo>
                <a:lnTo>
                  <a:pt x="32715" y="342483"/>
                </a:lnTo>
                <a:lnTo>
                  <a:pt x="40823" y="348683"/>
                </a:lnTo>
                <a:lnTo>
                  <a:pt x="46084" y="350215"/>
                </a:lnTo>
                <a:lnTo>
                  <a:pt x="47868" y="351575"/>
                </a:lnTo>
                <a:lnTo>
                  <a:pt x="49057" y="353435"/>
                </a:lnTo>
                <a:lnTo>
                  <a:pt x="49850" y="355628"/>
                </a:lnTo>
                <a:lnTo>
                  <a:pt x="52284" y="357090"/>
                </a:lnTo>
                <a:lnTo>
                  <a:pt x="63858" y="360099"/>
                </a:lnTo>
                <a:lnTo>
                  <a:pt x="70609" y="364179"/>
                </a:lnTo>
                <a:lnTo>
                  <a:pt x="72790" y="366600"/>
                </a:lnTo>
                <a:lnTo>
                  <a:pt x="74245" y="369167"/>
                </a:lnTo>
                <a:lnTo>
                  <a:pt x="75214" y="371830"/>
                </a:lnTo>
                <a:lnTo>
                  <a:pt x="78831" y="377330"/>
                </a:lnTo>
                <a:lnTo>
                  <a:pt x="81130" y="380130"/>
                </a:lnTo>
                <a:lnTo>
                  <a:pt x="83614" y="381997"/>
                </a:lnTo>
                <a:lnTo>
                  <a:pt x="91661" y="385577"/>
                </a:lnTo>
                <a:lnTo>
                  <a:pt x="105757" y="397516"/>
                </a:lnTo>
                <a:lnTo>
                  <a:pt x="108605" y="399302"/>
                </a:lnTo>
                <a:lnTo>
                  <a:pt x="117164" y="402769"/>
                </a:lnTo>
                <a:lnTo>
                  <a:pt x="126896" y="410117"/>
                </a:lnTo>
                <a:lnTo>
                  <a:pt x="130376" y="410856"/>
                </a:lnTo>
                <a:lnTo>
                  <a:pt x="132637" y="411053"/>
                </a:lnTo>
                <a:lnTo>
                  <a:pt x="134145" y="412137"/>
                </a:lnTo>
                <a:lnTo>
                  <a:pt x="135150" y="413812"/>
                </a:lnTo>
                <a:lnTo>
                  <a:pt x="137126" y="419912"/>
                </a:lnTo>
                <a:lnTo>
                  <a:pt x="137160" y="411798"/>
                </a:lnTo>
                <a:lnTo>
                  <a:pt x="132609" y="407001"/>
                </a:lnTo>
                <a:lnTo>
                  <a:pt x="131269" y="404673"/>
                </a:lnTo>
                <a:lnTo>
                  <a:pt x="128430" y="396846"/>
                </a:lnTo>
                <a:lnTo>
                  <a:pt x="119420" y="385668"/>
                </a:lnTo>
                <a:lnTo>
                  <a:pt x="116761" y="382831"/>
                </a:lnTo>
                <a:lnTo>
                  <a:pt x="114989" y="379987"/>
                </a:lnTo>
                <a:lnTo>
                  <a:pt x="111541" y="370482"/>
                </a:lnTo>
                <a:lnTo>
                  <a:pt x="107359" y="361173"/>
                </a:lnTo>
                <a:lnTo>
                  <a:pt x="104865" y="353226"/>
                </a:lnTo>
                <a:lnTo>
                  <a:pt x="103758" y="344614"/>
                </a:lnTo>
                <a:lnTo>
                  <a:pt x="103461" y="338317"/>
                </a:lnTo>
                <a:lnTo>
                  <a:pt x="103046" y="318342"/>
                </a:lnTo>
                <a:lnTo>
                  <a:pt x="102988" y="312229"/>
                </a:lnTo>
                <a:lnTo>
                  <a:pt x="100383" y="300358"/>
                </a:lnTo>
                <a:lnTo>
                  <a:pt x="97002" y="288732"/>
                </a:lnTo>
                <a:lnTo>
                  <a:pt x="95500" y="277215"/>
                </a:lnTo>
                <a:lnTo>
                  <a:pt x="94833" y="265746"/>
                </a:lnTo>
                <a:lnTo>
                  <a:pt x="94536" y="253346"/>
                </a:lnTo>
                <a:lnTo>
                  <a:pt x="94299" y="165733"/>
                </a:lnTo>
                <a:lnTo>
                  <a:pt x="96839" y="154286"/>
                </a:lnTo>
                <a:lnTo>
                  <a:pt x="100190" y="142849"/>
                </a:lnTo>
                <a:lnTo>
                  <a:pt x="101679" y="131415"/>
                </a:lnTo>
                <a:lnTo>
                  <a:pt x="102341" y="119984"/>
                </a:lnTo>
                <a:lnTo>
                  <a:pt x="102714" y="105378"/>
                </a:lnTo>
                <a:lnTo>
                  <a:pt x="102868" y="61536"/>
                </a:lnTo>
                <a:lnTo>
                  <a:pt x="103821" y="57206"/>
                </a:lnTo>
                <a:lnTo>
                  <a:pt x="107421" y="49854"/>
                </a:lnTo>
                <a:lnTo>
                  <a:pt x="117699" y="36970"/>
                </a:lnTo>
                <a:lnTo>
                  <a:pt x="118471" y="36066"/>
                </a:lnTo>
                <a:lnTo>
                  <a:pt x="118986" y="34510"/>
                </a:lnTo>
                <a:lnTo>
                  <a:pt x="119557" y="30243"/>
                </a:lnTo>
                <a:lnTo>
                  <a:pt x="120663" y="27771"/>
                </a:lnTo>
                <a:lnTo>
                  <a:pt x="127356" y="18704"/>
                </a:lnTo>
                <a:lnTo>
                  <a:pt x="128720" y="18174"/>
                </a:lnTo>
                <a:lnTo>
                  <a:pt x="132774" y="17584"/>
                </a:lnTo>
                <a:lnTo>
                  <a:pt x="135188" y="16475"/>
                </a:lnTo>
                <a:lnTo>
                  <a:pt x="143138" y="11314"/>
                </a:lnTo>
                <a:lnTo>
                  <a:pt x="152647" y="8906"/>
                </a:lnTo>
                <a:lnTo>
                  <a:pt x="160822" y="2721"/>
                </a:lnTo>
                <a:lnTo>
                  <a:pt x="166092" y="1191"/>
                </a:lnTo>
                <a:lnTo>
                  <a:pt x="196013" y="0"/>
                </a:lnTo>
                <a:lnTo>
                  <a:pt x="200208" y="941"/>
                </a:lnTo>
                <a:lnTo>
                  <a:pt x="211616" y="5865"/>
                </a:lnTo>
                <a:lnTo>
                  <a:pt x="232054" y="8012"/>
                </a:lnTo>
                <a:lnTo>
                  <a:pt x="270376" y="8519"/>
                </a:lnTo>
                <a:lnTo>
                  <a:pt x="475969" y="8540"/>
                </a:lnTo>
                <a:lnTo>
                  <a:pt x="524924" y="15325"/>
                </a:lnTo>
                <a:lnTo>
                  <a:pt x="557806" y="16583"/>
                </a:lnTo>
                <a:lnTo>
                  <a:pt x="628385" y="17066"/>
                </a:lnTo>
                <a:lnTo>
                  <a:pt x="961294" y="17113"/>
                </a:lnTo>
                <a:lnTo>
                  <a:pt x="1001320" y="12562"/>
                </a:lnTo>
                <a:lnTo>
                  <a:pt x="1043342" y="9732"/>
                </a:lnTo>
                <a:lnTo>
                  <a:pt x="1085956" y="8893"/>
                </a:lnTo>
                <a:lnTo>
                  <a:pt x="1164204" y="8571"/>
                </a:lnTo>
                <a:lnTo>
                  <a:pt x="1201671" y="13100"/>
                </a:lnTo>
                <a:lnTo>
                  <a:pt x="1236902" y="15924"/>
                </a:lnTo>
                <a:lnTo>
                  <a:pt x="1276095" y="16878"/>
                </a:lnTo>
                <a:lnTo>
                  <a:pt x="1315456" y="17082"/>
                </a:lnTo>
                <a:lnTo>
                  <a:pt x="1327915" y="19639"/>
                </a:lnTo>
                <a:lnTo>
                  <a:pt x="1339802" y="22998"/>
                </a:lnTo>
                <a:lnTo>
                  <a:pt x="1351436" y="24491"/>
                </a:lnTo>
                <a:lnTo>
                  <a:pt x="1355300" y="25841"/>
                </a:lnTo>
                <a:lnTo>
                  <a:pt x="1357876" y="27694"/>
                </a:lnTo>
                <a:lnTo>
                  <a:pt x="1359593" y="29882"/>
                </a:lnTo>
                <a:lnTo>
                  <a:pt x="1362643" y="31341"/>
                </a:lnTo>
                <a:lnTo>
                  <a:pt x="1377489" y="33874"/>
                </a:lnTo>
                <a:lnTo>
                  <a:pt x="1381520" y="36627"/>
                </a:lnTo>
                <a:lnTo>
                  <a:pt x="1388746" y="4283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SMARTPenAnnotation534"/>
          <p:cNvSpPr/>
          <p:nvPr/>
        </p:nvSpPr>
        <p:spPr>
          <a:xfrm>
            <a:off x="7529512" y="3557587"/>
            <a:ext cx="77154" cy="282893"/>
          </a:xfrm>
          <a:custGeom>
            <a:avLst/>
            <a:gdLst/>
            <a:ahLst/>
            <a:cxnLst/>
            <a:rect l="0" t="0" r="0" b="0"/>
            <a:pathLst>
              <a:path w="77154" h="282893">
                <a:moveTo>
                  <a:pt x="0" y="0"/>
                </a:moveTo>
                <a:lnTo>
                  <a:pt x="0" y="8468"/>
                </a:lnTo>
                <a:lnTo>
                  <a:pt x="7381" y="15944"/>
                </a:lnTo>
                <a:lnTo>
                  <a:pt x="12771" y="21340"/>
                </a:lnTo>
                <a:lnTo>
                  <a:pt x="14229" y="23752"/>
                </a:lnTo>
                <a:lnTo>
                  <a:pt x="15849" y="28971"/>
                </a:lnTo>
                <a:lnTo>
                  <a:pt x="17234" y="31697"/>
                </a:lnTo>
                <a:lnTo>
                  <a:pt x="19109" y="34467"/>
                </a:lnTo>
                <a:lnTo>
                  <a:pt x="21311" y="37265"/>
                </a:lnTo>
                <a:lnTo>
                  <a:pt x="23733" y="41036"/>
                </a:lnTo>
                <a:lnTo>
                  <a:pt x="26299" y="45455"/>
                </a:lnTo>
                <a:lnTo>
                  <a:pt x="28963" y="50306"/>
                </a:lnTo>
                <a:lnTo>
                  <a:pt x="30739" y="54492"/>
                </a:lnTo>
                <a:lnTo>
                  <a:pt x="32712" y="61684"/>
                </a:lnTo>
                <a:lnTo>
                  <a:pt x="34191" y="64935"/>
                </a:lnTo>
                <a:lnTo>
                  <a:pt x="36129" y="68055"/>
                </a:lnTo>
                <a:lnTo>
                  <a:pt x="38374" y="71088"/>
                </a:lnTo>
                <a:lnTo>
                  <a:pt x="39870" y="75014"/>
                </a:lnTo>
                <a:lnTo>
                  <a:pt x="40867" y="79537"/>
                </a:lnTo>
                <a:lnTo>
                  <a:pt x="41532" y="84457"/>
                </a:lnTo>
                <a:lnTo>
                  <a:pt x="41976" y="89643"/>
                </a:lnTo>
                <a:lnTo>
                  <a:pt x="42271" y="95004"/>
                </a:lnTo>
                <a:lnTo>
                  <a:pt x="42469" y="100484"/>
                </a:lnTo>
                <a:lnTo>
                  <a:pt x="43552" y="105089"/>
                </a:lnTo>
                <a:lnTo>
                  <a:pt x="45227" y="109112"/>
                </a:lnTo>
                <a:lnTo>
                  <a:pt x="47297" y="112747"/>
                </a:lnTo>
                <a:lnTo>
                  <a:pt x="48677" y="117074"/>
                </a:lnTo>
                <a:lnTo>
                  <a:pt x="49596" y="121865"/>
                </a:lnTo>
                <a:lnTo>
                  <a:pt x="50209" y="126963"/>
                </a:lnTo>
                <a:lnTo>
                  <a:pt x="50618" y="132267"/>
                </a:lnTo>
                <a:lnTo>
                  <a:pt x="50891" y="137708"/>
                </a:lnTo>
                <a:lnTo>
                  <a:pt x="51072" y="143240"/>
                </a:lnTo>
                <a:lnTo>
                  <a:pt x="52146" y="148834"/>
                </a:lnTo>
                <a:lnTo>
                  <a:pt x="53814" y="154468"/>
                </a:lnTo>
                <a:lnTo>
                  <a:pt x="55878" y="160128"/>
                </a:lnTo>
                <a:lnTo>
                  <a:pt x="57255" y="165807"/>
                </a:lnTo>
                <a:lnTo>
                  <a:pt x="58172" y="171498"/>
                </a:lnTo>
                <a:lnTo>
                  <a:pt x="58784" y="177197"/>
                </a:lnTo>
                <a:lnTo>
                  <a:pt x="59192" y="182902"/>
                </a:lnTo>
                <a:lnTo>
                  <a:pt x="59464" y="188609"/>
                </a:lnTo>
                <a:lnTo>
                  <a:pt x="59766" y="200032"/>
                </a:lnTo>
                <a:lnTo>
                  <a:pt x="59998" y="238365"/>
                </a:lnTo>
                <a:lnTo>
                  <a:pt x="60954" y="242730"/>
                </a:lnTo>
                <a:lnTo>
                  <a:pt x="62543" y="246592"/>
                </a:lnTo>
                <a:lnTo>
                  <a:pt x="64556" y="250120"/>
                </a:lnTo>
                <a:lnTo>
                  <a:pt x="66791" y="256579"/>
                </a:lnTo>
                <a:lnTo>
                  <a:pt x="68227" y="263937"/>
                </a:lnTo>
                <a:lnTo>
                  <a:pt x="68476" y="269762"/>
                </a:lnTo>
                <a:lnTo>
                  <a:pt x="69462" y="272234"/>
                </a:lnTo>
                <a:lnTo>
                  <a:pt x="71074" y="274834"/>
                </a:lnTo>
                <a:lnTo>
                  <a:pt x="77153" y="282892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SMARTPenAnnotation535"/>
          <p:cNvSpPr/>
          <p:nvPr/>
        </p:nvSpPr>
        <p:spPr>
          <a:xfrm>
            <a:off x="7761323" y="3591877"/>
            <a:ext cx="42510" cy="274321"/>
          </a:xfrm>
          <a:custGeom>
            <a:avLst/>
            <a:gdLst/>
            <a:ahLst/>
            <a:cxnLst/>
            <a:rect l="0" t="0" r="0" b="0"/>
            <a:pathLst>
              <a:path w="42510" h="274321">
                <a:moveTo>
                  <a:pt x="8219" y="0"/>
                </a:moveTo>
                <a:lnTo>
                  <a:pt x="0" y="0"/>
                </a:lnTo>
                <a:lnTo>
                  <a:pt x="4302" y="0"/>
                </a:lnTo>
                <a:lnTo>
                  <a:pt x="5608" y="952"/>
                </a:lnTo>
                <a:lnTo>
                  <a:pt x="6478" y="2540"/>
                </a:lnTo>
                <a:lnTo>
                  <a:pt x="7446" y="6844"/>
                </a:lnTo>
                <a:lnTo>
                  <a:pt x="8067" y="14828"/>
                </a:lnTo>
                <a:lnTo>
                  <a:pt x="8118" y="15600"/>
                </a:lnTo>
                <a:lnTo>
                  <a:pt x="9104" y="18020"/>
                </a:lnTo>
                <a:lnTo>
                  <a:pt x="10714" y="21539"/>
                </a:lnTo>
                <a:lnTo>
                  <a:pt x="12740" y="25789"/>
                </a:lnTo>
                <a:lnTo>
                  <a:pt x="14090" y="29575"/>
                </a:lnTo>
                <a:lnTo>
                  <a:pt x="14990" y="33052"/>
                </a:lnTo>
                <a:lnTo>
                  <a:pt x="15991" y="40407"/>
                </a:lnTo>
                <a:lnTo>
                  <a:pt x="16258" y="45036"/>
                </a:lnTo>
                <a:lnTo>
                  <a:pt x="16554" y="55258"/>
                </a:lnTo>
                <a:lnTo>
                  <a:pt x="16782" y="92670"/>
                </a:lnTo>
                <a:lnTo>
                  <a:pt x="17738" y="97975"/>
                </a:lnTo>
                <a:lnTo>
                  <a:pt x="19328" y="103417"/>
                </a:lnTo>
                <a:lnTo>
                  <a:pt x="21339" y="108949"/>
                </a:lnTo>
                <a:lnTo>
                  <a:pt x="22681" y="114543"/>
                </a:lnTo>
                <a:lnTo>
                  <a:pt x="23576" y="120177"/>
                </a:lnTo>
                <a:lnTo>
                  <a:pt x="24172" y="125838"/>
                </a:lnTo>
                <a:lnTo>
                  <a:pt x="24569" y="131517"/>
                </a:lnTo>
                <a:lnTo>
                  <a:pt x="24834" y="137208"/>
                </a:lnTo>
                <a:lnTo>
                  <a:pt x="25011" y="142907"/>
                </a:lnTo>
                <a:lnTo>
                  <a:pt x="26081" y="148611"/>
                </a:lnTo>
                <a:lnTo>
                  <a:pt x="27748" y="154319"/>
                </a:lnTo>
                <a:lnTo>
                  <a:pt x="29810" y="160030"/>
                </a:lnTo>
                <a:lnTo>
                  <a:pt x="31186" y="165742"/>
                </a:lnTo>
                <a:lnTo>
                  <a:pt x="32102" y="171454"/>
                </a:lnTo>
                <a:lnTo>
                  <a:pt x="32714" y="177168"/>
                </a:lnTo>
                <a:lnTo>
                  <a:pt x="33122" y="181929"/>
                </a:lnTo>
                <a:lnTo>
                  <a:pt x="33574" y="189760"/>
                </a:lnTo>
                <a:lnTo>
                  <a:pt x="33776" y="198955"/>
                </a:lnTo>
                <a:lnTo>
                  <a:pt x="33936" y="259991"/>
                </a:lnTo>
                <a:lnTo>
                  <a:pt x="34889" y="261910"/>
                </a:lnTo>
                <a:lnTo>
                  <a:pt x="36477" y="263189"/>
                </a:lnTo>
                <a:lnTo>
                  <a:pt x="38487" y="264042"/>
                </a:lnTo>
                <a:lnTo>
                  <a:pt x="39828" y="265563"/>
                </a:lnTo>
                <a:lnTo>
                  <a:pt x="40722" y="267530"/>
                </a:lnTo>
                <a:lnTo>
                  <a:pt x="42509" y="27432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SMARTPenAnnotation536"/>
          <p:cNvSpPr/>
          <p:nvPr/>
        </p:nvSpPr>
        <p:spPr>
          <a:xfrm>
            <a:off x="7915275" y="3591877"/>
            <a:ext cx="257131" cy="291466"/>
          </a:xfrm>
          <a:custGeom>
            <a:avLst/>
            <a:gdLst/>
            <a:ahLst/>
            <a:cxnLst/>
            <a:rect l="0" t="0" r="0" b="0"/>
            <a:pathLst>
              <a:path w="257131" h="291466">
                <a:moveTo>
                  <a:pt x="0" y="25718"/>
                </a:moveTo>
                <a:lnTo>
                  <a:pt x="0" y="17498"/>
                </a:lnTo>
                <a:lnTo>
                  <a:pt x="6843" y="17215"/>
                </a:lnTo>
                <a:lnTo>
                  <a:pt x="28619" y="17148"/>
                </a:lnTo>
                <a:lnTo>
                  <a:pt x="31461" y="16195"/>
                </a:lnTo>
                <a:lnTo>
                  <a:pt x="37160" y="12595"/>
                </a:lnTo>
                <a:lnTo>
                  <a:pt x="40966" y="11255"/>
                </a:lnTo>
                <a:lnTo>
                  <a:pt x="45408" y="10360"/>
                </a:lnTo>
                <a:lnTo>
                  <a:pt x="50274" y="9764"/>
                </a:lnTo>
                <a:lnTo>
                  <a:pt x="55423" y="9367"/>
                </a:lnTo>
                <a:lnTo>
                  <a:pt x="60762" y="9102"/>
                </a:lnTo>
                <a:lnTo>
                  <a:pt x="66225" y="8926"/>
                </a:lnTo>
                <a:lnTo>
                  <a:pt x="70820" y="7855"/>
                </a:lnTo>
                <a:lnTo>
                  <a:pt x="78465" y="4127"/>
                </a:lnTo>
                <a:lnTo>
                  <a:pt x="82791" y="2751"/>
                </a:lnTo>
                <a:lnTo>
                  <a:pt x="87579" y="1834"/>
                </a:lnTo>
                <a:lnTo>
                  <a:pt x="92675" y="1223"/>
                </a:lnTo>
                <a:lnTo>
                  <a:pt x="97979" y="815"/>
                </a:lnTo>
                <a:lnTo>
                  <a:pt x="103419" y="544"/>
                </a:lnTo>
                <a:lnTo>
                  <a:pt x="114544" y="242"/>
                </a:lnTo>
                <a:lnTo>
                  <a:pt x="182882" y="2"/>
                </a:lnTo>
                <a:lnTo>
                  <a:pt x="232974" y="0"/>
                </a:lnTo>
                <a:lnTo>
                  <a:pt x="236279" y="952"/>
                </a:lnTo>
                <a:lnTo>
                  <a:pt x="242489" y="4551"/>
                </a:lnTo>
                <a:lnTo>
                  <a:pt x="248426" y="6785"/>
                </a:lnTo>
                <a:lnTo>
                  <a:pt x="251342" y="7381"/>
                </a:lnTo>
                <a:lnTo>
                  <a:pt x="253286" y="8731"/>
                </a:lnTo>
                <a:lnTo>
                  <a:pt x="254582" y="10583"/>
                </a:lnTo>
                <a:lnTo>
                  <a:pt x="256023" y="15181"/>
                </a:lnTo>
                <a:lnTo>
                  <a:pt x="256833" y="23125"/>
                </a:lnTo>
                <a:lnTo>
                  <a:pt x="257023" y="28693"/>
                </a:lnTo>
                <a:lnTo>
                  <a:pt x="257130" y="41733"/>
                </a:lnTo>
                <a:lnTo>
                  <a:pt x="256192" y="45920"/>
                </a:lnTo>
                <a:lnTo>
                  <a:pt x="252611" y="53112"/>
                </a:lnTo>
                <a:lnTo>
                  <a:pt x="247843" y="59483"/>
                </a:lnTo>
                <a:lnTo>
                  <a:pt x="242551" y="66442"/>
                </a:lnTo>
                <a:lnTo>
                  <a:pt x="239804" y="70965"/>
                </a:lnTo>
                <a:lnTo>
                  <a:pt x="237023" y="75885"/>
                </a:lnTo>
                <a:lnTo>
                  <a:pt x="231391" y="86432"/>
                </a:lnTo>
                <a:lnTo>
                  <a:pt x="211451" y="125772"/>
                </a:lnTo>
                <a:lnTo>
                  <a:pt x="208595" y="132425"/>
                </a:lnTo>
                <a:lnTo>
                  <a:pt x="205738" y="139719"/>
                </a:lnTo>
                <a:lnTo>
                  <a:pt x="202881" y="147438"/>
                </a:lnTo>
                <a:lnTo>
                  <a:pt x="200024" y="154490"/>
                </a:lnTo>
                <a:lnTo>
                  <a:pt x="197167" y="161096"/>
                </a:lnTo>
                <a:lnTo>
                  <a:pt x="194309" y="167405"/>
                </a:lnTo>
                <a:lnTo>
                  <a:pt x="191451" y="172563"/>
                </a:lnTo>
                <a:lnTo>
                  <a:pt x="182880" y="185326"/>
                </a:lnTo>
                <a:lnTo>
                  <a:pt x="180022" y="190226"/>
                </a:lnTo>
                <a:lnTo>
                  <a:pt x="177164" y="195398"/>
                </a:lnTo>
                <a:lnTo>
                  <a:pt x="175259" y="200750"/>
                </a:lnTo>
                <a:lnTo>
                  <a:pt x="173989" y="206224"/>
                </a:lnTo>
                <a:lnTo>
                  <a:pt x="173142" y="211777"/>
                </a:lnTo>
                <a:lnTo>
                  <a:pt x="171626" y="217385"/>
                </a:lnTo>
                <a:lnTo>
                  <a:pt x="169662" y="223028"/>
                </a:lnTo>
                <a:lnTo>
                  <a:pt x="167401" y="228695"/>
                </a:lnTo>
                <a:lnTo>
                  <a:pt x="162348" y="237533"/>
                </a:lnTo>
                <a:lnTo>
                  <a:pt x="157879" y="244635"/>
                </a:lnTo>
                <a:lnTo>
                  <a:pt x="155893" y="250967"/>
                </a:lnTo>
                <a:lnTo>
                  <a:pt x="154775" y="259886"/>
                </a:lnTo>
                <a:lnTo>
                  <a:pt x="151974" y="268223"/>
                </a:lnTo>
                <a:lnTo>
                  <a:pt x="146965" y="279995"/>
                </a:lnTo>
                <a:lnTo>
                  <a:pt x="147507" y="281913"/>
                </a:lnTo>
                <a:lnTo>
                  <a:pt x="153823" y="290823"/>
                </a:lnTo>
                <a:lnTo>
                  <a:pt x="154305" y="291465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SMARTPenAnnotation537"/>
          <p:cNvSpPr/>
          <p:nvPr/>
        </p:nvSpPr>
        <p:spPr>
          <a:xfrm>
            <a:off x="7992427" y="3686175"/>
            <a:ext cx="351474" cy="25718"/>
          </a:xfrm>
          <a:custGeom>
            <a:avLst/>
            <a:gdLst/>
            <a:ahLst/>
            <a:cxnLst/>
            <a:rect l="0" t="0" r="0" b="0"/>
            <a:pathLst>
              <a:path w="351474" h="25718">
                <a:moveTo>
                  <a:pt x="0" y="25717"/>
                </a:moveTo>
                <a:lnTo>
                  <a:pt x="78998" y="25717"/>
                </a:lnTo>
                <a:lnTo>
                  <a:pt x="86003" y="24765"/>
                </a:lnTo>
                <a:lnTo>
                  <a:pt x="92578" y="23177"/>
                </a:lnTo>
                <a:lnTo>
                  <a:pt x="98866" y="21166"/>
                </a:lnTo>
                <a:lnTo>
                  <a:pt x="105915" y="19825"/>
                </a:lnTo>
                <a:lnTo>
                  <a:pt x="113472" y="18932"/>
                </a:lnTo>
                <a:lnTo>
                  <a:pt x="121369" y="18336"/>
                </a:lnTo>
                <a:lnTo>
                  <a:pt x="129490" y="16986"/>
                </a:lnTo>
                <a:lnTo>
                  <a:pt x="137762" y="15134"/>
                </a:lnTo>
                <a:lnTo>
                  <a:pt x="146133" y="12947"/>
                </a:lnTo>
                <a:lnTo>
                  <a:pt x="154573" y="11488"/>
                </a:lnTo>
                <a:lnTo>
                  <a:pt x="163056" y="10516"/>
                </a:lnTo>
                <a:lnTo>
                  <a:pt x="171570" y="9868"/>
                </a:lnTo>
                <a:lnTo>
                  <a:pt x="180102" y="9436"/>
                </a:lnTo>
                <a:lnTo>
                  <a:pt x="197203" y="8956"/>
                </a:lnTo>
                <a:lnTo>
                  <a:pt x="222896" y="8686"/>
                </a:lnTo>
                <a:lnTo>
                  <a:pt x="230512" y="7696"/>
                </a:lnTo>
                <a:lnTo>
                  <a:pt x="237494" y="6082"/>
                </a:lnTo>
                <a:lnTo>
                  <a:pt x="244055" y="4055"/>
                </a:lnTo>
                <a:lnTo>
                  <a:pt x="251286" y="2703"/>
                </a:lnTo>
                <a:lnTo>
                  <a:pt x="258963" y="1802"/>
                </a:lnTo>
                <a:lnTo>
                  <a:pt x="266940" y="1201"/>
                </a:lnTo>
                <a:lnTo>
                  <a:pt x="275115" y="801"/>
                </a:lnTo>
                <a:lnTo>
                  <a:pt x="298369" y="237"/>
                </a:lnTo>
                <a:lnTo>
                  <a:pt x="340769" y="3"/>
                </a:lnTo>
                <a:lnTo>
                  <a:pt x="351473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SMARTPenAnnotation538"/>
          <p:cNvSpPr/>
          <p:nvPr/>
        </p:nvSpPr>
        <p:spPr>
          <a:xfrm>
            <a:off x="7340917" y="3943350"/>
            <a:ext cx="188596" cy="265748"/>
          </a:xfrm>
          <a:custGeom>
            <a:avLst/>
            <a:gdLst/>
            <a:ahLst/>
            <a:cxnLst/>
            <a:rect l="0" t="0" r="0" b="0"/>
            <a:pathLst>
              <a:path w="188596" h="265748">
                <a:moveTo>
                  <a:pt x="188595" y="0"/>
                </a:moveTo>
                <a:lnTo>
                  <a:pt x="188595" y="4550"/>
                </a:lnTo>
                <a:lnTo>
                  <a:pt x="187643" y="6843"/>
                </a:lnTo>
                <a:lnTo>
                  <a:pt x="182704" y="14621"/>
                </a:lnTo>
                <a:lnTo>
                  <a:pt x="181214" y="20151"/>
                </a:lnTo>
                <a:lnTo>
                  <a:pt x="178012" y="25783"/>
                </a:lnTo>
                <a:lnTo>
                  <a:pt x="173415" y="32414"/>
                </a:lnTo>
                <a:lnTo>
                  <a:pt x="170854" y="36849"/>
                </a:lnTo>
                <a:lnTo>
                  <a:pt x="165471" y="46857"/>
                </a:lnTo>
                <a:lnTo>
                  <a:pt x="159902" y="57655"/>
                </a:lnTo>
                <a:lnTo>
                  <a:pt x="157084" y="62249"/>
                </a:lnTo>
                <a:lnTo>
                  <a:pt x="151413" y="69894"/>
                </a:lnTo>
                <a:lnTo>
                  <a:pt x="148567" y="74218"/>
                </a:lnTo>
                <a:lnTo>
                  <a:pt x="145717" y="79006"/>
                </a:lnTo>
                <a:lnTo>
                  <a:pt x="142864" y="84103"/>
                </a:lnTo>
                <a:lnTo>
                  <a:pt x="139058" y="89406"/>
                </a:lnTo>
                <a:lnTo>
                  <a:pt x="134615" y="94846"/>
                </a:lnTo>
                <a:lnTo>
                  <a:pt x="129748" y="100378"/>
                </a:lnTo>
                <a:lnTo>
                  <a:pt x="125552" y="105971"/>
                </a:lnTo>
                <a:lnTo>
                  <a:pt x="121801" y="111605"/>
                </a:lnTo>
                <a:lnTo>
                  <a:pt x="118348" y="117266"/>
                </a:lnTo>
                <a:lnTo>
                  <a:pt x="115093" y="121992"/>
                </a:lnTo>
                <a:lnTo>
                  <a:pt x="111972" y="126095"/>
                </a:lnTo>
                <a:lnTo>
                  <a:pt x="108938" y="129783"/>
                </a:lnTo>
                <a:lnTo>
                  <a:pt x="105963" y="134147"/>
                </a:lnTo>
                <a:lnTo>
                  <a:pt x="103027" y="138961"/>
                </a:lnTo>
                <a:lnTo>
                  <a:pt x="100117" y="144076"/>
                </a:lnTo>
                <a:lnTo>
                  <a:pt x="94344" y="154838"/>
                </a:lnTo>
                <a:lnTo>
                  <a:pt x="91471" y="160375"/>
                </a:lnTo>
                <a:lnTo>
                  <a:pt x="87651" y="165019"/>
                </a:lnTo>
                <a:lnTo>
                  <a:pt x="83199" y="169068"/>
                </a:lnTo>
                <a:lnTo>
                  <a:pt x="78326" y="172719"/>
                </a:lnTo>
                <a:lnTo>
                  <a:pt x="74124" y="176106"/>
                </a:lnTo>
                <a:lnTo>
                  <a:pt x="70371" y="179316"/>
                </a:lnTo>
                <a:lnTo>
                  <a:pt x="66916" y="182409"/>
                </a:lnTo>
                <a:lnTo>
                  <a:pt x="64614" y="185423"/>
                </a:lnTo>
                <a:lnTo>
                  <a:pt x="62055" y="191313"/>
                </a:lnTo>
                <a:lnTo>
                  <a:pt x="58377" y="197105"/>
                </a:lnTo>
                <a:lnTo>
                  <a:pt x="53568" y="202855"/>
                </a:lnTo>
                <a:lnTo>
                  <a:pt x="48256" y="208585"/>
                </a:lnTo>
                <a:lnTo>
                  <a:pt x="39910" y="217166"/>
                </a:lnTo>
                <a:lnTo>
                  <a:pt x="38036" y="220025"/>
                </a:lnTo>
                <a:lnTo>
                  <a:pt x="35955" y="225741"/>
                </a:lnTo>
                <a:lnTo>
                  <a:pt x="32490" y="231457"/>
                </a:lnTo>
                <a:lnTo>
                  <a:pt x="30233" y="234314"/>
                </a:lnTo>
                <a:lnTo>
                  <a:pt x="27724" y="240029"/>
                </a:lnTo>
                <a:lnTo>
                  <a:pt x="27055" y="242887"/>
                </a:lnTo>
                <a:lnTo>
                  <a:pt x="25657" y="244792"/>
                </a:lnTo>
                <a:lnTo>
                  <a:pt x="23773" y="246062"/>
                </a:lnTo>
                <a:lnTo>
                  <a:pt x="21563" y="246909"/>
                </a:lnTo>
                <a:lnTo>
                  <a:pt x="16569" y="250390"/>
                </a:lnTo>
                <a:lnTo>
                  <a:pt x="10152" y="255834"/>
                </a:lnTo>
                <a:lnTo>
                  <a:pt x="9626" y="257233"/>
                </a:lnTo>
                <a:lnTo>
                  <a:pt x="9041" y="261329"/>
                </a:lnTo>
                <a:lnTo>
                  <a:pt x="7932" y="262801"/>
                </a:lnTo>
                <a:lnTo>
                  <a:pt x="6240" y="263783"/>
                </a:lnTo>
                <a:lnTo>
                  <a:pt x="0" y="265747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SMARTPenAnnotation539"/>
          <p:cNvSpPr/>
          <p:nvPr/>
        </p:nvSpPr>
        <p:spPr>
          <a:xfrm>
            <a:off x="7083742" y="4294857"/>
            <a:ext cx="253271" cy="239992"/>
          </a:xfrm>
          <a:custGeom>
            <a:avLst/>
            <a:gdLst/>
            <a:ahLst/>
            <a:cxnLst/>
            <a:rect l="0" t="0" r="0" b="0"/>
            <a:pathLst>
              <a:path w="253271" h="239992">
                <a:moveTo>
                  <a:pt x="0" y="51400"/>
                </a:moveTo>
                <a:lnTo>
                  <a:pt x="4551" y="46849"/>
                </a:lnTo>
                <a:lnTo>
                  <a:pt x="6844" y="45509"/>
                </a:lnTo>
                <a:lnTo>
                  <a:pt x="14622" y="42670"/>
                </a:lnTo>
                <a:lnTo>
                  <a:pt x="20152" y="38630"/>
                </a:lnTo>
                <a:lnTo>
                  <a:pt x="25784" y="33659"/>
                </a:lnTo>
                <a:lnTo>
                  <a:pt x="28619" y="31001"/>
                </a:lnTo>
                <a:lnTo>
                  <a:pt x="31462" y="29228"/>
                </a:lnTo>
                <a:lnTo>
                  <a:pt x="37160" y="27258"/>
                </a:lnTo>
                <a:lnTo>
                  <a:pt x="42868" y="23843"/>
                </a:lnTo>
                <a:lnTo>
                  <a:pt x="49533" y="19150"/>
                </a:lnTo>
                <a:lnTo>
                  <a:pt x="53977" y="16565"/>
                </a:lnTo>
                <a:lnTo>
                  <a:pt x="58845" y="13889"/>
                </a:lnTo>
                <a:lnTo>
                  <a:pt x="63042" y="12106"/>
                </a:lnTo>
                <a:lnTo>
                  <a:pt x="70246" y="10123"/>
                </a:lnTo>
                <a:lnTo>
                  <a:pt x="74453" y="8642"/>
                </a:lnTo>
                <a:lnTo>
                  <a:pt x="79163" y="6702"/>
                </a:lnTo>
                <a:lnTo>
                  <a:pt x="84208" y="4457"/>
                </a:lnTo>
                <a:lnTo>
                  <a:pt x="88524" y="2960"/>
                </a:lnTo>
                <a:lnTo>
                  <a:pt x="95859" y="1296"/>
                </a:lnTo>
                <a:lnTo>
                  <a:pt x="100101" y="852"/>
                </a:lnTo>
                <a:lnTo>
                  <a:pt x="104834" y="557"/>
                </a:lnTo>
                <a:lnTo>
                  <a:pt x="115172" y="228"/>
                </a:lnTo>
                <a:lnTo>
                  <a:pt x="138439" y="0"/>
                </a:lnTo>
                <a:lnTo>
                  <a:pt x="140870" y="941"/>
                </a:lnTo>
                <a:lnTo>
                  <a:pt x="142491" y="2521"/>
                </a:lnTo>
                <a:lnTo>
                  <a:pt x="143571" y="4526"/>
                </a:lnTo>
                <a:lnTo>
                  <a:pt x="146197" y="5863"/>
                </a:lnTo>
                <a:lnTo>
                  <a:pt x="149852" y="6755"/>
                </a:lnTo>
                <a:lnTo>
                  <a:pt x="160304" y="8185"/>
                </a:lnTo>
                <a:lnTo>
                  <a:pt x="164274" y="10921"/>
                </a:lnTo>
                <a:lnTo>
                  <a:pt x="170033" y="15888"/>
                </a:lnTo>
                <a:lnTo>
                  <a:pt x="170505" y="17248"/>
                </a:lnTo>
                <a:lnTo>
                  <a:pt x="171030" y="21299"/>
                </a:lnTo>
                <a:lnTo>
                  <a:pt x="172123" y="23712"/>
                </a:lnTo>
                <a:lnTo>
                  <a:pt x="175876" y="28934"/>
                </a:lnTo>
                <a:lnTo>
                  <a:pt x="176306" y="31661"/>
                </a:lnTo>
                <a:lnTo>
                  <a:pt x="175640" y="34430"/>
                </a:lnTo>
                <a:lnTo>
                  <a:pt x="173312" y="40048"/>
                </a:lnTo>
                <a:lnTo>
                  <a:pt x="172277" y="45720"/>
                </a:lnTo>
                <a:lnTo>
                  <a:pt x="170097" y="48566"/>
                </a:lnTo>
                <a:lnTo>
                  <a:pt x="162593" y="54268"/>
                </a:lnTo>
                <a:lnTo>
                  <a:pt x="155449" y="59977"/>
                </a:lnTo>
                <a:lnTo>
                  <a:pt x="152210" y="62833"/>
                </a:lnTo>
                <a:lnTo>
                  <a:pt x="150051" y="65690"/>
                </a:lnTo>
                <a:lnTo>
                  <a:pt x="147652" y="71404"/>
                </a:lnTo>
                <a:lnTo>
                  <a:pt x="144046" y="77118"/>
                </a:lnTo>
                <a:lnTo>
                  <a:pt x="141751" y="79975"/>
                </a:lnTo>
                <a:lnTo>
                  <a:pt x="134120" y="85690"/>
                </a:lnTo>
                <a:lnTo>
                  <a:pt x="129419" y="88548"/>
                </a:lnTo>
                <a:lnTo>
                  <a:pt x="121654" y="94263"/>
                </a:lnTo>
                <a:lnTo>
                  <a:pt x="113460" y="101142"/>
                </a:lnTo>
                <a:lnTo>
                  <a:pt x="105950" y="108392"/>
                </a:lnTo>
                <a:lnTo>
                  <a:pt x="104239" y="110067"/>
                </a:lnTo>
                <a:lnTo>
                  <a:pt x="102830" y="110514"/>
                </a:lnTo>
                <a:lnTo>
                  <a:pt x="95172" y="111329"/>
                </a:lnTo>
                <a:lnTo>
                  <a:pt x="94332" y="111405"/>
                </a:lnTo>
                <a:lnTo>
                  <a:pt x="101681" y="104026"/>
                </a:lnTo>
                <a:lnTo>
                  <a:pt x="107422" y="103365"/>
                </a:lnTo>
                <a:lnTo>
                  <a:pt x="115370" y="103071"/>
                </a:lnTo>
                <a:lnTo>
                  <a:pt x="122078" y="102940"/>
                </a:lnTo>
                <a:lnTo>
                  <a:pt x="126153" y="101952"/>
                </a:lnTo>
                <a:lnTo>
                  <a:pt x="130774" y="100341"/>
                </a:lnTo>
                <a:lnTo>
                  <a:pt x="135760" y="98315"/>
                </a:lnTo>
                <a:lnTo>
                  <a:pt x="140037" y="96964"/>
                </a:lnTo>
                <a:lnTo>
                  <a:pt x="147329" y="95463"/>
                </a:lnTo>
                <a:lnTo>
                  <a:pt x="153744" y="94796"/>
                </a:lnTo>
                <a:lnTo>
                  <a:pt x="156788" y="94618"/>
                </a:lnTo>
                <a:lnTo>
                  <a:pt x="160723" y="95452"/>
                </a:lnTo>
                <a:lnTo>
                  <a:pt x="165251" y="96961"/>
                </a:lnTo>
                <a:lnTo>
                  <a:pt x="170175" y="98919"/>
                </a:lnTo>
                <a:lnTo>
                  <a:pt x="174410" y="100224"/>
                </a:lnTo>
                <a:lnTo>
                  <a:pt x="181656" y="101675"/>
                </a:lnTo>
                <a:lnTo>
                  <a:pt x="185874" y="103014"/>
                </a:lnTo>
                <a:lnTo>
                  <a:pt x="190591" y="104860"/>
                </a:lnTo>
                <a:lnTo>
                  <a:pt x="195641" y="107042"/>
                </a:lnTo>
                <a:lnTo>
                  <a:pt x="199960" y="108497"/>
                </a:lnTo>
                <a:lnTo>
                  <a:pt x="207299" y="110114"/>
                </a:lnTo>
                <a:lnTo>
                  <a:pt x="211542" y="111498"/>
                </a:lnTo>
                <a:lnTo>
                  <a:pt x="216275" y="113373"/>
                </a:lnTo>
                <a:lnTo>
                  <a:pt x="221336" y="115576"/>
                </a:lnTo>
                <a:lnTo>
                  <a:pt x="225663" y="117996"/>
                </a:lnTo>
                <a:lnTo>
                  <a:pt x="233010" y="123226"/>
                </a:lnTo>
                <a:lnTo>
                  <a:pt x="235350" y="125954"/>
                </a:lnTo>
                <a:lnTo>
                  <a:pt x="236910" y="128725"/>
                </a:lnTo>
                <a:lnTo>
                  <a:pt x="237950" y="131525"/>
                </a:lnTo>
                <a:lnTo>
                  <a:pt x="241646" y="137176"/>
                </a:lnTo>
                <a:lnTo>
                  <a:pt x="243964" y="140017"/>
                </a:lnTo>
                <a:lnTo>
                  <a:pt x="245511" y="143815"/>
                </a:lnTo>
                <a:lnTo>
                  <a:pt x="246542" y="148253"/>
                </a:lnTo>
                <a:lnTo>
                  <a:pt x="247229" y="153116"/>
                </a:lnTo>
                <a:lnTo>
                  <a:pt x="248639" y="157311"/>
                </a:lnTo>
                <a:lnTo>
                  <a:pt x="252746" y="164512"/>
                </a:lnTo>
                <a:lnTo>
                  <a:pt x="253270" y="167765"/>
                </a:lnTo>
                <a:lnTo>
                  <a:pt x="252667" y="170887"/>
                </a:lnTo>
                <a:lnTo>
                  <a:pt x="251312" y="173920"/>
                </a:lnTo>
                <a:lnTo>
                  <a:pt x="250409" y="177848"/>
                </a:lnTo>
                <a:lnTo>
                  <a:pt x="249807" y="182371"/>
                </a:lnTo>
                <a:lnTo>
                  <a:pt x="249406" y="187292"/>
                </a:lnTo>
                <a:lnTo>
                  <a:pt x="248185" y="191525"/>
                </a:lnTo>
                <a:lnTo>
                  <a:pt x="244289" y="198768"/>
                </a:lnTo>
                <a:lnTo>
                  <a:pt x="239383" y="205162"/>
                </a:lnTo>
                <a:lnTo>
                  <a:pt x="236742" y="208200"/>
                </a:lnTo>
                <a:lnTo>
                  <a:pt x="234981" y="211179"/>
                </a:lnTo>
                <a:lnTo>
                  <a:pt x="233023" y="217028"/>
                </a:lnTo>
                <a:lnTo>
                  <a:pt x="230596" y="219921"/>
                </a:lnTo>
                <a:lnTo>
                  <a:pt x="222820" y="225676"/>
                </a:lnTo>
                <a:lnTo>
                  <a:pt x="215554" y="231408"/>
                </a:lnTo>
                <a:lnTo>
                  <a:pt x="212283" y="234271"/>
                </a:lnTo>
                <a:lnTo>
                  <a:pt x="208197" y="236179"/>
                </a:lnTo>
                <a:lnTo>
                  <a:pt x="203568" y="237451"/>
                </a:lnTo>
                <a:lnTo>
                  <a:pt x="198577" y="238299"/>
                </a:lnTo>
                <a:lnTo>
                  <a:pt x="194297" y="238864"/>
                </a:lnTo>
                <a:lnTo>
                  <a:pt x="187002" y="239492"/>
                </a:lnTo>
                <a:lnTo>
                  <a:pt x="180585" y="239772"/>
                </a:lnTo>
                <a:lnTo>
                  <a:pt x="173604" y="239896"/>
                </a:lnTo>
                <a:lnTo>
                  <a:pt x="143238" y="239991"/>
                </a:lnTo>
                <a:lnTo>
                  <a:pt x="139307" y="239040"/>
                </a:lnTo>
                <a:lnTo>
                  <a:pt x="134781" y="237453"/>
                </a:lnTo>
                <a:lnTo>
                  <a:pt x="129860" y="235443"/>
                </a:lnTo>
                <a:lnTo>
                  <a:pt x="125625" y="233150"/>
                </a:lnTo>
                <a:lnTo>
                  <a:pt x="118381" y="228063"/>
                </a:lnTo>
                <a:lnTo>
                  <a:pt x="111986" y="225167"/>
                </a:lnTo>
                <a:lnTo>
                  <a:pt x="104671" y="223308"/>
                </a:lnTo>
                <a:lnTo>
                  <a:pt x="98852" y="218435"/>
                </a:lnTo>
                <a:lnTo>
                  <a:pt x="96382" y="217049"/>
                </a:lnTo>
                <a:lnTo>
                  <a:pt x="91096" y="215509"/>
                </a:lnTo>
                <a:lnTo>
                  <a:pt x="89306" y="214146"/>
                </a:lnTo>
                <a:lnTo>
                  <a:pt x="88113" y="212285"/>
                </a:lnTo>
                <a:lnTo>
                  <a:pt x="85725" y="205705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SMARTPenAnnotation540"/>
          <p:cNvSpPr/>
          <p:nvPr/>
        </p:nvSpPr>
        <p:spPr>
          <a:xfrm>
            <a:off x="7623809" y="4020855"/>
            <a:ext cx="317184" cy="213961"/>
          </a:xfrm>
          <a:custGeom>
            <a:avLst/>
            <a:gdLst/>
            <a:ahLst/>
            <a:cxnLst/>
            <a:rect l="0" t="0" r="0" b="0"/>
            <a:pathLst>
              <a:path w="317184" h="213961">
                <a:moveTo>
                  <a:pt x="0" y="8220"/>
                </a:moveTo>
                <a:lnTo>
                  <a:pt x="0" y="0"/>
                </a:lnTo>
                <a:lnTo>
                  <a:pt x="0" y="7876"/>
                </a:lnTo>
                <a:lnTo>
                  <a:pt x="4551" y="12668"/>
                </a:lnTo>
                <a:lnTo>
                  <a:pt x="37161" y="45380"/>
                </a:lnTo>
                <a:lnTo>
                  <a:pt x="45409" y="51087"/>
                </a:lnTo>
                <a:lnTo>
                  <a:pt x="54472" y="56799"/>
                </a:lnTo>
                <a:lnTo>
                  <a:pt x="61675" y="62513"/>
                </a:lnTo>
                <a:lnTo>
                  <a:pt x="65882" y="66323"/>
                </a:lnTo>
                <a:lnTo>
                  <a:pt x="75636" y="75636"/>
                </a:lnTo>
                <a:lnTo>
                  <a:pt x="87286" y="87038"/>
                </a:lnTo>
                <a:lnTo>
                  <a:pt x="92482" y="90293"/>
                </a:lnTo>
                <a:lnTo>
                  <a:pt x="98802" y="93415"/>
                </a:lnTo>
                <a:lnTo>
                  <a:pt x="105873" y="96449"/>
                </a:lnTo>
                <a:lnTo>
                  <a:pt x="111540" y="100377"/>
                </a:lnTo>
                <a:lnTo>
                  <a:pt x="116270" y="104900"/>
                </a:lnTo>
                <a:lnTo>
                  <a:pt x="120376" y="109821"/>
                </a:lnTo>
                <a:lnTo>
                  <a:pt x="125971" y="113101"/>
                </a:lnTo>
                <a:lnTo>
                  <a:pt x="132558" y="115288"/>
                </a:lnTo>
                <a:lnTo>
                  <a:pt x="139807" y="116747"/>
                </a:lnTo>
                <a:lnTo>
                  <a:pt x="145592" y="119623"/>
                </a:lnTo>
                <a:lnTo>
                  <a:pt x="150402" y="123446"/>
                </a:lnTo>
                <a:lnTo>
                  <a:pt x="154561" y="127900"/>
                </a:lnTo>
                <a:lnTo>
                  <a:pt x="160191" y="131821"/>
                </a:lnTo>
                <a:lnTo>
                  <a:pt x="166802" y="135388"/>
                </a:lnTo>
                <a:lnTo>
                  <a:pt x="180814" y="141892"/>
                </a:lnTo>
                <a:lnTo>
                  <a:pt x="211183" y="156726"/>
                </a:lnTo>
                <a:lnTo>
                  <a:pt x="220224" y="162488"/>
                </a:lnTo>
                <a:lnTo>
                  <a:pt x="228370" y="168223"/>
                </a:lnTo>
                <a:lnTo>
                  <a:pt x="233210" y="171086"/>
                </a:lnTo>
                <a:lnTo>
                  <a:pt x="242713" y="176807"/>
                </a:lnTo>
                <a:lnTo>
                  <a:pt x="250113" y="182525"/>
                </a:lnTo>
                <a:lnTo>
                  <a:pt x="259116" y="188241"/>
                </a:lnTo>
                <a:lnTo>
                  <a:pt x="268516" y="193004"/>
                </a:lnTo>
                <a:lnTo>
                  <a:pt x="275868" y="195121"/>
                </a:lnTo>
                <a:lnTo>
                  <a:pt x="282311" y="198602"/>
                </a:lnTo>
                <a:lnTo>
                  <a:pt x="285363" y="200864"/>
                </a:lnTo>
                <a:lnTo>
                  <a:pt x="291293" y="203377"/>
                </a:lnTo>
                <a:lnTo>
                  <a:pt x="294208" y="204047"/>
                </a:lnTo>
                <a:lnTo>
                  <a:pt x="299987" y="207331"/>
                </a:lnTo>
                <a:lnTo>
                  <a:pt x="306907" y="212650"/>
                </a:lnTo>
                <a:lnTo>
                  <a:pt x="310394" y="213378"/>
                </a:lnTo>
                <a:lnTo>
                  <a:pt x="317183" y="21396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SMARTPenAnnotation541"/>
          <p:cNvSpPr/>
          <p:nvPr/>
        </p:nvSpPr>
        <p:spPr>
          <a:xfrm>
            <a:off x="7752397" y="4320543"/>
            <a:ext cx="171052" cy="171448"/>
          </a:xfrm>
          <a:custGeom>
            <a:avLst/>
            <a:gdLst/>
            <a:ahLst/>
            <a:cxnLst/>
            <a:rect l="0" t="0" r="0" b="0"/>
            <a:pathLst>
              <a:path w="171052" h="171448">
                <a:moveTo>
                  <a:pt x="0" y="25714"/>
                </a:moveTo>
                <a:lnTo>
                  <a:pt x="4551" y="21163"/>
                </a:lnTo>
                <a:lnTo>
                  <a:pt x="7796" y="19823"/>
                </a:lnTo>
                <a:lnTo>
                  <a:pt x="11865" y="18929"/>
                </a:lnTo>
                <a:lnTo>
                  <a:pt x="16483" y="18333"/>
                </a:lnTo>
                <a:lnTo>
                  <a:pt x="20513" y="16984"/>
                </a:lnTo>
                <a:lnTo>
                  <a:pt x="24153" y="15131"/>
                </a:lnTo>
                <a:lnTo>
                  <a:pt x="27532" y="12944"/>
                </a:lnTo>
                <a:lnTo>
                  <a:pt x="31689" y="10533"/>
                </a:lnTo>
                <a:lnTo>
                  <a:pt x="41389" y="5315"/>
                </a:lnTo>
                <a:lnTo>
                  <a:pt x="45691" y="3542"/>
                </a:lnTo>
                <a:lnTo>
                  <a:pt x="49510" y="2360"/>
                </a:lnTo>
                <a:lnTo>
                  <a:pt x="53010" y="1572"/>
                </a:lnTo>
                <a:lnTo>
                  <a:pt x="57247" y="1047"/>
                </a:lnTo>
                <a:lnTo>
                  <a:pt x="61977" y="697"/>
                </a:lnTo>
                <a:lnTo>
                  <a:pt x="71361" y="308"/>
                </a:lnTo>
                <a:lnTo>
                  <a:pt x="81998" y="89"/>
                </a:lnTo>
                <a:lnTo>
                  <a:pt x="110244" y="0"/>
                </a:lnTo>
                <a:lnTo>
                  <a:pt x="113501" y="952"/>
                </a:lnTo>
                <a:lnTo>
                  <a:pt x="115673" y="2538"/>
                </a:lnTo>
                <a:lnTo>
                  <a:pt x="119158" y="7378"/>
                </a:lnTo>
                <a:lnTo>
                  <a:pt x="119634" y="10580"/>
                </a:lnTo>
                <a:lnTo>
                  <a:pt x="119845" y="15178"/>
                </a:lnTo>
                <a:lnTo>
                  <a:pt x="119940" y="20396"/>
                </a:lnTo>
                <a:lnTo>
                  <a:pt x="119013" y="23122"/>
                </a:lnTo>
                <a:lnTo>
                  <a:pt x="117442" y="25891"/>
                </a:lnTo>
                <a:lnTo>
                  <a:pt x="115442" y="28689"/>
                </a:lnTo>
                <a:lnTo>
                  <a:pt x="113157" y="31508"/>
                </a:lnTo>
                <a:lnTo>
                  <a:pt x="110680" y="34339"/>
                </a:lnTo>
                <a:lnTo>
                  <a:pt x="108077" y="37179"/>
                </a:lnTo>
                <a:lnTo>
                  <a:pt x="105389" y="40977"/>
                </a:lnTo>
                <a:lnTo>
                  <a:pt x="102645" y="45415"/>
                </a:lnTo>
                <a:lnTo>
                  <a:pt x="99862" y="50278"/>
                </a:lnTo>
                <a:lnTo>
                  <a:pt x="96103" y="54472"/>
                </a:lnTo>
                <a:lnTo>
                  <a:pt x="91691" y="58221"/>
                </a:lnTo>
                <a:lnTo>
                  <a:pt x="86844" y="61673"/>
                </a:lnTo>
                <a:lnTo>
                  <a:pt x="82661" y="64927"/>
                </a:lnTo>
                <a:lnTo>
                  <a:pt x="78920" y="68048"/>
                </a:lnTo>
                <a:lnTo>
                  <a:pt x="75474" y="71082"/>
                </a:lnTo>
                <a:lnTo>
                  <a:pt x="72223" y="73104"/>
                </a:lnTo>
                <a:lnTo>
                  <a:pt x="69104" y="74453"/>
                </a:lnTo>
                <a:lnTo>
                  <a:pt x="66072" y="75351"/>
                </a:lnTo>
                <a:lnTo>
                  <a:pt x="63098" y="76903"/>
                </a:lnTo>
                <a:lnTo>
                  <a:pt x="60163" y="78890"/>
                </a:lnTo>
                <a:lnTo>
                  <a:pt x="57254" y="81167"/>
                </a:lnTo>
                <a:lnTo>
                  <a:pt x="54362" y="82685"/>
                </a:lnTo>
                <a:lnTo>
                  <a:pt x="51481" y="83697"/>
                </a:lnTo>
                <a:lnTo>
                  <a:pt x="44565" y="85322"/>
                </a:lnTo>
                <a:lnTo>
                  <a:pt x="41080" y="85544"/>
                </a:lnTo>
                <a:lnTo>
                  <a:pt x="34688" y="85712"/>
                </a:lnTo>
                <a:lnTo>
                  <a:pt x="41706" y="85720"/>
                </a:lnTo>
                <a:lnTo>
                  <a:pt x="44889" y="83182"/>
                </a:lnTo>
                <a:lnTo>
                  <a:pt x="47071" y="81171"/>
                </a:lnTo>
                <a:lnTo>
                  <a:pt x="49478" y="79830"/>
                </a:lnTo>
                <a:lnTo>
                  <a:pt x="54693" y="78340"/>
                </a:lnTo>
                <a:lnTo>
                  <a:pt x="58369" y="77943"/>
                </a:lnTo>
                <a:lnTo>
                  <a:pt x="62725" y="77679"/>
                </a:lnTo>
                <a:lnTo>
                  <a:pt x="67534" y="77502"/>
                </a:lnTo>
                <a:lnTo>
                  <a:pt x="72646" y="76432"/>
                </a:lnTo>
                <a:lnTo>
                  <a:pt x="77958" y="74767"/>
                </a:lnTo>
                <a:lnTo>
                  <a:pt x="83405" y="72703"/>
                </a:lnTo>
                <a:lnTo>
                  <a:pt x="87988" y="71328"/>
                </a:lnTo>
                <a:lnTo>
                  <a:pt x="91997" y="70411"/>
                </a:lnTo>
                <a:lnTo>
                  <a:pt x="95621" y="69799"/>
                </a:lnTo>
                <a:lnTo>
                  <a:pt x="99942" y="69392"/>
                </a:lnTo>
                <a:lnTo>
                  <a:pt x="104728" y="69120"/>
                </a:lnTo>
                <a:lnTo>
                  <a:pt x="109824" y="68939"/>
                </a:lnTo>
                <a:lnTo>
                  <a:pt x="114173" y="69771"/>
                </a:lnTo>
                <a:lnTo>
                  <a:pt x="118026" y="71278"/>
                </a:lnTo>
                <a:lnTo>
                  <a:pt x="121546" y="73235"/>
                </a:lnTo>
                <a:lnTo>
                  <a:pt x="125798" y="74539"/>
                </a:lnTo>
                <a:lnTo>
                  <a:pt x="130538" y="75409"/>
                </a:lnTo>
                <a:lnTo>
                  <a:pt x="135603" y="75989"/>
                </a:lnTo>
                <a:lnTo>
                  <a:pt x="139932" y="77328"/>
                </a:lnTo>
                <a:lnTo>
                  <a:pt x="143770" y="79174"/>
                </a:lnTo>
                <a:lnTo>
                  <a:pt x="147282" y="81356"/>
                </a:lnTo>
                <a:lnTo>
                  <a:pt x="150575" y="83764"/>
                </a:lnTo>
                <a:lnTo>
                  <a:pt x="153725" y="86322"/>
                </a:lnTo>
                <a:lnTo>
                  <a:pt x="156775" y="88979"/>
                </a:lnTo>
                <a:lnTo>
                  <a:pt x="158809" y="91703"/>
                </a:lnTo>
                <a:lnTo>
                  <a:pt x="160165" y="94472"/>
                </a:lnTo>
                <a:lnTo>
                  <a:pt x="161069" y="97270"/>
                </a:lnTo>
                <a:lnTo>
                  <a:pt x="162624" y="99136"/>
                </a:lnTo>
                <a:lnTo>
                  <a:pt x="164614" y="100379"/>
                </a:lnTo>
                <a:lnTo>
                  <a:pt x="166893" y="101208"/>
                </a:lnTo>
                <a:lnTo>
                  <a:pt x="168412" y="102714"/>
                </a:lnTo>
                <a:lnTo>
                  <a:pt x="169425" y="104670"/>
                </a:lnTo>
                <a:lnTo>
                  <a:pt x="170550" y="109383"/>
                </a:lnTo>
                <a:lnTo>
                  <a:pt x="171051" y="114653"/>
                </a:lnTo>
                <a:lnTo>
                  <a:pt x="170231" y="117392"/>
                </a:lnTo>
                <a:lnTo>
                  <a:pt x="168732" y="120170"/>
                </a:lnTo>
                <a:lnTo>
                  <a:pt x="166781" y="122974"/>
                </a:lnTo>
                <a:lnTo>
                  <a:pt x="165480" y="125797"/>
                </a:lnTo>
                <a:lnTo>
                  <a:pt x="164612" y="128631"/>
                </a:lnTo>
                <a:lnTo>
                  <a:pt x="164034" y="131473"/>
                </a:lnTo>
                <a:lnTo>
                  <a:pt x="162696" y="134320"/>
                </a:lnTo>
                <a:lnTo>
                  <a:pt x="160851" y="137171"/>
                </a:lnTo>
                <a:lnTo>
                  <a:pt x="158670" y="140023"/>
                </a:lnTo>
                <a:lnTo>
                  <a:pt x="155310" y="142878"/>
                </a:lnTo>
                <a:lnTo>
                  <a:pt x="151164" y="145733"/>
                </a:lnTo>
                <a:lnTo>
                  <a:pt x="146496" y="148590"/>
                </a:lnTo>
                <a:lnTo>
                  <a:pt x="142432" y="150494"/>
                </a:lnTo>
                <a:lnTo>
                  <a:pt x="138770" y="151763"/>
                </a:lnTo>
                <a:lnTo>
                  <a:pt x="135376" y="152609"/>
                </a:lnTo>
                <a:lnTo>
                  <a:pt x="132160" y="154126"/>
                </a:lnTo>
                <a:lnTo>
                  <a:pt x="129065" y="156089"/>
                </a:lnTo>
                <a:lnTo>
                  <a:pt x="126048" y="158351"/>
                </a:lnTo>
                <a:lnTo>
                  <a:pt x="123085" y="159859"/>
                </a:lnTo>
                <a:lnTo>
                  <a:pt x="120156" y="160864"/>
                </a:lnTo>
                <a:lnTo>
                  <a:pt x="117252" y="161534"/>
                </a:lnTo>
                <a:lnTo>
                  <a:pt x="113411" y="162933"/>
                </a:lnTo>
                <a:lnTo>
                  <a:pt x="108944" y="164818"/>
                </a:lnTo>
                <a:lnTo>
                  <a:pt x="104062" y="167028"/>
                </a:lnTo>
                <a:lnTo>
                  <a:pt x="99855" y="168501"/>
                </a:lnTo>
                <a:lnTo>
                  <a:pt x="96097" y="169483"/>
                </a:lnTo>
                <a:lnTo>
                  <a:pt x="92640" y="170137"/>
                </a:lnTo>
                <a:lnTo>
                  <a:pt x="89382" y="170574"/>
                </a:lnTo>
                <a:lnTo>
                  <a:pt x="86259" y="170865"/>
                </a:lnTo>
                <a:lnTo>
                  <a:pt x="83223" y="171059"/>
                </a:lnTo>
                <a:lnTo>
                  <a:pt x="77311" y="171275"/>
                </a:lnTo>
                <a:lnTo>
                  <a:pt x="61711" y="171437"/>
                </a:lnTo>
                <a:lnTo>
                  <a:pt x="42862" y="171447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SMARTPenAnnotation542"/>
          <p:cNvSpPr/>
          <p:nvPr/>
        </p:nvSpPr>
        <p:spPr>
          <a:xfrm>
            <a:off x="8009616" y="4281403"/>
            <a:ext cx="222842" cy="270595"/>
          </a:xfrm>
          <a:custGeom>
            <a:avLst/>
            <a:gdLst/>
            <a:ahLst/>
            <a:cxnLst/>
            <a:rect l="0" t="0" r="0" b="0"/>
            <a:pathLst>
              <a:path w="222842" h="270595">
                <a:moveTo>
                  <a:pt x="145689" y="47709"/>
                </a:moveTo>
                <a:lnTo>
                  <a:pt x="145689" y="43159"/>
                </a:lnTo>
                <a:lnTo>
                  <a:pt x="144736" y="40865"/>
                </a:lnTo>
                <a:lnTo>
                  <a:pt x="138903" y="32881"/>
                </a:lnTo>
                <a:lnTo>
                  <a:pt x="138308" y="32109"/>
                </a:lnTo>
                <a:lnTo>
                  <a:pt x="137646" y="28711"/>
                </a:lnTo>
                <a:lnTo>
                  <a:pt x="137470" y="26471"/>
                </a:lnTo>
                <a:lnTo>
                  <a:pt x="136399" y="24978"/>
                </a:lnTo>
                <a:lnTo>
                  <a:pt x="134733" y="23983"/>
                </a:lnTo>
                <a:lnTo>
                  <a:pt x="132669" y="23319"/>
                </a:lnTo>
                <a:lnTo>
                  <a:pt x="127837" y="20042"/>
                </a:lnTo>
                <a:lnTo>
                  <a:pt x="125216" y="17834"/>
                </a:lnTo>
                <a:lnTo>
                  <a:pt x="123467" y="15410"/>
                </a:lnTo>
                <a:lnTo>
                  <a:pt x="121525" y="10176"/>
                </a:lnTo>
                <a:lnTo>
                  <a:pt x="120055" y="8400"/>
                </a:lnTo>
                <a:lnTo>
                  <a:pt x="118122" y="7215"/>
                </a:lnTo>
                <a:lnTo>
                  <a:pt x="113434" y="5899"/>
                </a:lnTo>
                <a:lnTo>
                  <a:pt x="108176" y="5315"/>
                </a:lnTo>
                <a:lnTo>
                  <a:pt x="105440" y="4206"/>
                </a:lnTo>
                <a:lnTo>
                  <a:pt x="99861" y="434"/>
                </a:lnTo>
                <a:lnTo>
                  <a:pt x="97039" y="0"/>
                </a:lnTo>
                <a:lnTo>
                  <a:pt x="94205" y="663"/>
                </a:lnTo>
                <a:lnTo>
                  <a:pt x="91364" y="2058"/>
                </a:lnTo>
                <a:lnTo>
                  <a:pt x="87564" y="2987"/>
                </a:lnTo>
                <a:lnTo>
                  <a:pt x="83127" y="3607"/>
                </a:lnTo>
                <a:lnTo>
                  <a:pt x="78263" y="4021"/>
                </a:lnTo>
                <a:lnTo>
                  <a:pt x="74068" y="5248"/>
                </a:lnTo>
                <a:lnTo>
                  <a:pt x="70319" y="7019"/>
                </a:lnTo>
                <a:lnTo>
                  <a:pt x="63613" y="11527"/>
                </a:lnTo>
                <a:lnTo>
                  <a:pt x="57459" y="16706"/>
                </a:lnTo>
                <a:lnTo>
                  <a:pt x="53531" y="20373"/>
                </a:lnTo>
                <a:lnTo>
                  <a:pt x="36081" y="37406"/>
                </a:lnTo>
                <a:lnTo>
                  <a:pt x="29346" y="45035"/>
                </a:lnTo>
                <a:lnTo>
                  <a:pt x="26218" y="49736"/>
                </a:lnTo>
                <a:lnTo>
                  <a:pt x="23178" y="54776"/>
                </a:lnTo>
                <a:lnTo>
                  <a:pt x="20200" y="60040"/>
                </a:lnTo>
                <a:lnTo>
                  <a:pt x="14351" y="70970"/>
                </a:lnTo>
                <a:lnTo>
                  <a:pt x="5703" y="87833"/>
                </a:lnTo>
                <a:lnTo>
                  <a:pt x="3787" y="93508"/>
                </a:lnTo>
                <a:lnTo>
                  <a:pt x="2511" y="99197"/>
                </a:lnTo>
                <a:lnTo>
                  <a:pt x="1659" y="104895"/>
                </a:lnTo>
                <a:lnTo>
                  <a:pt x="1091" y="109645"/>
                </a:lnTo>
                <a:lnTo>
                  <a:pt x="460" y="117464"/>
                </a:lnTo>
                <a:lnTo>
                  <a:pt x="181" y="124114"/>
                </a:lnTo>
                <a:lnTo>
                  <a:pt x="23" y="133213"/>
                </a:lnTo>
                <a:lnTo>
                  <a:pt x="0" y="136144"/>
                </a:lnTo>
                <a:lnTo>
                  <a:pt x="938" y="138098"/>
                </a:lnTo>
                <a:lnTo>
                  <a:pt x="2515" y="139401"/>
                </a:lnTo>
                <a:lnTo>
                  <a:pt x="4521" y="140270"/>
                </a:lnTo>
                <a:lnTo>
                  <a:pt x="9287" y="143774"/>
                </a:lnTo>
                <a:lnTo>
                  <a:pt x="11892" y="146043"/>
                </a:lnTo>
                <a:lnTo>
                  <a:pt x="14580" y="147555"/>
                </a:lnTo>
                <a:lnTo>
                  <a:pt x="20109" y="149235"/>
                </a:lnTo>
                <a:lnTo>
                  <a:pt x="22916" y="148730"/>
                </a:lnTo>
                <a:lnTo>
                  <a:pt x="28575" y="145630"/>
                </a:lnTo>
                <a:lnTo>
                  <a:pt x="32371" y="144422"/>
                </a:lnTo>
                <a:lnTo>
                  <a:pt x="36806" y="143617"/>
                </a:lnTo>
                <a:lnTo>
                  <a:pt x="41667" y="143080"/>
                </a:lnTo>
                <a:lnTo>
                  <a:pt x="45862" y="140817"/>
                </a:lnTo>
                <a:lnTo>
                  <a:pt x="49610" y="137404"/>
                </a:lnTo>
                <a:lnTo>
                  <a:pt x="53061" y="133223"/>
                </a:lnTo>
                <a:lnTo>
                  <a:pt x="57267" y="129483"/>
                </a:lnTo>
                <a:lnTo>
                  <a:pt x="61976" y="126038"/>
                </a:lnTo>
                <a:lnTo>
                  <a:pt x="67020" y="122788"/>
                </a:lnTo>
                <a:lnTo>
                  <a:pt x="71335" y="119670"/>
                </a:lnTo>
                <a:lnTo>
                  <a:pt x="75165" y="116638"/>
                </a:lnTo>
                <a:lnTo>
                  <a:pt x="78670" y="113664"/>
                </a:lnTo>
                <a:lnTo>
                  <a:pt x="82912" y="109777"/>
                </a:lnTo>
                <a:lnTo>
                  <a:pt x="92704" y="100377"/>
                </a:lnTo>
                <a:lnTo>
                  <a:pt x="97031" y="95204"/>
                </a:lnTo>
                <a:lnTo>
                  <a:pt x="100868" y="89850"/>
                </a:lnTo>
                <a:lnTo>
                  <a:pt x="104378" y="84375"/>
                </a:lnTo>
                <a:lnTo>
                  <a:pt x="107671" y="78821"/>
                </a:lnTo>
                <a:lnTo>
                  <a:pt x="110819" y="73213"/>
                </a:lnTo>
                <a:lnTo>
                  <a:pt x="113869" y="67569"/>
                </a:lnTo>
                <a:lnTo>
                  <a:pt x="117808" y="62854"/>
                </a:lnTo>
                <a:lnTo>
                  <a:pt x="122339" y="58758"/>
                </a:lnTo>
                <a:lnTo>
                  <a:pt x="127265" y="55075"/>
                </a:lnTo>
                <a:lnTo>
                  <a:pt x="131501" y="51667"/>
                </a:lnTo>
                <a:lnTo>
                  <a:pt x="135277" y="48443"/>
                </a:lnTo>
                <a:lnTo>
                  <a:pt x="142015" y="42321"/>
                </a:lnTo>
                <a:lnTo>
                  <a:pt x="154215" y="30609"/>
                </a:lnTo>
                <a:lnTo>
                  <a:pt x="154247" y="30577"/>
                </a:lnTo>
                <a:lnTo>
                  <a:pt x="158808" y="35119"/>
                </a:lnTo>
                <a:lnTo>
                  <a:pt x="160149" y="38363"/>
                </a:lnTo>
                <a:lnTo>
                  <a:pt x="161044" y="42431"/>
                </a:lnTo>
                <a:lnTo>
                  <a:pt x="161641" y="47048"/>
                </a:lnTo>
                <a:lnTo>
                  <a:pt x="162304" y="54717"/>
                </a:lnTo>
                <a:lnTo>
                  <a:pt x="162480" y="58096"/>
                </a:lnTo>
                <a:lnTo>
                  <a:pt x="163551" y="62254"/>
                </a:lnTo>
                <a:lnTo>
                  <a:pt x="165216" y="66931"/>
                </a:lnTo>
                <a:lnTo>
                  <a:pt x="167280" y="71953"/>
                </a:lnTo>
                <a:lnTo>
                  <a:pt x="169608" y="77207"/>
                </a:lnTo>
                <a:lnTo>
                  <a:pt x="174735" y="88124"/>
                </a:lnTo>
                <a:lnTo>
                  <a:pt x="176482" y="93703"/>
                </a:lnTo>
                <a:lnTo>
                  <a:pt x="177648" y="99326"/>
                </a:lnTo>
                <a:lnTo>
                  <a:pt x="178425" y="104981"/>
                </a:lnTo>
                <a:lnTo>
                  <a:pt x="178943" y="110655"/>
                </a:lnTo>
                <a:lnTo>
                  <a:pt x="179288" y="116343"/>
                </a:lnTo>
                <a:lnTo>
                  <a:pt x="179518" y="122040"/>
                </a:lnTo>
                <a:lnTo>
                  <a:pt x="180624" y="127743"/>
                </a:lnTo>
                <a:lnTo>
                  <a:pt x="182314" y="133450"/>
                </a:lnTo>
                <a:lnTo>
                  <a:pt x="184393" y="139160"/>
                </a:lnTo>
                <a:lnTo>
                  <a:pt x="185779" y="144871"/>
                </a:lnTo>
                <a:lnTo>
                  <a:pt x="186703" y="150584"/>
                </a:lnTo>
                <a:lnTo>
                  <a:pt x="187320" y="156297"/>
                </a:lnTo>
                <a:lnTo>
                  <a:pt x="188682" y="162011"/>
                </a:lnTo>
                <a:lnTo>
                  <a:pt x="190543" y="167726"/>
                </a:lnTo>
                <a:lnTo>
                  <a:pt x="192737" y="173440"/>
                </a:lnTo>
                <a:lnTo>
                  <a:pt x="194199" y="179155"/>
                </a:lnTo>
                <a:lnTo>
                  <a:pt x="195174" y="184870"/>
                </a:lnTo>
                <a:lnTo>
                  <a:pt x="195824" y="190584"/>
                </a:lnTo>
                <a:lnTo>
                  <a:pt x="197210" y="196300"/>
                </a:lnTo>
                <a:lnTo>
                  <a:pt x="199086" y="202014"/>
                </a:lnTo>
                <a:lnTo>
                  <a:pt x="201289" y="207729"/>
                </a:lnTo>
                <a:lnTo>
                  <a:pt x="202759" y="212492"/>
                </a:lnTo>
                <a:lnTo>
                  <a:pt x="204391" y="220323"/>
                </a:lnTo>
                <a:lnTo>
                  <a:pt x="205116" y="226979"/>
                </a:lnTo>
                <a:lnTo>
                  <a:pt x="205309" y="230088"/>
                </a:lnTo>
                <a:lnTo>
                  <a:pt x="206391" y="234065"/>
                </a:lnTo>
                <a:lnTo>
                  <a:pt x="208064" y="238621"/>
                </a:lnTo>
                <a:lnTo>
                  <a:pt x="210132" y="243564"/>
                </a:lnTo>
                <a:lnTo>
                  <a:pt x="212430" y="251596"/>
                </a:lnTo>
                <a:lnTo>
                  <a:pt x="213043" y="255071"/>
                </a:lnTo>
                <a:lnTo>
                  <a:pt x="214405" y="257388"/>
                </a:lnTo>
                <a:lnTo>
                  <a:pt x="216264" y="258933"/>
                </a:lnTo>
                <a:lnTo>
                  <a:pt x="218456" y="259962"/>
                </a:lnTo>
                <a:lnTo>
                  <a:pt x="219918" y="261601"/>
                </a:lnTo>
                <a:lnTo>
                  <a:pt x="220893" y="263646"/>
                </a:lnTo>
                <a:lnTo>
                  <a:pt x="222841" y="270594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SMARTPenAnnotation543"/>
          <p:cNvSpPr/>
          <p:nvPr/>
        </p:nvSpPr>
        <p:spPr>
          <a:xfrm>
            <a:off x="7743825" y="4569142"/>
            <a:ext cx="265748" cy="240031"/>
          </a:xfrm>
          <a:custGeom>
            <a:avLst/>
            <a:gdLst/>
            <a:ahLst/>
            <a:cxnLst/>
            <a:rect l="0" t="0" r="0" b="0"/>
            <a:pathLst>
              <a:path w="265748" h="240031">
                <a:moveTo>
                  <a:pt x="265747" y="0"/>
                </a:moveTo>
                <a:lnTo>
                  <a:pt x="241255" y="0"/>
                </a:lnTo>
                <a:lnTo>
                  <a:pt x="235842" y="4551"/>
                </a:lnTo>
                <a:lnTo>
                  <a:pt x="228206" y="11932"/>
                </a:lnTo>
                <a:lnTo>
                  <a:pt x="225480" y="13669"/>
                </a:lnTo>
                <a:lnTo>
                  <a:pt x="219911" y="15601"/>
                </a:lnTo>
                <a:lnTo>
                  <a:pt x="214261" y="18999"/>
                </a:lnTo>
                <a:lnTo>
                  <a:pt x="208574" y="23684"/>
                </a:lnTo>
                <a:lnTo>
                  <a:pt x="202871" y="28941"/>
                </a:lnTo>
                <a:lnTo>
                  <a:pt x="200018" y="32629"/>
                </a:lnTo>
                <a:lnTo>
                  <a:pt x="197163" y="36993"/>
                </a:lnTo>
                <a:lnTo>
                  <a:pt x="194306" y="41807"/>
                </a:lnTo>
                <a:lnTo>
                  <a:pt x="190498" y="45969"/>
                </a:lnTo>
                <a:lnTo>
                  <a:pt x="186054" y="49696"/>
                </a:lnTo>
                <a:lnTo>
                  <a:pt x="181185" y="53134"/>
                </a:lnTo>
                <a:lnTo>
                  <a:pt x="173237" y="59492"/>
                </a:lnTo>
                <a:lnTo>
                  <a:pt x="166529" y="65494"/>
                </a:lnTo>
                <a:lnTo>
                  <a:pt x="160373" y="71336"/>
                </a:lnTo>
                <a:lnTo>
                  <a:pt x="147001" y="84530"/>
                </a:lnTo>
                <a:lnTo>
                  <a:pt x="142768" y="89692"/>
                </a:lnTo>
                <a:lnTo>
                  <a:pt x="138994" y="95037"/>
                </a:lnTo>
                <a:lnTo>
                  <a:pt x="135525" y="100505"/>
                </a:lnTo>
                <a:lnTo>
                  <a:pt x="132260" y="105104"/>
                </a:lnTo>
                <a:lnTo>
                  <a:pt x="129130" y="109122"/>
                </a:lnTo>
                <a:lnTo>
                  <a:pt x="126091" y="112753"/>
                </a:lnTo>
                <a:lnTo>
                  <a:pt x="122161" y="117079"/>
                </a:lnTo>
                <a:lnTo>
                  <a:pt x="112714" y="126965"/>
                </a:lnTo>
                <a:lnTo>
                  <a:pt x="107527" y="131316"/>
                </a:lnTo>
                <a:lnTo>
                  <a:pt x="102165" y="135169"/>
                </a:lnTo>
                <a:lnTo>
                  <a:pt x="96684" y="138691"/>
                </a:lnTo>
                <a:lnTo>
                  <a:pt x="92078" y="142943"/>
                </a:lnTo>
                <a:lnTo>
                  <a:pt x="88055" y="147683"/>
                </a:lnTo>
                <a:lnTo>
                  <a:pt x="84421" y="152748"/>
                </a:lnTo>
                <a:lnTo>
                  <a:pt x="81046" y="157077"/>
                </a:lnTo>
                <a:lnTo>
                  <a:pt x="74755" y="164427"/>
                </a:lnTo>
                <a:lnTo>
                  <a:pt x="66244" y="173408"/>
                </a:lnTo>
                <a:lnTo>
                  <a:pt x="31540" y="208483"/>
                </a:lnTo>
                <a:lnTo>
                  <a:pt x="28647" y="210426"/>
                </a:lnTo>
                <a:lnTo>
                  <a:pt x="22892" y="212585"/>
                </a:lnTo>
                <a:lnTo>
                  <a:pt x="20976" y="214114"/>
                </a:lnTo>
                <a:lnTo>
                  <a:pt x="19699" y="216085"/>
                </a:lnTo>
                <a:lnTo>
                  <a:pt x="18848" y="218352"/>
                </a:lnTo>
                <a:lnTo>
                  <a:pt x="15361" y="223410"/>
                </a:lnTo>
                <a:lnTo>
                  <a:pt x="13099" y="226092"/>
                </a:lnTo>
                <a:lnTo>
                  <a:pt x="10637" y="227881"/>
                </a:lnTo>
                <a:lnTo>
                  <a:pt x="2383" y="230751"/>
                </a:lnTo>
                <a:lnTo>
                  <a:pt x="471" y="231318"/>
                </a:lnTo>
                <a:lnTo>
                  <a:pt x="209" y="233936"/>
                </a:lnTo>
                <a:lnTo>
                  <a:pt x="0" y="24003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SMARTPenAnnotation544"/>
          <p:cNvSpPr/>
          <p:nvPr/>
        </p:nvSpPr>
        <p:spPr>
          <a:xfrm>
            <a:off x="8035321" y="4560570"/>
            <a:ext cx="291435" cy="231458"/>
          </a:xfrm>
          <a:custGeom>
            <a:avLst/>
            <a:gdLst/>
            <a:ahLst/>
            <a:cxnLst/>
            <a:rect l="0" t="0" r="0" b="0"/>
            <a:pathLst>
              <a:path w="291435" h="231458">
                <a:moveTo>
                  <a:pt x="8541" y="0"/>
                </a:moveTo>
                <a:lnTo>
                  <a:pt x="0" y="0"/>
                </a:lnTo>
                <a:lnTo>
                  <a:pt x="4529" y="0"/>
                </a:lnTo>
                <a:lnTo>
                  <a:pt x="5866" y="952"/>
                </a:lnTo>
                <a:lnTo>
                  <a:pt x="6758" y="2540"/>
                </a:lnTo>
                <a:lnTo>
                  <a:pt x="8188" y="7381"/>
                </a:lnTo>
                <a:lnTo>
                  <a:pt x="8437" y="12770"/>
                </a:lnTo>
                <a:lnTo>
                  <a:pt x="8532" y="28693"/>
                </a:lnTo>
                <a:lnTo>
                  <a:pt x="9487" y="31511"/>
                </a:lnTo>
                <a:lnTo>
                  <a:pt x="13089" y="37182"/>
                </a:lnTo>
                <a:lnTo>
                  <a:pt x="15922" y="41179"/>
                </a:lnTo>
                <a:lnTo>
                  <a:pt x="21663" y="44654"/>
                </a:lnTo>
                <a:lnTo>
                  <a:pt x="29613" y="49374"/>
                </a:lnTo>
                <a:lnTo>
                  <a:pt x="36322" y="54646"/>
                </a:lnTo>
                <a:lnTo>
                  <a:pt x="42478" y="60165"/>
                </a:lnTo>
                <a:lnTo>
                  <a:pt x="48390" y="65792"/>
                </a:lnTo>
                <a:lnTo>
                  <a:pt x="71400" y="88585"/>
                </a:lnTo>
                <a:lnTo>
                  <a:pt x="79658" y="94298"/>
                </a:lnTo>
                <a:lnTo>
                  <a:pt x="84528" y="97155"/>
                </a:lnTo>
                <a:lnTo>
                  <a:pt x="89679" y="100965"/>
                </a:lnTo>
                <a:lnTo>
                  <a:pt x="95019" y="105410"/>
                </a:lnTo>
                <a:lnTo>
                  <a:pt x="100482" y="110278"/>
                </a:lnTo>
                <a:lnTo>
                  <a:pt x="106030" y="114476"/>
                </a:lnTo>
                <a:lnTo>
                  <a:pt x="111634" y="118227"/>
                </a:lnTo>
                <a:lnTo>
                  <a:pt x="117274" y="121681"/>
                </a:lnTo>
                <a:lnTo>
                  <a:pt x="122939" y="124935"/>
                </a:lnTo>
                <a:lnTo>
                  <a:pt x="134315" y="131091"/>
                </a:lnTo>
                <a:lnTo>
                  <a:pt x="140016" y="135019"/>
                </a:lnTo>
                <a:lnTo>
                  <a:pt x="145721" y="139543"/>
                </a:lnTo>
                <a:lnTo>
                  <a:pt x="151429" y="144463"/>
                </a:lnTo>
                <a:lnTo>
                  <a:pt x="157140" y="148696"/>
                </a:lnTo>
                <a:lnTo>
                  <a:pt x="162853" y="152471"/>
                </a:lnTo>
                <a:lnTo>
                  <a:pt x="168565" y="155940"/>
                </a:lnTo>
                <a:lnTo>
                  <a:pt x="177452" y="162334"/>
                </a:lnTo>
                <a:lnTo>
                  <a:pt x="185530" y="168351"/>
                </a:lnTo>
                <a:lnTo>
                  <a:pt x="190352" y="171289"/>
                </a:lnTo>
                <a:lnTo>
                  <a:pt x="195470" y="174200"/>
                </a:lnTo>
                <a:lnTo>
                  <a:pt x="203698" y="179975"/>
                </a:lnTo>
                <a:lnTo>
                  <a:pt x="210530" y="185716"/>
                </a:lnTo>
                <a:lnTo>
                  <a:pt x="216741" y="191443"/>
                </a:lnTo>
                <a:lnTo>
                  <a:pt x="225218" y="197163"/>
                </a:lnTo>
                <a:lnTo>
                  <a:pt x="230144" y="200022"/>
                </a:lnTo>
                <a:lnTo>
                  <a:pt x="238159" y="205739"/>
                </a:lnTo>
                <a:lnTo>
                  <a:pt x="241630" y="208597"/>
                </a:lnTo>
                <a:lnTo>
                  <a:pt x="248026" y="211772"/>
                </a:lnTo>
                <a:lnTo>
                  <a:pt x="251065" y="212618"/>
                </a:lnTo>
                <a:lnTo>
                  <a:pt x="256982" y="216100"/>
                </a:lnTo>
                <a:lnTo>
                  <a:pt x="259894" y="218361"/>
                </a:lnTo>
                <a:lnTo>
                  <a:pt x="265668" y="220874"/>
                </a:lnTo>
                <a:lnTo>
                  <a:pt x="268542" y="221544"/>
                </a:lnTo>
                <a:lnTo>
                  <a:pt x="274275" y="224829"/>
                </a:lnTo>
                <a:lnTo>
                  <a:pt x="281165" y="230148"/>
                </a:lnTo>
                <a:lnTo>
                  <a:pt x="284647" y="230875"/>
                </a:lnTo>
                <a:lnTo>
                  <a:pt x="291434" y="231457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SMARTPenAnnotation545"/>
          <p:cNvSpPr/>
          <p:nvPr/>
        </p:nvSpPr>
        <p:spPr>
          <a:xfrm>
            <a:off x="7375207" y="4972063"/>
            <a:ext cx="265243" cy="308587"/>
          </a:xfrm>
          <a:custGeom>
            <a:avLst/>
            <a:gdLst/>
            <a:ahLst/>
            <a:cxnLst/>
            <a:rect l="0" t="0" r="0" b="0"/>
            <a:pathLst>
              <a:path w="265243" h="308587">
                <a:moveTo>
                  <a:pt x="68580" y="59994"/>
                </a:moveTo>
                <a:lnTo>
                  <a:pt x="88980" y="39595"/>
                </a:lnTo>
                <a:lnTo>
                  <a:pt x="97014" y="34100"/>
                </a:lnTo>
                <a:lnTo>
                  <a:pt x="101824" y="31302"/>
                </a:lnTo>
                <a:lnTo>
                  <a:pt x="106935" y="28484"/>
                </a:lnTo>
                <a:lnTo>
                  <a:pt x="117695" y="22812"/>
                </a:lnTo>
                <a:lnTo>
                  <a:pt x="134462" y="14264"/>
                </a:lnTo>
                <a:lnTo>
                  <a:pt x="139171" y="11409"/>
                </a:lnTo>
                <a:lnTo>
                  <a:pt x="146944" y="5699"/>
                </a:lnTo>
                <a:lnTo>
                  <a:pt x="153573" y="2525"/>
                </a:lnTo>
                <a:lnTo>
                  <a:pt x="156675" y="1679"/>
                </a:lnTo>
                <a:lnTo>
                  <a:pt x="161601" y="1115"/>
                </a:lnTo>
                <a:lnTo>
                  <a:pt x="167741" y="739"/>
                </a:lnTo>
                <a:lnTo>
                  <a:pt x="184957" y="209"/>
                </a:lnTo>
                <a:lnTo>
                  <a:pt x="202404" y="16"/>
                </a:lnTo>
                <a:lnTo>
                  <a:pt x="208385" y="0"/>
                </a:lnTo>
                <a:lnTo>
                  <a:pt x="211313" y="948"/>
                </a:lnTo>
                <a:lnTo>
                  <a:pt x="217107" y="4541"/>
                </a:lnTo>
                <a:lnTo>
                  <a:pt x="222857" y="9313"/>
                </a:lnTo>
                <a:lnTo>
                  <a:pt x="225724" y="11920"/>
                </a:lnTo>
                <a:lnTo>
                  <a:pt x="227635" y="14610"/>
                </a:lnTo>
                <a:lnTo>
                  <a:pt x="231278" y="22946"/>
                </a:lnTo>
                <a:lnTo>
                  <a:pt x="237014" y="31449"/>
                </a:lnTo>
                <a:lnTo>
                  <a:pt x="238690" y="37147"/>
                </a:lnTo>
                <a:lnTo>
                  <a:pt x="238184" y="40953"/>
                </a:lnTo>
                <a:lnTo>
                  <a:pt x="233874" y="54458"/>
                </a:lnTo>
                <a:lnTo>
                  <a:pt x="232532" y="61661"/>
                </a:lnTo>
                <a:lnTo>
                  <a:pt x="229395" y="68038"/>
                </a:lnTo>
                <a:lnTo>
                  <a:pt x="224826" y="74999"/>
                </a:lnTo>
                <a:lnTo>
                  <a:pt x="219620" y="84443"/>
                </a:lnTo>
                <a:lnTo>
                  <a:pt x="211591" y="92450"/>
                </a:lnTo>
                <a:lnTo>
                  <a:pt x="206784" y="95919"/>
                </a:lnTo>
                <a:lnTo>
                  <a:pt x="198902" y="104853"/>
                </a:lnTo>
                <a:lnTo>
                  <a:pt x="195466" y="109903"/>
                </a:lnTo>
                <a:lnTo>
                  <a:pt x="191271" y="114221"/>
                </a:lnTo>
                <a:lnTo>
                  <a:pt x="186569" y="118053"/>
                </a:lnTo>
                <a:lnTo>
                  <a:pt x="181530" y="121560"/>
                </a:lnTo>
                <a:lnTo>
                  <a:pt x="176265" y="124851"/>
                </a:lnTo>
                <a:lnTo>
                  <a:pt x="170850" y="127997"/>
                </a:lnTo>
                <a:lnTo>
                  <a:pt x="165335" y="131047"/>
                </a:lnTo>
                <a:lnTo>
                  <a:pt x="160706" y="134032"/>
                </a:lnTo>
                <a:lnTo>
                  <a:pt x="153023" y="139890"/>
                </a:lnTo>
                <a:lnTo>
                  <a:pt x="146433" y="145668"/>
                </a:lnTo>
                <a:lnTo>
                  <a:pt x="143342" y="148543"/>
                </a:lnTo>
                <a:lnTo>
                  <a:pt x="140328" y="150459"/>
                </a:lnTo>
                <a:lnTo>
                  <a:pt x="134441" y="152588"/>
                </a:lnTo>
                <a:lnTo>
                  <a:pt x="128649" y="153534"/>
                </a:lnTo>
                <a:lnTo>
                  <a:pt x="125771" y="153787"/>
                </a:lnTo>
                <a:lnTo>
                  <a:pt x="122900" y="154907"/>
                </a:lnTo>
                <a:lnTo>
                  <a:pt x="117170" y="158693"/>
                </a:lnTo>
                <a:lnTo>
                  <a:pt x="115261" y="159131"/>
                </a:lnTo>
                <a:lnTo>
                  <a:pt x="113988" y="158470"/>
                </a:lnTo>
                <a:lnTo>
                  <a:pt x="113140" y="157078"/>
                </a:lnTo>
                <a:lnTo>
                  <a:pt x="111622" y="156149"/>
                </a:lnTo>
                <a:lnTo>
                  <a:pt x="103466" y="154400"/>
                </a:lnTo>
                <a:lnTo>
                  <a:pt x="103268" y="154364"/>
                </a:lnTo>
                <a:lnTo>
                  <a:pt x="107539" y="154313"/>
                </a:lnTo>
                <a:lnTo>
                  <a:pt x="108840" y="153353"/>
                </a:lnTo>
                <a:lnTo>
                  <a:pt x="109708" y="151761"/>
                </a:lnTo>
                <a:lnTo>
                  <a:pt x="110286" y="149747"/>
                </a:lnTo>
                <a:lnTo>
                  <a:pt x="111624" y="148404"/>
                </a:lnTo>
                <a:lnTo>
                  <a:pt x="113469" y="147510"/>
                </a:lnTo>
                <a:lnTo>
                  <a:pt x="115651" y="146912"/>
                </a:lnTo>
                <a:lnTo>
                  <a:pt x="120615" y="143710"/>
                </a:lnTo>
                <a:lnTo>
                  <a:pt x="123273" y="141522"/>
                </a:lnTo>
                <a:lnTo>
                  <a:pt x="126949" y="140064"/>
                </a:lnTo>
                <a:lnTo>
                  <a:pt x="131306" y="139092"/>
                </a:lnTo>
                <a:lnTo>
                  <a:pt x="136115" y="138443"/>
                </a:lnTo>
                <a:lnTo>
                  <a:pt x="141225" y="137058"/>
                </a:lnTo>
                <a:lnTo>
                  <a:pt x="146538" y="135183"/>
                </a:lnTo>
                <a:lnTo>
                  <a:pt x="151984" y="132980"/>
                </a:lnTo>
                <a:lnTo>
                  <a:pt x="157521" y="131511"/>
                </a:lnTo>
                <a:lnTo>
                  <a:pt x="163116" y="130532"/>
                </a:lnTo>
                <a:lnTo>
                  <a:pt x="168751" y="129879"/>
                </a:lnTo>
                <a:lnTo>
                  <a:pt x="173461" y="129444"/>
                </a:lnTo>
                <a:lnTo>
                  <a:pt x="181234" y="128961"/>
                </a:lnTo>
                <a:lnTo>
                  <a:pt x="190404" y="128746"/>
                </a:lnTo>
                <a:lnTo>
                  <a:pt x="207261" y="128608"/>
                </a:lnTo>
                <a:lnTo>
                  <a:pt x="211517" y="129550"/>
                </a:lnTo>
                <a:lnTo>
                  <a:pt x="216259" y="131130"/>
                </a:lnTo>
                <a:lnTo>
                  <a:pt x="221325" y="133135"/>
                </a:lnTo>
                <a:lnTo>
                  <a:pt x="229494" y="137904"/>
                </a:lnTo>
                <a:lnTo>
                  <a:pt x="233006" y="140509"/>
                </a:lnTo>
                <a:lnTo>
                  <a:pt x="239448" y="143403"/>
                </a:lnTo>
                <a:lnTo>
                  <a:pt x="242500" y="144176"/>
                </a:lnTo>
                <a:lnTo>
                  <a:pt x="248430" y="147573"/>
                </a:lnTo>
                <a:lnTo>
                  <a:pt x="254242" y="152258"/>
                </a:lnTo>
                <a:lnTo>
                  <a:pt x="259999" y="157515"/>
                </a:lnTo>
                <a:lnTo>
                  <a:pt x="261915" y="160251"/>
                </a:lnTo>
                <a:lnTo>
                  <a:pt x="264044" y="165830"/>
                </a:lnTo>
                <a:lnTo>
                  <a:pt x="264990" y="174025"/>
                </a:lnTo>
                <a:lnTo>
                  <a:pt x="265242" y="178878"/>
                </a:lnTo>
                <a:lnTo>
                  <a:pt x="264459" y="183064"/>
                </a:lnTo>
                <a:lnTo>
                  <a:pt x="259757" y="193509"/>
                </a:lnTo>
                <a:lnTo>
                  <a:pt x="258323" y="199662"/>
                </a:lnTo>
                <a:lnTo>
                  <a:pt x="255145" y="208111"/>
                </a:lnTo>
                <a:lnTo>
                  <a:pt x="250558" y="217264"/>
                </a:lnTo>
                <a:lnTo>
                  <a:pt x="245344" y="224507"/>
                </a:lnTo>
                <a:lnTo>
                  <a:pt x="237312" y="233441"/>
                </a:lnTo>
                <a:lnTo>
                  <a:pt x="232503" y="238490"/>
                </a:lnTo>
                <a:lnTo>
                  <a:pt x="228345" y="243761"/>
                </a:lnTo>
                <a:lnTo>
                  <a:pt x="224620" y="249181"/>
                </a:lnTo>
                <a:lnTo>
                  <a:pt x="221184" y="254699"/>
                </a:lnTo>
                <a:lnTo>
                  <a:pt x="216989" y="259329"/>
                </a:lnTo>
                <a:lnTo>
                  <a:pt x="212287" y="263370"/>
                </a:lnTo>
                <a:lnTo>
                  <a:pt x="207247" y="267016"/>
                </a:lnTo>
                <a:lnTo>
                  <a:pt x="201982" y="271351"/>
                </a:lnTo>
                <a:lnTo>
                  <a:pt x="196568" y="276146"/>
                </a:lnTo>
                <a:lnTo>
                  <a:pt x="191052" y="281248"/>
                </a:lnTo>
                <a:lnTo>
                  <a:pt x="185471" y="285601"/>
                </a:lnTo>
                <a:lnTo>
                  <a:pt x="179845" y="289456"/>
                </a:lnTo>
                <a:lnTo>
                  <a:pt x="174189" y="292979"/>
                </a:lnTo>
                <a:lnTo>
                  <a:pt x="169466" y="295328"/>
                </a:lnTo>
                <a:lnTo>
                  <a:pt x="161678" y="297937"/>
                </a:lnTo>
                <a:lnTo>
                  <a:pt x="142837" y="303957"/>
                </a:lnTo>
                <a:lnTo>
                  <a:pt x="136182" y="305503"/>
                </a:lnTo>
                <a:lnTo>
                  <a:pt x="129841" y="306534"/>
                </a:lnTo>
                <a:lnTo>
                  <a:pt x="123708" y="307222"/>
                </a:lnTo>
                <a:lnTo>
                  <a:pt x="118667" y="307680"/>
                </a:lnTo>
                <a:lnTo>
                  <a:pt x="110526" y="308189"/>
                </a:lnTo>
                <a:lnTo>
                  <a:pt x="101193" y="308416"/>
                </a:lnTo>
                <a:lnTo>
                  <a:pt x="74698" y="308586"/>
                </a:lnTo>
                <a:lnTo>
                  <a:pt x="70754" y="307637"/>
                </a:lnTo>
                <a:lnTo>
                  <a:pt x="66220" y="306052"/>
                </a:lnTo>
                <a:lnTo>
                  <a:pt x="61291" y="304043"/>
                </a:lnTo>
                <a:lnTo>
                  <a:pt x="53276" y="301810"/>
                </a:lnTo>
                <a:lnTo>
                  <a:pt x="45586" y="299865"/>
                </a:lnTo>
                <a:lnTo>
                  <a:pt x="40868" y="298013"/>
                </a:lnTo>
                <a:lnTo>
                  <a:pt x="35818" y="295826"/>
                </a:lnTo>
                <a:lnTo>
                  <a:pt x="27666" y="293396"/>
                </a:lnTo>
                <a:lnTo>
                  <a:pt x="20869" y="292316"/>
                </a:lnTo>
                <a:lnTo>
                  <a:pt x="14672" y="291836"/>
                </a:lnTo>
                <a:lnTo>
                  <a:pt x="11687" y="290755"/>
                </a:lnTo>
                <a:lnTo>
                  <a:pt x="3886" y="285636"/>
                </a:lnTo>
                <a:lnTo>
                  <a:pt x="0" y="282879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SMARTPenAnnotation546"/>
          <p:cNvSpPr/>
          <p:nvPr/>
        </p:nvSpPr>
        <p:spPr>
          <a:xfrm>
            <a:off x="8181025" y="4903470"/>
            <a:ext cx="17143" cy="257176"/>
          </a:xfrm>
          <a:custGeom>
            <a:avLst/>
            <a:gdLst/>
            <a:ahLst/>
            <a:cxnLst/>
            <a:rect l="0" t="0" r="0" b="0"/>
            <a:pathLst>
              <a:path w="17143" h="257176">
                <a:moveTo>
                  <a:pt x="17142" y="0"/>
                </a:moveTo>
                <a:lnTo>
                  <a:pt x="12591" y="0"/>
                </a:lnTo>
                <a:lnTo>
                  <a:pt x="11250" y="952"/>
                </a:lnTo>
                <a:lnTo>
                  <a:pt x="10357" y="2540"/>
                </a:lnTo>
                <a:lnTo>
                  <a:pt x="9761" y="4550"/>
                </a:lnTo>
                <a:lnTo>
                  <a:pt x="9364" y="6843"/>
                </a:lnTo>
                <a:lnTo>
                  <a:pt x="8923" y="11931"/>
                </a:lnTo>
                <a:lnTo>
                  <a:pt x="8727" y="17368"/>
                </a:lnTo>
                <a:lnTo>
                  <a:pt x="8601" y="28619"/>
                </a:lnTo>
                <a:lnTo>
                  <a:pt x="8569" y="151450"/>
                </a:lnTo>
                <a:lnTo>
                  <a:pt x="7617" y="157164"/>
                </a:lnTo>
                <a:lnTo>
                  <a:pt x="6030" y="162879"/>
                </a:lnTo>
                <a:lnTo>
                  <a:pt x="4018" y="168593"/>
                </a:lnTo>
                <a:lnTo>
                  <a:pt x="2678" y="174308"/>
                </a:lnTo>
                <a:lnTo>
                  <a:pt x="1784" y="180023"/>
                </a:lnTo>
                <a:lnTo>
                  <a:pt x="1189" y="185737"/>
                </a:lnTo>
                <a:lnTo>
                  <a:pt x="791" y="191453"/>
                </a:lnTo>
                <a:lnTo>
                  <a:pt x="526" y="197167"/>
                </a:lnTo>
                <a:lnTo>
                  <a:pt x="154" y="211772"/>
                </a:lnTo>
                <a:lnTo>
                  <a:pt x="0" y="243682"/>
                </a:lnTo>
                <a:lnTo>
                  <a:pt x="951" y="245321"/>
                </a:lnTo>
                <a:lnTo>
                  <a:pt x="2539" y="246415"/>
                </a:lnTo>
                <a:lnTo>
                  <a:pt x="4549" y="247145"/>
                </a:lnTo>
                <a:lnTo>
                  <a:pt x="5889" y="248583"/>
                </a:lnTo>
                <a:lnTo>
                  <a:pt x="6782" y="250494"/>
                </a:lnTo>
                <a:lnTo>
                  <a:pt x="8569" y="257175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SMARTPenAnnotation547"/>
          <p:cNvSpPr/>
          <p:nvPr/>
        </p:nvSpPr>
        <p:spPr>
          <a:xfrm>
            <a:off x="8309609" y="4852080"/>
            <a:ext cx="205694" cy="299993"/>
          </a:xfrm>
          <a:custGeom>
            <a:avLst/>
            <a:gdLst/>
            <a:ahLst/>
            <a:cxnLst/>
            <a:rect l="0" t="0" r="0" b="0"/>
            <a:pathLst>
              <a:path w="205694" h="299993">
                <a:moveTo>
                  <a:pt x="0" y="77107"/>
                </a:moveTo>
                <a:lnTo>
                  <a:pt x="0" y="69726"/>
                </a:lnTo>
                <a:lnTo>
                  <a:pt x="4551" y="64337"/>
                </a:lnTo>
                <a:lnTo>
                  <a:pt x="9325" y="59367"/>
                </a:lnTo>
                <a:lnTo>
                  <a:pt x="11932" y="56707"/>
                </a:lnTo>
                <a:lnTo>
                  <a:pt x="13670" y="53982"/>
                </a:lnTo>
                <a:lnTo>
                  <a:pt x="15601" y="48415"/>
                </a:lnTo>
                <a:lnTo>
                  <a:pt x="21539" y="40225"/>
                </a:lnTo>
                <a:lnTo>
                  <a:pt x="25789" y="35374"/>
                </a:lnTo>
                <a:lnTo>
                  <a:pt x="33053" y="27444"/>
                </a:lnTo>
                <a:lnTo>
                  <a:pt x="36323" y="23996"/>
                </a:lnTo>
                <a:lnTo>
                  <a:pt x="40408" y="20745"/>
                </a:lnTo>
                <a:lnTo>
                  <a:pt x="45036" y="17625"/>
                </a:lnTo>
                <a:lnTo>
                  <a:pt x="50027" y="14592"/>
                </a:lnTo>
                <a:lnTo>
                  <a:pt x="55259" y="11618"/>
                </a:lnTo>
                <a:lnTo>
                  <a:pt x="66152" y="5773"/>
                </a:lnTo>
                <a:lnTo>
                  <a:pt x="71724" y="3834"/>
                </a:lnTo>
                <a:lnTo>
                  <a:pt x="77344" y="2541"/>
                </a:lnTo>
                <a:lnTo>
                  <a:pt x="82995" y="1679"/>
                </a:lnTo>
                <a:lnTo>
                  <a:pt x="88668" y="1104"/>
                </a:lnTo>
                <a:lnTo>
                  <a:pt x="94354" y="721"/>
                </a:lnTo>
                <a:lnTo>
                  <a:pt x="104801" y="295"/>
                </a:lnTo>
                <a:lnTo>
                  <a:pt x="116037" y="56"/>
                </a:lnTo>
                <a:lnTo>
                  <a:pt x="122374" y="0"/>
                </a:lnTo>
                <a:lnTo>
                  <a:pt x="125398" y="937"/>
                </a:lnTo>
                <a:lnTo>
                  <a:pt x="131299" y="4519"/>
                </a:lnTo>
                <a:lnTo>
                  <a:pt x="137094" y="9286"/>
                </a:lnTo>
                <a:lnTo>
                  <a:pt x="139975" y="11890"/>
                </a:lnTo>
                <a:lnTo>
                  <a:pt x="141895" y="14579"/>
                </a:lnTo>
                <a:lnTo>
                  <a:pt x="145548" y="22915"/>
                </a:lnTo>
                <a:lnTo>
                  <a:pt x="149779" y="28574"/>
                </a:lnTo>
                <a:lnTo>
                  <a:pt x="150335" y="32369"/>
                </a:lnTo>
                <a:lnTo>
                  <a:pt x="148413" y="41666"/>
                </a:lnTo>
                <a:lnTo>
                  <a:pt x="146924" y="49608"/>
                </a:lnTo>
                <a:lnTo>
                  <a:pt x="146527" y="53060"/>
                </a:lnTo>
                <a:lnTo>
                  <a:pt x="143546" y="61975"/>
                </a:lnTo>
                <a:lnTo>
                  <a:pt x="141417" y="67019"/>
                </a:lnTo>
                <a:lnTo>
                  <a:pt x="138094" y="71334"/>
                </a:lnTo>
                <a:lnTo>
                  <a:pt x="133973" y="75163"/>
                </a:lnTo>
                <a:lnTo>
                  <a:pt x="129320" y="78669"/>
                </a:lnTo>
                <a:lnTo>
                  <a:pt x="125266" y="82911"/>
                </a:lnTo>
                <a:lnTo>
                  <a:pt x="121612" y="87644"/>
                </a:lnTo>
                <a:lnTo>
                  <a:pt x="118222" y="92704"/>
                </a:lnTo>
                <a:lnTo>
                  <a:pt x="115010" y="97983"/>
                </a:lnTo>
                <a:lnTo>
                  <a:pt x="111916" y="103407"/>
                </a:lnTo>
                <a:lnTo>
                  <a:pt x="108900" y="108928"/>
                </a:lnTo>
                <a:lnTo>
                  <a:pt x="104985" y="113561"/>
                </a:lnTo>
                <a:lnTo>
                  <a:pt x="100471" y="117602"/>
                </a:lnTo>
                <a:lnTo>
                  <a:pt x="95556" y="121249"/>
                </a:lnTo>
                <a:lnTo>
                  <a:pt x="91326" y="124632"/>
                </a:lnTo>
                <a:lnTo>
                  <a:pt x="87555" y="127840"/>
                </a:lnTo>
                <a:lnTo>
                  <a:pt x="84087" y="130932"/>
                </a:lnTo>
                <a:lnTo>
                  <a:pt x="77695" y="136907"/>
                </a:lnTo>
                <a:lnTo>
                  <a:pt x="65830" y="148503"/>
                </a:lnTo>
                <a:lnTo>
                  <a:pt x="62937" y="150422"/>
                </a:lnTo>
                <a:lnTo>
                  <a:pt x="57183" y="152554"/>
                </a:lnTo>
                <a:lnTo>
                  <a:pt x="51940" y="154110"/>
                </a:lnTo>
                <a:lnTo>
                  <a:pt x="47034" y="154215"/>
                </a:lnTo>
                <a:lnTo>
                  <a:pt x="46597" y="153278"/>
                </a:lnTo>
                <a:lnTo>
                  <a:pt x="47257" y="151700"/>
                </a:lnTo>
                <a:lnTo>
                  <a:pt x="51837" y="145526"/>
                </a:lnTo>
                <a:lnTo>
                  <a:pt x="58116" y="139078"/>
                </a:lnTo>
                <a:lnTo>
                  <a:pt x="63295" y="133860"/>
                </a:lnTo>
                <a:lnTo>
                  <a:pt x="66961" y="132087"/>
                </a:lnTo>
                <a:lnTo>
                  <a:pt x="71311" y="130906"/>
                </a:lnTo>
                <a:lnTo>
                  <a:pt x="76116" y="130118"/>
                </a:lnTo>
                <a:lnTo>
                  <a:pt x="80271" y="128640"/>
                </a:lnTo>
                <a:lnTo>
                  <a:pt x="83994" y="126702"/>
                </a:lnTo>
                <a:lnTo>
                  <a:pt x="87429" y="124458"/>
                </a:lnTo>
                <a:lnTo>
                  <a:pt x="92577" y="122962"/>
                </a:lnTo>
                <a:lnTo>
                  <a:pt x="98866" y="121965"/>
                </a:lnTo>
                <a:lnTo>
                  <a:pt x="105916" y="121300"/>
                </a:lnTo>
                <a:lnTo>
                  <a:pt x="112521" y="120856"/>
                </a:lnTo>
                <a:lnTo>
                  <a:pt x="118829" y="120561"/>
                </a:lnTo>
                <a:lnTo>
                  <a:pt x="134269" y="120145"/>
                </a:lnTo>
                <a:lnTo>
                  <a:pt x="138090" y="120086"/>
                </a:lnTo>
                <a:lnTo>
                  <a:pt x="142543" y="121000"/>
                </a:lnTo>
                <a:lnTo>
                  <a:pt x="147417" y="122562"/>
                </a:lnTo>
                <a:lnTo>
                  <a:pt x="152571" y="124555"/>
                </a:lnTo>
                <a:lnTo>
                  <a:pt x="156959" y="125884"/>
                </a:lnTo>
                <a:lnTo>
                  <a:pt x="160838" y="126770"/>
                </a:lnTo>
                <a:lnTo>
                  <a:pt x="164376" y="127361"/>
                </a:lnTo>
                <a:lnTo>
                  <a:pt x="168639" y="128707"/>
                </a:lnTo>
                <a:lnTo>
                  <a:pt x="173387" y="130557"/>
                </a:lnTo>
                <a:lnTo>
                  <a:pt x="178457" y="132743"/>
                </a:lnTo>
                <a:lnTo>
                  <a:pt x="182789" y="136105"/>
                </a:lnTo>
                <a:lnTo>
                  <a:pt x="186629" y="140252"/>
                </a:lnTo>
                <a:lnTo>
                  <a:pt x="190142" y="144921"/>
                </a:lnTo>
                <a:lnTo>
                  <a:pt x="193437" y="148987"/>
                </a:lnTo>
                <a:lnTo>
                  <a:pt x="199638" y="156043"/>
                </a:lnTo>
                <a:lnTo>
                  <a:pt x="201672" y="160211"/>
                </a:lnTo>
                <a:lnTo>
                  <a:pt x="203028" y="164895"/>
                </a:lnTo>
                <a:lnTo>
                  <a:pt x="204535" y="174226"/>
                </a:lnTo>
                <a:lnTo>
                  <a:pt x="205205" y="181549"/>
                </a:lnTo>
                <a:lnTo>
                  <a:pt x="205503" y="190518"/>
                </a:lnTo>
                <a:lnTo>
                  <a:pt x="205693" y="207248"/>
                </a:lnTo>
                <a:lnTo>
                  <a:pt x="203805" y="211493"/>
                </a:lnTo>
                <a:lnTo>
                  <a:pt x="200640" y="216228"/>
                </a:lnTo>
                <a:lnTo>
                  <a:pt x="196625" y="221289"/>
                </a:lnTo>
                <a:lnTo>
                  <a:pt x="192996" y="225616"/>
                </a:lnTo>
                <a:lnTo>
                  <a:pt x="189624" y="229453"/>
                </a:lnTo>
                <a:lnTo>
                  <a:pt x="183338" y="237209"/>
                </a:lnTo>
                <a:lnTo>
                  <a:pt x="180327" y="241944"/>
                </a:lnTo>
                <a:lnTo>
                  <a:pt x="177369" y="247006"/>
                </a:lnTo>
                <a:lnTo>
                  <a:pt x="171542" y="255170"/>
                </a:lnTo>
                <a:lnTo>
                  <a:pt x="168654" y="258681"/>
                </a:lnTo>
                <a:lnTo>
                  <a:pt x="164824" y="261974"/>
                </a:lnTo>
                <a:lnTo>
                  <a:pt x="160364" y="265122"/>
                </a:lnTo>
                <a:lnTo>
                  <a:pt x="155488" y="268173"/>
                </a:lnTo>
                <a:lnTo>
                  <a:pt x="150331" y="271159"/>
                </a:lnTo>
                <a:lnTo>
                  <a:pt x="139521" y="277017"/>
                </a:lnTo>
                <a:lnTo>
                  <a:pt x="122726" y="285670"/>
                </a:lnTo>
                <a:lnTo>
                  <a:pt x="117061" y="287587"/>
                </a:lnTo>
                <a:lnTo>
                  <a:pt x="111378" y="288865"/>
                </a:lnTo>
                <a:lnTo>
                  <a:pt x="105685" y="289716"/>
                </a:lnTo>
                <a:lnTo>
                  <a:pt x="99984" y="290284"/>
                </a:lnTo>
                <a:lnTo>
                  <a:pt x="94279" y="290663"/>
                </a:lnTo>
                <a:lnTo>
                  <a:pt x="88570" y="290914"/>
                </a:lnTo>
                <a:lnTo>
                  <a:pt x="82860" y="292035"/>
                </a:lnTo>
                <a:lnTo>
                  <a:pt x="77148" y="293735"/>
                </a:lnTo>
                <a:lnTo>
                  <a:pt x="71434" y="295821"/>
                </a:lnTo>
                <a:lnTo>
                  <a:pt x="66673" y="297211"/>
                </a:lnTo>
                <a:lnTo>
                  <a:pt x="62547" y="298138"/>
                </a:lnTo>
                <a:lnTo>
                  <a:pt x="58843" y="298756"/>
                </a:lnTo>
                <a:lnTo>
                  <a:pt x="54469" y="299168"/>
                </a:lnTo>
                <a:lnTo>
                  <a:pt x="49648" y="299443"/>
                </a:lnTo>
                <a:lnTo>
                  <a:pt x="34291" y="299992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SMARTPenAnnotation548"/>
          <p:cNvSpPr/>
          <p:nvPr/>
        </p:nvSpPr>
        <p:spPr>
          <a:xfrm>
            <a:off x="5489257" y="5503652"/>
            <a:ext cx="608648" cy="445630"/>
          </a:xfrm>
          <a:custGeom>
            <a:avLst/>
            <a:gdLst/>
            <a:ahLst/>
            <a:cxnLst/>
            <a:rect l="0" t="0" r="0" b="0"/>
            <a:pathLst>
              <a:path w="608648" h="445630">
                <a:moveTo>
                  <a:pt x="0" y="351365"/>
                </a:moveTo>
                <a:lnTo>
                  <a:pt x="4551" y="351365"/>
                </a:lnTo>
                <a:lnTo>
                  <a:pt x="5892" y="352318"/>
                </a:lnTo>
                <a:lnTo>
                  <a:pt x="6785" y="353905"/>
                </a:lnTo>
                <a:lnTo>
                  <a:pt x="7381" y="355916"/>
                </a:lnTo>
                <a:lnTo>
                  <a:pt x="8731" y="357256"/>
                </a:lnTo>
                <a:lnTo>
                  <a:pt x="10583" y="358150"/>
                </a:lnTo>
                <a:lnTo>
                  <a:pt x="15849" y="359585"/>
                </a:lnTo>
                <a:lnTo>
                  <a:pt x="29882" y="372699"/>
                </a:lnTo>
                <a:lnTo>
                  <a:pt x="45835" y="388630"/>
                </a:lnTo>
                <a:lnTo>
                  <a:pt x="48654" y="390495"/>
                </a:lnTo>
                <a:lnTo>
                  <a:pt x="54327" y="392569"/>
                </a:lnTo>
                <a:lnTo>
                  <a:pt x="56220" y="394074"/>
                </a:lnTo>
                <a:lnTo>
                  <a:pt x="57483" y="396031"/>
                </a:lnTo>
                <a:lnTo>
                  <a:pt x="58324" y="398287"/>
                </a:lnTo>
                <a:lnTo>
                  <a:pt x="61799" y="403334"/>
                </a:lnTo>
                <a:lnTo>
                  <a:pt x="71791" y="414335"/>
                </a:lnTo>
                <a:lnTo>
                  <a:pt x="74531" y="416206"/>
                </a:lnTo>
                <a:lnTo>
                  <a:pt x="82937" y="419790"/>
                </a:lnTo>
                <a:lnTo>
                  <a:pt x="98629" y="430463"/>
                </a:lnTo>
                <a:lnTo>
                  <a:pt x="108912" y="435781"/>
                </a:lnTo>
                <a:lnTo>
                  <a:pt x="117787" y="442723"/>
                </a:lnTo>
                <a:lnTo>
                  <a:pt x="123152" y="444356"/>
                </a:lnTo>
                <a:lnTo>
                  <a:pt x="140042" y="445548"/>
                </a:lnTo>
                <a:lnTo>
                  <a:pt x="148598" y="445629"/>
                </a:lnTo>
                <a:lnTo>
                  <a:pt x="150500" y="444687"/>
                </a:lnTo>
                <a:lnTo>
                  <a:pt x="151768" y="443108"/>
                </a:lnTo>
                <a:lnTo>
                  <a:pt x="152614" y="441102"/>
                </a:lnTo>
                <a:lnTo>
                  <a:pt x="154130" y="439764"/>
                </a:lnTo>
                <a:lnTo>
                  <a:pt x="156093" y="438873"/>
                </a:lnTo>
                <a:lnTo>
                  <a:pt x="158355" y="438279"/>
                </a:lnTo>
                <a:lnTo>
                  <a:pt x="163408" y="435078"/>
                </a:lnTo>
                <a:lnTo>
                  <a:pt x="166088" y="432892"/>
                </a:lnTo>
                <a:lnTo>
                  <a:pt x="167875" y="430481"/>
                </a:lnTo>
                <a:lnTo>
                  <a:pt x="169861" y="425263"/>
                </a:lnTo>
                <a:lnTo>
                  <a:pt x="170980" y="416970"/>
                </a:lnTo>
                <a:lnTo>
                  <a:pt x="172089" y="414152"/>
                </a:lnTo>
                <a:lnTo>
                  <a:pt x="175862" y="408480"/>
                </a:lnTo>
                <a:lnTo>
                  <a:pt x="178173" y="400244"/>
                </a:lnTo>
                <a:lnTo>
                  <a:pt x="179200" y="390234"/>
                </a:lnTo>
                <a:lnTo>
                  <a:pt x="179657" y="379436"/>
                </a:lnTo>
                <a:lnTo>
                  <a:pt x="182400" y="368286"/>
                </a:lnTo>
                <a:lnTo>
                  <a:pt x="185842" y="357933"/>
                </a:lnTo>
                <a:lnTo>
                  <a:pt x="187779" y="345797"/>
                </a:lnTo>
                <a:lnTo>
                  <a:pt x="188232" y="335873"/>
                </a:lnTo>
                <a:lnTo>
                  <a:pt x="188488" y="315025"/>
                </a:lnTo>
                <a:lnTo>
                  <a:pt x="188585" y="277392"/>
                </a:lnTo>
                <a:lnTo>
                  <a:pt x="186051" y="265783"/>
                </a:lnTo>
                <a:lnTo>
                  <a:pt x="182702" y="254274"/>
                </a:lnTo>
                <a:lnTo>
                  <a:pt x="181213" y="242808"/>
                </a:lnTo>
                <a:lnTo>
                  <a:pt x="180552" y="231363"/>
                </a:lnTo>
                <a:lnTo>
                  <a:pt x="180258" y="219926"/>
                </a:lnTo>
                <a:lnTo>
                  <a:pt x="180022" y="125738"/>
                </a:lnTo>
                <a:lnTo>
                  <a:pt x="180975" y="122842"/>
                </a:lnTo>
                <a:lnTo>
                  <a:pt x="184573" y="117084"/>
                </a:lnTo>
                <a:lnTo>
                  <a:pt x="193692" y="105627"/>
                </a:lnTo>
                <a:lnTo>
                  <a:pt x="197090" y="97049"/>
                </a:lnTo>
                <a:lnTo>
                  <a:pt x="201261" y="91334"/>
                </a:lnTo>
                <a:lnTo>
                  <a:pt x="208829" y="85618"/>
                </a:lnTo>
                <a:lnTo>
                  <a:pt x="221260" y="77045"/>
                </a:lnTo>
                <a:lnTo>
                  <a:pt x="224660" y="74188"/>
                </a:lnTo>
                <a:lnTo>
                  <a:pt x="230976" y="71013"/>
                </a:lnTo>
                <a:lnTo>
                  <a:pt x="242428" y="66685"/>
                </a:lnTo>
                <a:lnTo>
                  <a:pt x="247344" y="64424"/>
                </a:lnTo>
                <a:lnTo>
                  <a:pt x="257885" y="61911"/>
                </a:lnTo>
                <a:lnTo>
                  <a:pt x="263364" y="61241"/>
                </a:lnTo>
                <a:lnTo>
                  <a:pt x="271990" y="57956"/>
                </a:lnTo>
                <a:lnTo>
                  <a:pt x="289841" y="48086"/>
                </a:lnTo>
                <a:lnTo>
                  <a:pt x="303125" y="45125"/>
                </a:lnTo>
                <a:lnTo>
                  <a:pt x="317603" y="42855"/>
                </a:lnTo>
                <a:lnTo>
                  <a:pt x="330387" y="38672"/>
                </a:lnTo>
                <a:lnTo>
                  <a:pt x="352845" y="30962"/>
                </a:lnTo>
                <a:lnTo>
                  <a:pt x="366687" y="25449"/>
                </a:lnTo>
                <a:lnTo>
                  <a:pt x="373046" y="22645"/>
                </a:lnTo>
                <a:lnTo>
                  <a:pt x="387731" y="19530"/>
                </a:lnTo>
                <a:lnTo>
                  <a:pt x="403782" y="17193"/>
                </a:lnTo>
                <a:lnTo>
                  <a:pt x="420441" y="12979"/>
                </a:lnTo>
                <a:lnTo>
                  <a:pt x="437370" y="10472"/>
                </a:lnTo>
                <a:lnTo>
                  <a:pt x="454419" y="9357"/>
                </a:lnTo>
                <a:lnTo>
                  <a:pt x="471522" y="8861"/>
                </a:lnTo>
                <a:lnTo>
                  <a:pt x="488648" y="6101"/>
                </a:lnTo>
                <a:lnTo>
                  <a:pt x="504832" y="2652"/>
                </a:lnTo>
                <a:lnTo>
                  <a:pt x="518375" y="1119"/>
                </a:lnTo>
                <a:lnTo>
                  <a:pt x="533284" y="438"/>
                </a:lnTo>
                <a:lnTo>
                  <a:pt x="555203" y="54"/>
                </a:lnTo>
                <a:lnTo>
                  <a:pt x="561588" y="0"/>
                </a:lnTo>
                <a:lnTo>
                  <a:pt x="573762" y="2480"/>
                </a:lnTo>
                <a:lnTo>
                  <a:pt x="585523" y="5805"/>
                </a:lnTo>
                <a:lnTo>
                  <a:pt x="603515" y="7940"/>
                </a:lnTo>
                <a:lnTo>
                  <a:pt x="608647" y="8465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SMARTPenAnnotation549"/>
          <p:cNvSpPr/>
          <p:nvPr/>
        </p:nvSpPr>
        <p:spPr>
          <a:xfrm>
            <a:off x="5806440" y="5607647"/>
            <a:ext cx="213907" cy="281274"/>
          </a:xfrm>
          <a:custGeom>
            <a:avLst/>
            <a:gdLst/>
            <a:ahLst/>
            <a:cxnLst/>
            <a:rect l="0" t="0" r="0" b="0"/>
            <a:pathLst>
              <a:path w="213907" h="281274">
                <a:moveTo>
                  <a:pt x="0" y="50203"/>
                </a:moveTo>
                <a:lnTo>
                  <a:pt x="0" y="45652"/>
                </a:lnTo>
                <a:lnTo>
                  <a:pt x="952" y="44311"/>
                </a:lnTo>
                <a:lnTo>
                  <a:pt x="2540" y="43417"/>
                </a:lnTo>
                <a:lnTo>
                  <a:pt x="7381" y="41983"/>
                </a:lnTo>
                <a:lnTo>
                  <a:pt x="12770" y="37184"/>
                </a:lnTo>
                <a:lnTo>
                  <a:pt x="15181" y="35809"/>
                </a:lnTo>
                <a:lnTo>
                  <a:pt x="20400" y="34280"/>
                </a:lnTo>
                <a:lnTo>
                  <a:pt x="25894" y="33601"/>
                </a:lnTo>
                <a:lnTo>
                  <a:pt x="28692" y="33420"/>
                </a:lnTo>
                <a:lnTo>
                  <a:pt x="31511" y="32347"/>
                </a:lnTo>
                <a:lnTo>
                  <a:pt x="37182" y="28614"/>
                </a:lnTo>
                <a:lnTo>
                  <a:pt x="42878" y="26321"/>
                </a:lnTo>
                <a:lnTo>
                  <a:pt x="49537" y="24349"/>
                </a:lnTo>
                <a:lnTo>
                  <a:pt x="53979" y="22489"/>
                </a:lnTo>
                <a:lnTo>
                  <a:pt x="58846" y="20297"/>
                </a:lnTo>
                <a:lnTo>
                  <a:pt x="63043" y="17883"/>
                </a:lnTo>
                <a:lnTo>
                  <a:pt x="66794" y="15321"/>
                </a:lnTo>
                <a:lnTo>
                  <a:pt x="70247" y="12661"/>
                </a:lnTo>
                <a:lnTo>
                  <a:pt x="74453" y="10887"/>
                </a:lnTo>
                <a:lnTo>
                  <a:pt x="79163" y="9705"/>
                </a:lnTo>
                <a:lnTo>
                  <a:pt x="84208" y="8917"/>
                </a:lnTo>
                <a:lnTo>
                  <a:pt x="88523" y="8391"/>
                </a:lnTo>
                <a:lnTo>
                  <a:pt x="92353" y="8041"/>
                </a:lnTo>
                <a:lnTo>
                  <a:pt x="95858" y="7807"/>
                </a:lnTo>
                <a:lnTo>
                  <a:pt x="99148" y="6699"/>
                </a:lnTo>
                <a:lnTo>
                  <a:pt x="105343" y="2928"/>
                </a:lnTo>
                <a:lnTo>
                  <a:pt x="109281" y="1541"/>
                </a:lnTo>
                <a:lnTo>
                  <a:pt x="113812" y="617"/>
                </a:lnTo>
                <a:lnTo>
                  <a:pt x="118737" y="0"/>
                </a:lnTo>
                <a:lnTo>
                  <a:pt x="122973" y="542"/>
                </a:lnTo>
                <a:lnTo>
                  <a:pt x="126749" y="1856"/>
                </a:lnTo>
                <a:lnTo>
                  <a:pt x="135103" y="6257"/>
                </a:lnTo>
                <a:lnTo>
                  <a:pt x="141101" y="11570"/>
                </a:lnTo>
                <a:lnTo>
                  <a:pt x="143597" y="13018"/>
                </a:lnTo>
                <a:lnTo>
                  <a:pt x="148911" y="14626"/>
                </a:lnTo>
                <a:lnTo>
                  <a:pt x="150709" y="16007"/>
                </a:lnTo>
                <a:lnTo>
                  <a:pt x="151907" y="17881"/>
                </a:lnTo>
                <a:lnTo>
                  <a:pt x="153239" y="22503"/>
                </a:lnTo>
                <a:lnTo>
                  <a:pt x="153989" y="30459"/>
                </a:lnTo>
                <a:lnTo>
                  <a:pt x="154211" y="38850"/>
                </a:lnTo>
                <a:lnTo>
                  <a:pt x="154263" y="44522"/>
                </a:lnTo>
                <a:lnTo>
                  <a:pt x="151746" y="52758"/>
                </a:lnTo>
                <a:lnTo>
                  <a:pt x="149741" y="57621"/>
                </a:lnTo>
                <a:lnTo>
                  <a:pt x="144974" y="65565"/>
                </a:lnTo>
                <a:lnTo>
                  <a:pt x="138728" y="73223"/>
                </a:lnTo>
                <a:lnTo>
                  <a:pt x="134395" y="77932"/>
                </a:lnTo>
                <a:lnTo>
                  <a:pt x="129601" y="82976"/>
                </a:lnTo>
                <a:lnTo>
                  <a:pt x="125453" y="88244"/>
                </a:lnTo>
                <a:lnTo>
                  <a:pt x="121735" y="93661"/>
                </a:lnTo>
                <a:lnTo>
                  <a:pt x="118304" y="99177"/>
                </a:lnTo>
                <a:lnTo>
                  <a:pt x="114112" y="104760"/>
                </a:lnTo>
                <a:lnTo>
                  <a:pt x="109412" y="110387"/>
                </a:lnTo>
                <a:lnTo>
                  <a:pt x="104374" y="116043"/>
                </a:lnTo>
                <a:lnTo>
                  <a:pt x="93696" y="127407"/>
                </a:lnTo>
                <a:lnTo>
                  <a:pt x="75869" y="145675"/>
                </a:lnTo>
                <a:lnTo>
                  <a:pt x="71534" y="149093"/>
                </a:lnTo>
                <a:lnTo>
                  <a:pt x="66739" y="152325"/>
                </a:lnTo>
                <a:lnTo>
                  <a:pt x="54458" y="159804"/>
                </a:lnTo>
                <a:lnTo>
                  <a:pt x="50238" y="160827"/>
                </a:lnTo>
                <a:lnTo>
                  <a:pt x="45188" y="161281"/>
                </a:lnTo>
                <a:lnTo>
                  <a:pt x="39768" y="161483"/>
                </a:lnTo>
                <a:lnTo>
                  <a:pt x="34332" y="161644"/>
                </a:lnTo>
                <a:lnTo>
                  <a:pt x="41674" y="154264"/>
                </a:lnTo>
                <a:lnTo>
                  <a:pt x="44874" y="153602"/>
                </a:lnTo>
                <a:lnTo>
                  <a:pt x="47061" y="153426"/>
                </a:lnTo>
                <a:lnTo>
                  <a:pt x="49471" y="152356"/>
                </a:lnTo>
                <a:lnTo>
                  <a:pt x="54689" y="148626"/>
                </a:lnTo>
                <a:lnTo>
                  <a:pt x="58367" y="147251"/>
                </a:lnTo>
                <a:lnTo>
                  <a:pt x="62724" y="146334"/>
                </a:lnTo>
                <a:lnTo>
                  <a:pt x="67533" y="145723"/>
                </a:lnTo>
                <a:lnTo>
                  <a:pt x="71692" y="144363"/>
                </a:lnTo>
                <a:lnTo>
                  <a:pt x="75417" y="142503"/>
                </a:lnTo>
                <a:lnTo>
                  <a:pt x="78853" y="140312"/>
                </a:lnTo>
                <a:lnTo>
                  <a:pt x="83048" y="137898"/>
                </a:lnTo>
                <a:lnTo>
                  <a:pt x="92790" y="132676"/>
                </a:lnTo>
                <a:lnTo>
                  <a:pt x="98055" y="130902"/>
                </a:lnTo>
                <a:lnTo>
                  <a:pt x="103470" y="129720"/>
                </a:lnTo>
                <a:lnTo>
                  <a:pt x="108985" y="128931"/>
                </a:lnTo>
                <a:lnTo>
                  <a:pt x="114566" y="128406"/>
                </a:lnTo>
                <a:lnTo>
                  <a:pt x="120192" y="128056"/>
                </a:lnTo>
                <a:lnTo>
                  <a:pt x="125849" y="127822"/>
                </a:lnTo>
                <a:lnTo>
                  <a:pt x="130571" y="126714"/>
                </a:lnTo>
                <a:lnTo>
                  <a:pt x="134672" y="125023"/>
                </a:lnTo>
                <a:lnTo>
                  <a:pt x="138359" y="122943"/>
                </a:lnTo>
                <a:lnTo>
                  <a:pt x="142721" y="122509"/>
                </a:lnTo>
                <a:lnTo>
                  <a:pt x="147535" y="123171"/>
                </a:lnTo>
                <a:lnTo>
                  <a:pt x="152649" y="124566"/>
                </a:lnTo>
                <a:lnTo>
                  <a:pt x="157011" y="125496"/>
                </a:lnTo>
                <a:lnTo>
                  <a:pt x="160872" y="126116"/>
                </a:lnTo>
                <a:lnTo>
                  <a:pt x="164397" y="126529"/>
                </a:lnTo>
                <a:lnTo>
                  <a:pt x="167701" y="127757"/>
                </a:lnTo>
                <a:lnTo>
                  <a:pt x="173911" y="131661"/>
                </a:lnTo>
                <a:lnTo>
                  <a:pt x="177853" y="133083"/>
                </a:lnTo>
                <a:lnTo>
                  <a:pt x="182386" y="134031"/>
                </a:lnTo>
                <a:lnTo>
                  <a:pt x="187313" y="134664"/>
                </a:lnTo>
                <a:lnTo>
                  <a:pt x="191550" y="136038"/>
                </a:lnTo>
                <a:lnTo>
                  <a:pt x="195327" y="137906"/>
                </a:lnTo>
                <a:lnTo>
                  <a:pt x="198798" y="140104"/>
                </a:lnTo>
                <a:lnTo>
                  <a:pt x="201112" y="142522"/>
                </a:lnTo>
                <a:lnTo>
                  <a:pt x="202655" y="145086"/>
                </a:lnTo>
                <a:lnTo>
                  <a:pt x="203683" y="147748"/>
                </a:lnTo>
                <a:lnTo>
                  <a:pt x="207366" y="153246"/>
                </a:lnTo>
                <a:lnTo>
                  <a:pt x="209681" y="156046"/>
                </a:lnTo>
                <a:lnTo>
                  <a:pt x="211224" y="158865"/>
                </a:lnTo>
                <a:lnTo>
                  <a:pt x="212940" y="164537"/>
                </a:lnTo>
                <a:lnTo>
                  <a:pt x="213906" y="173085"/>
                </a:lnTo>
                <a:lnTo>
                  <a:pt x="211591" y="181334"/>
                </a:lnTo>
                <a:lnTo>
                  <a:pt x="209641" y="186202"/>
                </a:lnTo>
                <a:lnTo>
                  <a:pt x="207473" y="194150"/>
                </a:lnTo>
                <a:lnTo>
                  <a:pt x="206895" y="197602"/>
                </a:lnTo>
                <a:lnTo>
                  <a:pt x="204605" y="201809"/>
                </a:lnTo>
                <a:lnTo>
                  <a:pt x="201173" y="206519"/>
                </a:lnTo>
                <a:lnTo>
                  <a:pt x="196980" y="211563"/>
                </a:lnTo>
                <a:lnTo>
                  <a:pt x="193232" y="216831"/>
                </a:lnTo>
                <a:lnTo>
                  <a:pt x="189782" y="222249"/>
                </a:lnTo>
                <a:lnTo>
                  <a:pt x="186528" y="227765"/>
                </a:lnTo>
                <a:lnTo>
                  <a:pt x="180374" y="236434"/>
                </a:lnTo>
                <a:lnTo>
                  <a:pt x="177399" y="240080"/>
                </a:lnTo>
                <a:lnTo>
                  <a:pt x="173511" y="243462"/>
                </a:lnTo>
                <a:lnTo>
                  <a:pt x="169014" y="246670"/>
                </a:lnTo>
                <a:lnTo>
                  <a:pt x="164111" y="249761"/>
                </a:lnTo>
                <a:lnTo>
                  <a:pt x="158937" y="252774"/>
                </a:lnTo>
                <a:lnTo>
                  <a:pt x="153583" y="255735"/>
                </a:lnTo>
                <a:lnTo>
                  <a:pt x="148108" y="258662"/>
                </a:lnTo>
                <a:lnTo>
                  <a:pt x="142554" y="260613"/>
                </a:lnTo>
                <a:lnTo>
                  <a:pt x="136946" y="261914"/>
                </a:lnTo>
                <a:lnTo>
                  <a:pt x="131302" y="262781"/>
                </a:lnTo>
                <a:lnTo>
                  <a:pt x="125635" y="264312"/>
                </a:lnTo>
                <a:lnTo>
                  <a:pt x="119951" y="266285"/>
                </a:lnTo>
                <a:lnTo>
                  <a:pt x="114257" y="268552"/>
                </a:lnTo>
                <a:lnTo>
                  <a:pt x="109509" y="270064"/>
                </a:lnTo>
                <a:lnTo>
                  <a:pt x="105391" y="271072"/>
                </a:lnTo>
                <a:lnTo>
                  <a:pt x="101693" y="271744"/>
                </a:lnTo>
                <a:lnTo>
                  <a:pt x="97323" y="273144"/>
                </a:lnTo>
                <a:lnTo>
                  <a:pt x="92504" y="275030"/>
                </a:lnTo>
                <a:lnTo>
                  <a:pt x="87387" y="277241"/>
                </a:lnTo>
                <a:lnTo>
                  <a:pt x="83022" y="278713"/>
                </a:lnTo>
                <a:lnTo>
                  <a:pt x="79161" y="279696"/>
                </a:lnTo>
                <a:lnTo>
                  <a:pt x="75633" y="280350"/>
                </a:lnTo>
                <a:lnTo>
                  <a:pt x="71377" y="280787"/>
                </a:lnTo>
                <a:lnTo>
                  <a:pt x="66635" y="281078"/>
                </a:lnTo>
                <a:lnTo>
                  <a:pt x="61568" y="281273"/>
                </a:lnTo>
                <a:lnTo>
                  <a:pt x="57238" y="280449"/>
                </a:lnTo>
                <a:lnTo>
                  <a:pt x="53398" y="278948"/>
                </a:lnTo>
                <a:lnTo>
                  <a:pt x="49886" y="276994"/>
                </a:lnTo>
                <a:lnTo>
                  <a:pt x="43444" y="274824"/>
                </a:lnTo>
                <a:lnTo>
                  <a:pt x="37406" y="273859"/>
                </a:lnTo>
                <a:lnTo>
                  <a:pt x="31547" y="273430"/>
                </a:lnTo>
                <a:lnTo>
                  <a:pt x="25717" y="273088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SMARTPenAnnotation550"/>
          <p:cNvSpPr/>
          <p:nvPr/>
        </p:nvSpPr>
        <p:spPr>
          <a:xfrm>
            <a:off x="6127325" y="5717857"/>
            <a:ext cx="13443" cy="17146"/>
          </a:xfrm>
          <a:custGeom>
            <a:avLst/>
            <a:gdLst/>
            <a:ahLst/>
            <a:cxnLst/>
            <a:rect l="0" t="0" r="0" b="0"/>
            <a:pathLst>
              <a:path w="13443" h="17146">
                <a:moveTo>
                  <a:pt x="13442" y="17145"/>
                </a:moveTo>
                <a:lnTo>
                  <a:pt x="6061" y="17145"/>
                </a:lnTo>
                <a:lnTo>
                  <a:pt x="5664" y="16193"/>
                </a:lnTo>
                <a:lnTo>
                  <a:pt x="5399" y="14605"/>
                </a:lnTo>
                <a:lnTo>
                  <a:pt x="5223" y="12595"/>
                </a:lnTo>
                <a:lnTo>
                  <a:pt x="4153" y="11254"/>
                </a:lnTo>
                <a:lnTo>
                  <a:pt x="2487" y="10360"/>
                </a:lnTo>
                <a:lnTo>
                  <a:pt x="423" y="9764"/>
                </a:lnTo>
                <a:lnTo>
                  <a:pt x="0" y="8415"/>
                </a:lnTo>
                <a:lnTo>
                  <a:pt x="671" y="6562"/>
                </a:lnTo>
                <a:lnTo>
                  <a:pt x="4624" y="384"/>
                </a:lnTo>
                <a:lnTo>
                  <a:pt x="5659" y="257"/>
                </a:lnTo>
                <a:lnTo>
                  <a:pt x="7300" y="171"/>
                </a:lnTo>
                <a:lnTo>
                  <a:pt x="13442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SMARTPenAnnotation551"/>
          <p:cNvSpPr/>
          <p:nvPr/>
        </p:nvSpPr>
        <p:spPr>
          <a:xfrm>
            <a:off x="6238698" y="5469254"/>
            <a:ext cx="553580" cy="411119"/>
          </a:xfrm>
          <a:custGeom>
            <a:avLst/>
            <a:gdLst/>
            <a:ahLst/>
            <a:cxnLst/>
            <a:rect l="0" t="0" r="0" b="0"/>
            <a:pathLst>
              <a:path w="553580" h="411119">
                <a:moveTo>
                  <a:pt x="4939" y="334328"/>
                </a:moveTo>
                <a:lnTo>
                  <a:pt x="0" y="334328"/>
                </a:lnTo>
                <a:lnTo>
                  <a:pt x="4101" y="334328"/>
                </a:lnTo>
                <a:lnTo>
                  <a:pt x="4380" y="335281"/>
                </a:lnTo>
                <a:lnTo>
                  <a:pt x="4918" y="347099"/>
                </a:lnTo>
                <a:lnTo>
                  <a:pt x="5877" y="348557"/>
                </a:lnTo>
                <a:lnTo>
                  <a:pt x="7469" y="349529"/>
                </a:lnTo>
                <a:lnTo>
                  <a:pt x="9484" y="350177"/>
                </a:lnTo>
                <a:lnTo>
                  <a:pt x="14261" y="353437"/>
                </a:lnTo>
                <a:lnTo>
                  <a:pt x="27898" y="366019"/>
                </a:lnTo>
                <a:lnTo>
                  <a:pt x="42100" y="380083"/>
                </a:lnTo>
                <a:lnTo>
                  <a:pt x="44000" y="382928"/>
                </a:lnTo>
                <a:lnTo>
                  <a:pt x="46112" y="388631"/>
                </a:lnTo>
                <a:lnTo>
                  <a:pt x="47628" y="390532"/>
                </a:lnTo>
                <a:lnTo>
                  <a:pt x="49591" y="391800"/>
                </a:lnTo>
                <a:lnTo>
                  <a:pt x="51852" y="392645"/>
                </a:lnTo>
                <a:lnTo>
                  <a:pt x="56904" y="396125"/>
                </a:lnTo>
                <a:lnTo>
                  <a:pt x="59585" y="398386"/>
                </a:lnTo>
                <a:lnTo>
                  <a:pt x="62325" y="399893"/>
                </a:lnTo>
                <a:lnTo>
                  <a:pt x="71857" y="402512"/>
                </a:lnTo>
                <a:lnTo>
                  <a:pt x="81696" y="411118"/>
                </a:lnTo>
                <a:lnTo>
                  <a:pt x="90301" y="403252"/>
                </a:lnTo>
                <a:lnTo>
                  <a:pt x="90632" y="391006"/>
                </a:lnTo>
                <a:lnTo>
                  <a:pt x="90664" y="165850"/>
                </a:lnTo>
                <a:lnTo>
                  <a:pt x="93204" y="154357"/>
                </a:lnTo>
                <a:lnTo>
                  <a:pt x="96556" y="143851"/>
                </a:lnTo>
                <a:lnTo>
                  <a:pt x="99394" y="131628"/>
                </a:lnTo>
                <a:lnTo>
                  <a:pt x="103434" y="121685"/>
                </a:lnTo>
                <a:lnTo>
                  <a:pt x="111064" y="109927"/>
                </a:lnTo>
                <a:lnTo>
                  <a:pt x="121222" y="98373"/>
                </a:lnTo>
                <a:lnTo>
                  <a:pt x="123295" y="96109"/>
                </a:lnTo>
                <a:lnTo>
                  <a:pt x="133564" y="90284"/>
                </a:lnTo>
                <a:lnTo>
                  <a:pt x="140846" y="87752"/>
                </a:lnTo>
                <a:lnTo>
                  <a:pt x="144121" y="87076"/>
                </a:lnTo>
                <a:lnTo>
                  <a:pt x="150301" y="83786"/>
                </a:lnTo>
                <a:lnTo>
                  <a:pt x="153282" y="81575"/>
                </a:lnTo>
                <a:lnTo>
                  <a:pt x="161674" y="79118"/>
                </a:lnTo>
                <a:lnTo>
                  <a:pt x="171754" y="77074"/>
                </a:lnTo>
                <a:lnTo>
                  <a:pt x="182584" y="72991"/>
                </a:lnTo>
                <a:lnTo>
                  <a:pt x="196287" y="68001"/>
                </a:lnTo>
                <a:lnTo>
                  <a:pt x="210950" y="62608"/>
                </a:lnTo>
                <a:lnTo>
                  <a:pt x="223817" y="57036"/>
                </a:lnTo>
                <a:lnTo>
                  <a:pt x="238426" y="51385"/>
                </a:lnTo>
                <a:lnTo>
                  <a:pt x="262715" y="42848"/>
                </a:lnTo>
                <a:lnTo>
                  <a:pt x="296523" y="31430"/>
                </a:lnTo>
                <a:lnTo>
                  <a:pt x="313602" y="28257"/>
                </a:lnTo>
                <a:lnTo>
                  <a:pt x="330718" y="25894"/>
                </a:lnTo>
                <a:lnTo>
                  <a:pt x="347850" y="21669"/>
                </a:lnTo>
                <a:lnTo>
                  <a:pt x="364988" y="19156"/>
                </a:lnTo>
                <a:lnTo>
                  <a:pt x="382131" y="17087"/>
                </a:lnTo>
                <a:lnTo>
                  <a:pt x="399275" y="12992"/>
                </a:lnTo>
                <a:lnTo>
                  <a:pt x="416419" y="10537"/>
                </a:lnTo>
                <a:lnTo>
                  <a:pt x="433565" y="9446"/>
                </a:lnTo>
                <a:lnTo>
                  <a:pt x="450709" y="8961"/>
                </a:lnTo>
                <a:lnTo>
                  <a:pt x="465314" y="6205"/>
                </a:lnTo>
                <a:lnTo>
                  <a:pt x="478155" y="2758"/>
                </a:lnTo>
                <a:lnTo>
                  <a:pt x="490212" y="1226"/>
                </a:lnTo>
                <a:lnTo>
                  <a:pt x="501921" y="545"/>
                </a:lnTo>
                <a:lnTo>
                  <a:pt x="516684" y="162"/>
                </a:lnTo>
                <a:lnTo>
                  <a:pt x="553579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SMARTPenAnnotation552"/>
          <p:cNvSpPr/>
          <p:nvPr/>
        </p:nvSpPr>
        <p:spPr>
          <a:xfrm>
            <a:off x="6475095" y="5640739"/>
            <a:ext cx="180010" cy="248566"/>
          </a:xfrm>
          <a:custGeom>
            <a:avLst/>
            <a:gdLst/>
            <a:ahLst/>
            <a:cxnLst/>
            <a:rect l="0" t="0" r="0" b="0"/>
            <a:pathLst>
              <a:path w="180010" h="248566">
                <a:moveTo>
                  <a:pt x="17145" y="34256"/>
                </a:moveTo>
                <a:lnTo>
                  <a:pt x="8573" y="34256"/>
                </a:lnTo>
                <a:lnTo>
                  <a:pt x="8573" y="29705"/>
                </a:lnTo>
                <a:lnTo>
                  <a:pt x="9525" y="28364"/>
                </a:lnTo>
                <a:lnTo>
                  <a:pt x="11112" y="27470"/>
                </a:lnTo>
                <a:lnTo>
                  <a:pt x="13123" y="26875"/>
                </a:lnTo>
                <a:lnTo>
                  <a:pt x="17897" y="23673"/>
                </a:lnTo>
                <a:lnTo>
                  <a:pt x="20504" y="21485"/>
                </a:lnTo>
                <a:lnTo>
                  <a:pt x="24146" y="19075"/>
                </a:lnTo>
                <a:lnTo>
                  <a:pt x="28480" y="16515"/>
                </a:lnTo>
                <a:lnTo>
                  <a:pt x="33274" y="13856"/>
                </a:lnTo>
                <a:lnTo>
                  <a:pt x="37422" y="12083"/>
                </a:lnTo>
                <a:lnTo>
                  <a:pt x="41141" y="10902"/>
                </a:lnTo>
                <a:lnTo>
                  <a:pt x="44572" y="10114"/>
                </a:lnTo>
                <a:lnTo>
                  <a:pt x="48764" y="8636"/>
                </a:lnTo>
                <a:lnTo>
                  <a:pt x="53465" y="6698"/>
                </a:lnTo>
                <a:lnTo>
                  <a:pt x="58503" y="4454"/>
                </a:lnTo>
                <a:lnTo>
                  <a:pt x="63767" y="2958"/>
                </a:lnTo>
                <a:lnTo>
                  <a:pt x="69181" y="1961"/>
                </a:lnTo>
                <a:lnTo>
                  <a:pt x="74695" y="1296"/>
                </a:lnTo>
                <a:lnTo>
                  <a:pt x="80276" y="853"/>
                </a:lnTo>
                <a:lnTo>
                  <a:pt x="85903" y="557"/>
                </a:lnTo>
                <a:lnTo>
                  <a:pt x="97234" y="228"/>
                </a:lnTo>
                <a:lnTo>
                  <a:pt x="121189" y="0"/>
                </a:lnTo>
                <a:lnTo>
                  <a:pt x="125561" y="941"/>
                </a:lnTo>
                <a:lnTo>
                  <a:pt x="130379" y="2521"/>
                </a:lnTo>
                <a:lnTo>
                  <a:pt x="135496" y="4527"/>
                </a:lnTo>
                <a:lnTo>
                  <a:pt x="139861" y="6817"/>
                </a:lnTo>
                <a:lnTo>
                  <a:pt x="143723" y="9295"/>
                </a:lnTo>
                <a:lnTo>
                  <a:pt x="147250" y="11900"/>
                </a:lnTo>
                <a:lnTo>
                  <a:pt x="149602" y="14590"/>
                </a:lnTo>
                <a:lnTo>
                  <a:pt x="151169" y="17335"/>
                </a:lnTo>
                <a:lnTo>
                  <a:pt x="152911" y="22925"/>
                </a:lnTo>
                <a:lnTo>
                  <a:pt x="153685" y="28585"/>
                </a:lnTo>
                <a:lnTo>
                  <a:pt x="154029" y="34275"/>
                </a:lnTo>
                <a:lnTo>
                  <a:pt x="154182" y="40932"/>
                </a:lnTo>
                <a:lnTo>
                  <a:pt x="154250" y="50241"/>
                </a:lnTo>
                <a:lnTo>
                  <a:pt x="153316" y="54437"/>
                </a:lnTo>
                <a:lnTo>
                  <a:pt x="149738" y="61640"/>
                </a:lnTo>
                <a:lnTo>
                  <a:pt x="148403" y="65847"/>
                </a:lnTo>
                <a:lnTo>
                  <a:pt x="147513" y="70557"/>
                </a:lnTo>
                <a:lnTo>
                  <a:pt x="146919" y="75601"/>
                </a:lnTo>
                <a:lnTo>
                  <a:pt x="145571" y="79917"/>
                </a:lnTo>
                <a:lnTo>
                  <a:pt x="141533" y="87252"/>
                </a:lnTo>
                <a:lnTo>
                  <a:pt x="136564" y="93687"/>
                </a:lnTo>
                <a:lnTo>
                  <a:pt x="133904" y="96737"/>
                </a:lnTo>
                <a:lnTo>
                  <a:pt x="130228" y="99723"/>
                </a:lnTo>
                <a:lnTo>
                  <a:pt x="125871" y="102665"/>
                </a:lnTo>
                <a:lnTo>
                  <a:pt x="121061" y="105580"/>
                </a:lnTo>
                <a:lnTo>
                  <a:pt x="116902" y="108475"/>
                </a:lnTo>
                <a:lnTo>
                  <a:pt x="113177" y="111358"/>
                </a:lnTo>
                <a:lnTo>
                  <a:pt x="109741" y="114232"/>
                </a:lnTo>
                <a:lnTo>
                  <a:pt x="105545" y="117101"/>
                </a:lnTo>
                <a:lnTo>
                  <a:pt x="100843" y="119965"/>
                </a:lnTo>
                <a:lnTo>
                  <a:pt x="95804" y="122828"/>
                </a:lnTo>
                <a:lnTo>
                  <a:pt x="91491" y="124737"/>
                </a:lnTo>
                <a:lnTo>
                  <a:pt x="87664" y="126009"/>
                </a:lnTo>
                <a:lnTo>
                  <a:pt x="84160" y="126857"/>
                </a:lnTo>
                <a:lnTo>
                  <a:pt x="80872" y="127422"/>
                </a:lnTo>
                <a:lnTo>
                  <a:pt x="77727" y="127799"/>
                </a:lnTo>
                <a:lnTo>
                  <a:pt x="74678" y="128050"/>
                </a:lnTo>
                <a:lnTo>
                  <a:pt x="71692" y="128218"/>
                </a:lnTo>
                <a:lnTo>
                  <a:pt x="60159" y="128549"/>
                </a:lnTo>
                <a:lnTo>
                  <a:pt x="60052" y="124001"/>
                </a:lnTo>
                <a:lnTo>
                  <a:pt x="60989" y="122661"/>
                </a:lnTo>
                <a:lnTo>
                  <a:pt x="62567" y="121767"/>
                </a:lnTo>
                <a:lnTo>
                  <a:pt x="67392" y="120333"/>
                </a:lnTo>
                <a:lnTo>
                  <a:pt x="72779" y="115534"/>
                </a:lnTo>
                <a:lnTo>
                  <a:pt x="75189" y="114159"/>
                </a:lnTo>
                <a:lnTo>
                  <a:pt x="84085" y="111271"/>
                </a:lnTo>
                <a:lnTo>
                  <a:pt x="88441" y="109411"/>
                </a:lnTo>
                <a:lnTo>
                  <a:pt x="93251" y="107220"/>
                </a:lnTo>
                <a:lnTo>
                  <a:pt x="97410" y="105758"/>
                </a:lnTo>
                <a:lnTo>
                  <a:pt x="101135" y="104784"/>
                </a:lnTo>
                <a:lnTo>
                  <a:pt x="104570" y="104134"/>
                </a:lnTo>
                <a:lnTo>
                  <a:pt x="108765" y="103702"/>
                </a:lnTo>
                <a:lnTo>
                  <a:pt x="113468" y="103413"/>
                </a:lnTo>
                <a:lnTo>
                  <a:pt x="122820" y="103092"/>
                </a:lnTo>
                <a:lnTo>
                  <a:pt x="134393" y="102911"/>
                </a:lnTo>
                <a:lnTo>
                  <a:pt x="144185" y="102870"/>
                </a:lnTo>
                <a:lnTo>
                  <a:pt x="148511" y="103811"/>
                </a:lnTo>
                <a:lnTo>
                  <a:pt x="152347" y="105390"/>
                </a:lnTo>
                <a:lnTo>
                  <a:pt x="155857" y="107396"/>
                </a:lnTo>
                <a:lnTo>
                  <a:pt x="159150" y="109686"/>
                </a:lnTo>
                <a:lnTo>
                  <a:pt x="162297" y="112165"/>
                </a:lnTo>
                <a:lnTo>
                  <a:pt x="165348" y="114770"/>
                </a:lnTo>
                <a:lnTo>
                  <a:pt x="168334" y="116507"/>
                </a:lnTo>
                <a:lnTo>
                  <a:pt x="171278" y="117665"/>
                </a:lnTo>
                <a:lnTo>
                  <a:pt x="174192" y="118437"/>
                </a:lnTo>
                <a:lnTo>
                  <a:pt x="176136" y="119904"/>
                </a:lnTo>
                <a:lnTo>
                  <a:pt x="177432" y="121834"/>
                </a:lnTo>
                <a:lnTo>
                  <a:pt x="178295" y="124074"/>
                </a:lnTo>
                <a:lnTo>
                  <a:pt x="179254" y="131642"/>
                </a:lnTo>
                <a:lnTo>
                  <a:pt x="179681" y="140404"/>
                </a:lnTo>
                <a:lnTo>
                  <a:pt x="179870" y="147472"/>
                </a:lnTo>
                <a:lnTo>
                  <a:pt x="180009" y="165605"/>
                </a:lnTo>
                <a:lnTo>
                  <a:pt x="179061" y="169447"/>
                </a:lnTo>
                <a:lnTo>
                  <a:pt x="177476" y="173913"/>
                </a:lnTo>
                <a:lnTo>
                  <a:pt x="175468" y="178796"/>
                </a:lnTo>
                <a:lnTo>
                  <a:pt x="173175" y="183003"/>
                </a:lnTo>
                <a:lnTo>
                  <a:pt x="168090" y="190218"/>
                </a:lnTo>
                <a:lnTo>
                  <a:pt x="162654" y="196600"/>
                </a:lnTo>
                <a:lnTo>
                  <a:pt x="159871" y="199635"/>
                </a:lnTo>
                <a:lnTo>
                  <a:pt x="151698" y="208088"/>
                </a:lnTo>
                <a:lnTo>
                  <a:pt x="135481" y="224485"/>
                </a:lnTo>
                <a:lnTo>
                  <a:pt x="131278" y="226798"/>
                </a:lnTo>
                <a:lnTo>
                  <a:pt x="126571" y="228340"/>
                </a:lnTo>
                <a:lnTo>
                  <a:pt x="121528" y="229367"/>
                </a:lnTo>
                <a:lnTo>
                  <a:pt x="117214" y="231005"/>
                </a:lnTo>
                <a:lnTo>
                  <a:pt x="113385" y="233050"/>
                </a:lnTo>
                <a:lnTo>
                  <a:pt x="109879" y="235365"/>
                </a:lnTo>
                <a:lnTo>
                  <a:pt x="105638" y="237861"/>
                </a:lnTo>
                <a:lnTo>
                  <a:pt x="100905" y="240477"/>
                </a:lnTo>
                <a:lnTo>
                  <a:pt x="95845" y="243174"/>
                </a:lnTo>
                <a:lnTo>
                  <a:pt x="90567" y="244973"/>
                </a:lnTo>
                <a:lnTo>
                  <a:pt x="85143" y="246171"/>
                </a:lnTo>
                <a:lnTo>
                  <a:pt x="79621" y="246970"/>
                </a:lnTo>
                <a:lnTo>
                  <a:pt x="74988" y="247503"/>
                </a:lnTo>
                <a:lnTo>
                  <a:pt x="70947" y="247858"/>
                </a:lnTo>
                <a:lnTo>
                  <a:pt x="67301" y="248094"/>
                </a:lnTo>
                <a:lnTo>
                  <a:pt x="62964" y="248253"/>
                </a:lnTo>
                <a:lnTo>
                  <a:pt x="44858" y="248506"/>
                </a:lnTo>
                <a:lnTo>
                  <a:pt x="22976" y="248565"/>
                </a:lnTo>
                <a:lnTo>
                  <a:pt x="20080" y="247613"/>
                </a:lnTo>
                <a:lnTo>
                  <a:pt x="17197" y="246026"/>
                </a:lnTo>
                <a:lnTo>
                  <a:pt x="10276" y="241187"/>
                </a:lnTo>
                <a:lnTo>
                  <a:pt x="6789" y="240525"/>
                </a:lnTo>
                <a:lnTo>
                  <a:pt x="4526" y="240348"/>
                </a:lnTo>
                <a:lnTo>
                  <a:pt x="3018" y="239278"/>
                </a:lnTo>
                <a:lnTo>
                  <a:pt x="2011" y="237612"/>
                </a:lnTo>
                <a:lnTo>
                  <a:pt x="894" y="233221"/>
                </a:lnTo>
                <a:lnTo>
                  <a:pt x="265" y="226347"/>
                </a:lnTo>
                <a:lnTo>
                  <a:pt x="0" y="222851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SMARTPenAnnotation553"/>
          <p:cNvSpPr/>
          <p:nvPr/>
        </p:nvSpPr>
        <p:spPr>
          <a:xfrm>
            <a:off x="6860857" y="5726429"/>
            <a:ext cx="17146" cy="34292"/>
          </a:xfrm>
          <a:custGeom>
            <a:avLst/>
            <a:gdLst/>
            <a:ahLst/>
            <a:cxnLst/>
            <a:rect l="0" t="0" r="0" b="0"/>
            <a:pathLst>
              <a:path w="17146" h="34292">
                <a:moveTo>
                  <a:pt x="8573" y="8573"/>
                </a:moveTo>
                <a:lnTo>
                  <a:pt x="8573" y="105"/>
                </a:lnTo>
                <a:lnTo>
                  <a:pt x="9525" y="71"/>
                </a:lnTo>
                <a:lnTo>
                  <a:pt x="17075" y="1"/>
                </a:lnTo>
                <a:lnTo>
                  <a:pt x="17142" y="0"/>
                </a:lnTo>
                <a:lnTo>
                  <a:pt x="17145" y="7382"/>
                </a:lnTo>
                <a:lnTo>
                  <a:pt x="16193" y="8731"/>
                </a:lnTo>
                <a:lnTo>
                  <a:pt x="14605" y="10584"/>
                </a:lnTo>
                <a:lnTo>
                  <a:pt x="12594" y="12771"/>
                </a:lnTo>
                <a:lnTo>
                  <a:pt x="11253" y="15182"/>
                </a:lnTo>
                <a:lnTo>
                  <a:pt x="10360" y="17742"/>
                </a:lnTo>
                <a:lnTo>
                  <a:pt x="9764" y="20401"/>
                </a:lnTo>
                <a:lnTo>
                  <a:pt x="8415" y="23125"/>
                </a:lnTo>
                <a:lnTo>
                  <a:pt x="6562" y="25895"/>
                </a:lnTo>
                <a:lnTo>
                  <a:pt x="0" y="34291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SMARTPenAnnotation554"/>
          <p:cNvSpPr/>
          <p:nvPr/>
        </p:nvSpPr>
        <p:spPr>
          <a:xfrm>
            <a:off x="6950237" y="5486507"/>
            <a:ext cx="579276" cy="385270"/>
          </a:xfrm>
          <a:custGeom>
            <a:avLst/>
            <a:gdLst/>
            <a:ahLst/>
            <a:cxnLst/>
            <a:rect l="0" t="0" r="0" b="0"/>
            <a:pathLst>
              <a:path w="579276" h="385270">
                <a:moveTo>
                  <a:pt x="13490" y="325647"/>
                </a:moveTo>
                <a:lnTo>
                  <a:pt x="0" y="325647"/>
                </a:lnTo>
                <a:lnTo>
                  <a:pt x="4081" y="325647"/>
                </a:lnTo>
                <a:lnTo>
                  <a:pt x="4360" y="326600"/>
                </a:lnTo>
                <a:lnTo>
                  <a:pt x="4670" y="330199"/>
                </a:lnTo>
                <a:lnTo>
                  <a:pt x="5705" y="331539"/>
                </a:lnTo>
                <a:lnTo>
                  <a:pt x="7348" y="332433"/>
                </a:lnTo>
                <a:lnTo>
                  <a:pt x="11713" y="333426"/>
                </a:lnTo>
                <a:lnTo>
                  <a:pt x="16828" y="333867"/>
                </a:lnTo>
                <a:lnTo>
                  <a:pt x="18573" y="334938"/>
                </a:lnTo>
                <a:lnTo>
                  <a:pt x="19736" y="336603"/>
                </a:lnTo>
                <a:lnTo>
                  <a:pt x="20511" y="338666"/>
                </a:lnTo>
                <a:lnTo>
                  <a:pt x="26154" y="346121"/>
                </a:lnTo>
                <a:lnTo>
                  <a:pt x="33859" y="354362"/>
                </a:lnTo>
                <a:lnTo>
                  <a:pt x="36594" y="356221"/>
                </a:lnTo>
                <a:lnTo>
                  <a:pt x="50369" y="361743"/>
                </a:lnTo>
                <a:lnTo>
                  <a:pt x="64913" y="368571"/>
                </a:lnTo>
                <a:lnTo>
                  <a:pt x="77092" y="374137"/>
                </a:lnTo>
                <a:lnTo>
                  <a:pt x="87157" y="377162"/>
                </a:lnTo>
                <a:lnTo>
                  <a:pt x="96171" y="382716"/>
                </a:lnTo>
                <a:lnTo>
                  <a:pt x="106070" y="385269"/>
                </a:lnTo>
                <a:lnTo>
                  <a:pt x="107595" y="384445"/>
                </a:lnTo>
                <a:lnTo>
                  <a:pt x="120513" y="372875"/>
                </a:lnTo>
                <a:lnTo>
                  <a:pt x="121986" y="370468"/>
                </a:lnTo>
                <a:lnTo>
                  <a:pt x="123623" y="365252"/>
                </a:lnTo>
                <a:lnTo>
                  <a:pt x="124351" y="357220"/>
                </a:lnTo>
                <a:lnTo>
                  <a:pt x="124673" y="347300"/>
                </a:lnTo>
                <a:lnTo>
                  <a:pt x="124899" y="319773"/>
                </a:lnTo>
                <a:lnTo>
                  <a:pt x="124932" y="205266"/>
                </a:lnTo>
                <a:lnTo>
                  <a:pt x="125886" y="197768"/>
                </a:lnTo>
                <a:lnTo>
                  <a:pt x="127473" y="190865"/>
                </a:lnTo>
                <a:lnTo>
                  <a:pt x="129484" y="184357"/>
                </a:lnTo>
                <a:lnTo>
                  <a:pt x="130824" y="177162"/>
                </a:lnTo>
                <a:lnTo>
                  <a:pt x="131718" y="169507"/>
                </a:lnTo>
                <a:lnTo>
                  <a:pt x="132314" y="161546"/>
                </a:lnTo>
                <a:lnTo>
                  <a:pt x="132711" y="154334"/>
                </a:lnTo>
                <a:lnTo>
                  <a:pt x="133153" y="141241"/>
                </a:lnTo>
                <a:lnTo>
                  <a:pt x="133401" y="118609"/>
                </a:lnTo>
                <a:lnTo>
                  <a:pt x="134387" y="112374"/>
                </a:lnTo>
                <a:lnTo>
                  <a:pt x="138025" y="102907"/>
                </a:lnTo>
                <a:lnTo>
                  <a:pt x="140276" y="92984"/>
                </a:lnTo>
                <a:lnTo>
                  <a:pt x="140877" y="87671"/>
                </a:lnTo>
                <a:lnTo>
                  <a:pt x="144084" y="79228"/>
                </a:lnTo>
                <a:lnTo>
                  <a:pt x="151245" y="69119"/>
                </a:lnTo>
                <a:lnTo>
                  <a:pt x="162197" y="57170"/>
                </a:lnTo>
                <a:lnTo>
                  <a:pt x="165016" y="55223"/>
                </a:lnTo>
                <a:lnTo>
                  <a:pt x="173533" y="51529"/>
                </a:lnTo>
                <a:lnTo>
                  <a:pt x="182089" y="45778"/>
                </a:lnTo>
                <a:lnTo>
                  <a:pt x="196053" y="40812"/>
                </a:lnTo>
                <a:lnTo>
                  <a:pt x="200922" y="38602"/>
                </a:lnTo>
                <a:lnTo>
                  <a:pt x="211411" y="36147"/>
                </a:lnTo>
                <a:lnTo>
                  <a:pt x="222422" y="34103"/>
                </a:lnTo>
                <a:lnTo>
                  <a:pt x="240285" y="28550"/>
                </a:lnTo>
                <a:lnTo>
                  <a:pt x="255258" y="26916"/>
                </a:lnTo>
                <a:lnTo>
                  <a:pt x="268898" y="26191"/>
                </a:lnTo>
                <a:lnTo>
                  <a:pt x="282262" y="25868"/>
                </a:lnTo>
                <a:lnTo>
                  <a:pt x="297727" y="25725"/>
                </a:lnTo>
                <a:lnTo>
                  <a:pt x="311585" y="23121"/>
                </a:lnTo>
                <a:lnTo>
                  <a:pt x="326000" y="19741"/>
                </a:lnTo>
                <a:lnTo>
                  <a:pt x="335177" y="18840"/>
                </a:lnTo>
                <a:lnTo>
                  <a:pt x="345106" y="18239"/>
                </a:lnTo>
                <a:lnTo>
                  <a:pt x="363758" y="17572"/>
                </a:lnTo>
                <a:lnTo>
                  <a:pt x="380620" y="16323"/>
                </a:lnTo>
                <a:lnTo>
                  <a:pt x="394464" y="12592"/>
                </a:lnTo>
                <a:lnTo>
                  <a:pt x="409506" y="10300"/>
                </a:lnTo>
                <a:lnTo>
                  <a:pt x="425718" y="9280"/>
                </a:lnTo>
                <a:lnTo>
                  <a:pt x="442447" y="8828"/>
                </a:lnTo>
                <a:lnTo>
                  <a:pt x="459408" y="6087"/>
                </a:lnTo>
                <a:lnTo>
                  <a:pt x="476471" y="2645"/>
                </a:lnTo>
                <a:lnTo>
                  <a:pt x="493579" y="1116"/>
                </a:lnTo>
                <a:lnTo>
                  <a:pt x="508168" y="436"/>
                </a:lnTo>
                <a:lnTo>
                  <a:pt x="528505" y="0"/>
                </a:lnTo>
                <a:lnTo>
                  <a:pt x="540518" y="2480"/>
                </a:lnTo>
                <a:lnTo>
                  <a:pt x="558266" y="6692"/>
                </a:lnTo>
                <a:lnTo>
                  <a:pt x="574957" y="8232"/>
                </a:lnTo>
                <a:lnTo>
                  <a:pt x="579275" y="8465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SMARTPenAnnotation555"/>
          <p:cNvSpPr/>
          <p:nvPr/>
        </p:nvSpPr>
        <p:spPr>
          <a:xfrm>
            <a:off x="7229836" y="5649277"/>
            <a:ext cx="25357" cy="205741"/>
          </a:xfrm>
          <a:custGeom>
            <a:avLst/>
            <a:gdLst/>
            <a:ahLst/>
            <a:cxnLst/>
            <a:rect l="0" t="0" r="0" b="0"/>
            <a:pathLst>
              <a:path w="25357" h="205741">
                <a:moveTo>
                  <a:pt x="16783" y="0"/>
                </a:moveTo>
                <a:lnTo>
                  <a:pt x="8565" y="0"/>
                </a:lnTo>
                <a:lnTo>
                  <a:pt x="7494" y="953"/>
                </a:lnTo>
                <a:lnTo>
                  <a:pt x="3765" y="4551"/>
                </a:lnTo>
                <a:lnTo>
                  <a:pt x="2389" y="6844"/>
                </a:lnTo>
                <a:lnTo>
                  <a:pt x="1472" y="9325"/>
                </a:lnTo>
                <a:lnTo>
                  <a:pt x="0" y="15600"/>
                </a:lnTo>
                <a:lnTo>
                  <a:pt x="832" y="18020"/>
                </a:lnTo>
                <a:lnTo>
                  <a:pt x="2339" y="21539"/>
                </a:lnTo>
                <a:lnTo>
                  <a:pt x="4297" y="25789"/>
                </a:lnTo>
                <a:lnTo>
                  <a:pt x="5602" y="29575"/>
                </a:lnTo>
                <a:lnTo>
                  <a:pt x="6471" y="33052"/>
                </a:lnTo>
                <a:lnTo>
                  <a:pt x="7051" y="36322"/>
                </a:lnTo>
                <a:lnTo>
                  <a:pt x="7438" y="40408"/>
                </a:lnTo>
                <a:lnTo>
                  <a:pt x="7695" y="45036"/>
                </a:lnTo>
                <a:lnTo>
                  <a:pt x="7867" y="50027"/>
                </a:lnTo>
                <a:lnTo>
                  <a:pt x="8935" y="55259"/>
                </a:lnTo>
                <a:lnTo>
                  <a:pt x="10598" y="60652"/>
                </a:lnTo>
                <a:lnTo>
                  <a:pt x="12660" y="66152"/>
                </a:lnTo>
                <a:lnTo>
                  <a:pt x="14035" y="71724"/>
                </a:lnTo>
                <a:lnTo>
                  <a:pt x="14952" y="77343"/>
                </a:lnTo>
                <a:lnTo>
                  <a:pt x="15562" y="82995"/>
                </a:lnTo>
                <a:lnTo>
                  <a:pt x="15969" y="88667"/>
                </a:lnTo>
                <a:lnTo>
                  <a:pt x="16241" y="94354"/>
                </a:lnTo>
                <a:lnTo>
                  <a:pt x="16542" y="105753"/>
                </a:lnTo>
                <a:lnTo>
                  <a:pt x="16676" y="117169"/>
                </a:lnTo>
                <a:lnTo>
                  <a:pt x="17665" y="122880"/>
                </a:lnTo>
                <a:lnTo>
                  <a:pt x="19276" y="128593"/>
                </a:lnTo>
                <a:lnTo>
                  <a:pt x="21302" y="134306"/>
                </a:lnTo>
                <a:lnTo>
                  <a:pt x="22653" y="140020"/>
                </a:lnTo>
                <a:lnTo>
                  <a:pt x="23555" y="145734"/>
                </a:lnTo>
                <a:lnTo>
                  <a:pt x="24155" y="151449"/>
                </a:lnTo>
                <a:lnTo>
                  <a:pt x="24556" y="156211"/>
                </a:lnTo>
                <a:lnTo>
                  <a:pt x="24822" y="160338"/>
                </a:lnTo>
                <a:lnTo>
                  <a:pt x="25119" y="167464"/>
                </a:lnTo>
                <a:lnTo>
                  <a:pt x="25251" y="173806"/>
                </a:lnTo>
                <a:lnTo>
                  <a:pt x="25356" y="20574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SMARTPenAnnotation556"/>
          <p:cNvSpPr/>
          <p:nvPr/>
        </p:nvSpPr>
        <p:spPr>
          <a:xfrm>
            <a:off x="7315200" y="5573360"/>
            <a:ext cx="205557" cy="297565"/>
          </a:xfrm>
          <a:custGeom>
            <a:avLst/>
            <a:gdLst/>
            <a:ahLst/>
            <a:cxnLst/>
            <a:rect l="0" t="0" r="0" b="0"/>
            <a:pathLst>
              <a:path w="205557" h="297565">
                <a:moveTo>
                  <a:pt x="0" y="67344"/>
                </a:moveTo>
                <a:lnTo>
                  <a:pt x="4550" y="67344"/>
                </a:lnTo>
                <a:lnTo>
                  <a:pt x="5891" y="66392"/>
                </a:lnTo>
                <a:lnTo>
                  <a:pt x="6784" y="64805"/>
                </a:lnTo>
                <a:lnTo>
                  <a:pt x="8219" y="59963"/>
                </a:lnTo>
                <a:lnTo>
                  <a:pt x="13018" y="54574"/>
                </a:lnTo>
                <a:lnTo>
                  <a:pt x="23173" y="44220"/>
                </a:lnTo>
                <a:lnTo>
                  <a:pt x="45732" y="21614"/>
                </a:lnTo>
                <a:lnTo>
                  <a:pt x="49538" y="18760"/>
                </a:lnTo>
                <a:lnTo>
                  <a:pt x="53980" y="15905"/>
                </a:lnTo>
                <a:lnTo>
                  <a:pt x="58847" y="13049"/>
                </a:lnTo>
                <a:lnTo>
                  <a:pt x="63044" y="11145"/>
                </a:lnTo>
                <a:lnTo>
                  <a:pt x="66794" y="9876"/>
                </a:lnTo>
                <a:lnTo>
                  <a:pt x="70246" y="9029"/>
                </a:lnTo>
                <a:lnTo>
                  <a:pt x="76623" y="8090"/>
                </a:lnTo>
                <a:lnTo>
                  <a:pt x="79657" y="7838"/>
                </a:lnTo>
                <a:lnTo>
                  <a:pt x="83584" y="6719"/>
                </a:lnTo>
                <a:lnTo>
                  <a:pt x="88108" y="5020"/>
                </a:lnTo>
                <a:lnTo>
                  <a:pt x="93028" y="2935"/>
                </a:lnTo>
                <a:lnTo>
                  <a:pt x="97261" y="1545"/>
                </a:lnTo>
                <a:lnTo>
                  <a:pt x="101036" y="618"/>
                </a:lnTo>
                <a:lnTo>
                  <a:pt x="104505" y="0"/>
                </a:lnTo>
                <a:lnTo>
                  <a:pt x="108722" y="541"/>
                </a:lnTo>
                <a:lnTo>
                  <a:pt x="113439" y="1854"/>
                </a:lnTo>
                <a:lnTo>
                  <a:pt x="118488" y="3681"/>
                </a:lnTo>
                <a:lnTo>
                  <a:pt x="122807" y="4900"/>
                </a:lnTo>
                <a:lnTo>
                  <a:pt x="126639" y="5713"/>
                </a:lnTo>
                <a:lnTo>
                  <a:pt x="130147" y="6254"/>
                </a:lnTo>
                <a:lnTo>
                  <a:pt x="132484" y="7568"/>
                </a:lnTo>
                <a:lnTo>
                  <a:pt x="134042" y="9396"/>
                </a:lnTo>
                <a:lnTo>
                  <a:pt x="135082" y="11567"/>
                </a:lnTo>
                <a:lnTo>
                  <a:pt x="141095" y="19173"/>
                </a:lnTo>
                <a:lnTo>
                  <a:pt x="142641" y="21896"/>
                </a:lnTo>
                <a:lnTo>
                  <a:pt x="144358" y="27460"/>
                </a:lnTo>
                <a:lnTo>
                  <a:pt x="145325" y="35948"/>
                </a:lnTo>
                <a:lnTo>
                  <a:pt x="144509" y="38793"/>
                </a:lnTo>
                <a:lnTo>
                  <a:pt x="141061" y="44495"/>
                </a:lnTo>
                <a:lnTo>
                  <a:pt x="138893" y="52745"/>
                </a:lnTo>
                <a:lnTo>
                  <a:pt x="138315" y="57611"/>
                </a:lnTo>
                <a:lnTo>
                  <a:pt x="136977" y="61808"/>
                </a:lnTo>
                <a:lnTo>
                  <a:pt x="132951" y="69012"/>
                </a:lnTo>
                <a:lnTo>
                  <a:pt x="127987" y="77928"/>
                </a:lnTo>
                <a:lnTo>
                  <a:pt x="119836" y="93658"/>
                </a:lnTo>
                <a:lnTo>
                  <a:pt x="117038" y="99174"/>
                </a:lnTo>
                <a:lnTo>
                  <a:pt x="113268" y="104757"/>
                </a:lnTo>
                <a:lnTo>
                  <a:pt x="108849" y="110384"/>
                </a:lnTo>
                <a:lnTo>
                  <a:pt x="103999" y="116040"/>
                </a:lnTo>
                <a:lnTo>
                  <a:pt x="99812" y="120763"/>
                </a:lnTo>
                <a:lnTo>
                  <a:pt x="92621" y="128551"/>
                </a:lnTo>
                <a:lnTo>
                  <a:pt x="83217" y="138290"/>
                </a:lnTo>
                <a:lnTo>
                  <a:pt x="80243" y="140359"/>
                </a:lnTo>
                <a:lnTo>
                  <a:pt x="74398" y="142658"/>
                </a:lnTo>
                <a:lnTo>
                  <a:pt x="68626" y="146220"/>
                </a:lnTo>
                <a:lnTo>
                  <a:pt x="60156" y="152951"/>
                </a:lnTo>
                <a:lnTo>
                  <a:pt x="60051" y="148484"/>
                </a:lnTo>
                <a:lnTo>
                  <a:pt x="60989" y="147155"/>
                </a:lnTo>
                <a:lnTo>
                  <a:pt x="62567" y="146269"/>
                </a:lnTo>
                <a:lnTo>
                  <a:pt x="64571" y="145678"/>
                </a:lnTo>
                <a:lnTo>
                  <a:pt x="69338" y="142482"/>
                </a:lnTo>
                <a:lnTo>
                  <a:pt x="71942" y="140297"/>
                </a:lnTo>
                <a:lnTo>
                  <a:pt x="74631" y="138839"/>
                </a:lnTo>
                <a:lnTo>
                  <a:pt x="80160" y="137220"/>
                </a:lnTo>
                <a:lnTo>
                  <a:pt x="85791" y="133961"/>
                </a:lnTo>
                <a:lnTo>
                  <a:pt x="91470" y="129337"/>
                </a:lnTo>
                <a:lnTo>
                  <a:pt x="97167" y="124106"/>
                </a:lnTo>
                <a:lnTo>
                  <a:pt x="100973" y="122331"/>
                </a:lnTo>
                <a:lnTo>
                  <a:pt x="105416" y="121147"/>
                </a:lnTo>
                <a:lnTo>
                  <a:pt x="110282" y="120358"/>
                </a:lnTo>
                <a:lnTo>
                  <a:pt x="115431" y="119832"/>
                </a:lnTo>
                <a:lnTo>
                  <a:pt x="120769" y="119481"/>
                </a:lnTo>
                <a:lnTo>
                  <a:pt x="126233" y="119247"/>
                </a:lnTo>
                <a:lnTo>
                  <a:pt x="137383" y="118988"/>
                </a:lnTo>
                <a:lnTo>
                  <a:pt x="160063" y="118821"/>
                </a:lnTo>
                <a:lnTo>
                  <a:pt x="164811" y="119759"/>
                </a:lnTo>
                <a:lnTo>
                  <a:pt x="168929" y="121338"/>
                </a:lnTo>
                <a:lnTo>
                  <a:pt x="172627" y="123343"/>
                </a:lnTo>
                <a:lnTo>
                  <a:pt x="176996" y="124679"/>
                </a:lnTo>
                <a:lnTo>
                  <a:pt x="181815" y="125570"/>
                </a:lnTo>
                <a:lnTo>
                  <a:pt x="186933" y="126164"/>
                </a:lnTo>
                <a:lnTo>
                  <a:pt x="191296" y="127513"/>
                </a:lnTo>
                <a:lnTo>
                  <a:pt x="195158" y="129364"/>
                </a:lnTo>
                <a:lnTo>
                  <a:pt x="198686" y="131551"/>
                </a:lnTo>
                <a:lnTo>
                  <a:pt x="201037" y="134914"/>
                </a:lnTo>
                <a:lnTo>
                  <a:pt x="203650" y="143730"/>
                </a:lnTo>
                <a:lnTo>
                  <a:pt x="204811" y="151459"/>
                </a:lnTo>
                <a:lnTo>
                  <a:pt x="205327" y="159021"/>
                </a:lnTo>
                <a:lnTo>
                  <a:pt x="205556" y="168732"/>
                </a:lnTo>
                <a:lnTo>
                  <a:pt x="204665" y="173989"/>
                </a:lnTo>
                <a:lnTo>
                  <a:pt x="203118" y="179398"/>
                </a:lnTo>
                <a:lnTo>
                  <a:pt x="201135" y="184909"/>
                </a:lnTo>
                <a:lnTo>
                  <a:pt x="198859" y="190489"/>
                </a:lnTo>
                <a:lnTo>
                  <a:pt x="196391" y="196113"/>
                </a:lnTo>
                <a:lnTo>
                  <a:pt x="193792" y="201768"/>
                </a:lnTo>
                <a:lnTo>
                  <a:pt x="192059" y="207442"/>
                </a:lnTo>
                <a:lnTo>
                  <a:pt x="190905" y="213131"/>
                </a:lnTo>
                <a:lnTo>
                  <a:pt x="190134" y="218828"/>
                </a:lnTo>
                <a:lnTo>
                  <a:pt x="187716" y="224531"/>
                </a:lnTo>
                <a:lnTo>
                  <a:pt x="184199" y="230238"/>
                </a:lnTo>
                <a:lnTo>
                  <a:pt x="179949" y="235948"/>
                </a:lnTo>
                <a:lnTo>
                  <a:pt x="176163" y="240706"/>
                </a:lnTo>
                <a:lnTo>
                  <a:pt x="172687" y="244832"/>
                </a:lnTo>
                <a:lnTo>
                  <a:pt x="169417" y="248535"/>
                </a:lnTo>
                <a:lnTo>
                  <a:pt x="160704" y="257729"/>
                </a:lnTo>
                <a:lnTo>
                  <a:pt x="134677" y="284118"/>
                </a:lnTo>
                <a:lnTo>
                  <a:pt x="131695" y="286155"/>
                </a:lnTo>
                <a:lnTo>
                  <a:pt x="125841" y="288419"/>
                </a:lnTo>
                <a:lnTo>
                  <a:pt x="120064" y="289425"/>
                </a:lnTo>
                <a:lnTo>
                  <a:pt x="117190" y="289693"/>
                </a:lnTo>
                <a:lnTo>
                  <a:pt x="114321" y="290825"/>
                </a:lnTo>
                <a:lnTo>
                  <a:pt x="108594" y="294622"/>
                </a:lnTo>
                <a:lnTo>
                  <a:pt x="102875" y="296944"/>
                </a:lnTo>
                <a:lnTo>
                  <a:pt x="100015" y="297564"/>
                </a:lnTo>
                <a:lnTo>
                  <a:pt x="98109" y="297024"/>
                </a:lnTo>
                <a:lnTo>
                  <a:pt x="96839" y="295711"/>
                </a:lnTo>
                <a:lnTo>
                  <a:pt x="95991" y="293884"/>
                </a:lnTo>
                <a:lnTo>
                  <a:pt x="94474" y="292666"/>
                </a:lnTo>
                <a:lnTo>
                  <a:pt x="92510" y="291854"/>
                </a:lnTo>
                <a:lnTo>
                  <a:pt x="85725" y="29023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SMARTPenAnnotation557"/>
          <p:cNvSpPr/>
          <p:nvPr/>
        </p:nvSpPr>
        <p:spPr>
          <a:xfrm>
            <a:off x="7718107" y="5580697"/>
            <a:ext cx="137161" cy="25719"/>
          </a:xfrm>
          <a:custGeom>
            <a:avLst/>
            <a:gdLst/>
            <a:ahLst/>
            <a:cxnLst/>
            <a:rect l="0" t="0" r="0" b="0"/>
            <a:pathLst>
              <a:path w="137161" h="25719">
                <a:moveTo>
                  <a:pt x="0" y="25718"/>
                </a:moveTo>
                <a:lnTo>
                  <a:pt x="11932" y="25718"/>
                </a:lnTo>
                <a:lnTo>
                  <a:pt x="14622" y="24765"/>
                </a:lnTo>
                <a:lnTo>
                  <a:pt x="17368" y="23178"/>
                </a:lnTo>
                <a:lnTo>
                  <a:pt x="20151" y="21167"/>
                </a:lnTo>
                <a:lnTo>
                  <a:pt x="22959" y="19826"/>
                </a:lnTo>
                <a:lnTo>
                  <a:pt x="25784" y="18932"/>
                </a:lnTo>
                <a:lnTo>
                  <a:pt x="28620" y="18336"/>
                </a:lnTo>
                <a:lnTo>
                  <a:pt x="32414" y="17939"/>
                </a:lnTo>
                <a:lnTo>
                  <a:pt x="36849" y="17675"/>
                </a:lnTo>
                <a:lnTo>
                  <a:pt x="41711" y="17498"/>
                </a:lnTo>
                <a:lnTo>
                  <a:pt x="45905" y="16428"/>
                </a:lnTo>
                <a:lnTo>
                  <a:pt x="49653" y="14763"/>
                </a:lnTo>
                <a:lnTo>
                  <a:pt x="53105" y="12699"/>
                </a:lnTo>
                <a:lnTo>
                  <a:pt x="56358" y="11324"/>
                </a:lnTo>
                <a:lnTo>
                  <a:pt x="59480" y="10407"/>
                </a:lnTo>
                <a:lnTo>
                  <a:pt x="62513" y="9795"/>
                </a:lnTo>
                <a:lnTo>
                  <a:pt x="65488" y="9388"/>
                </a:lnTo>
                <a:lnTo>
                  <a:pt x="68424" y="9116"/>
                </a:lnTo>
                <a:lnTo>
                  <a:pt x="71333" y="8935"/>
                </a:lnTo>
                <a:lnTo>
                  <a:pt x="79646" y="8734"/>
                </a:lnTo>
                <a:lnTo>
                  <a:pt x="84530" y="8680"/>
                </a:lnTo>
                <a:lnTo>
                  <a:pt x="88738" y="7692"/>
                </a:lnTo>
                <a:lnTo>
                  <a:pt x="92496" y="6080"/>
                </a:lnTo>
                <a:lnTo>
                  <a:pt x="95954" y="4053"/>
                </a:lnTo>
                <a:lnTo>
                  <a:pt x="99212" y="2702"/>
                </a:lnTo>
                <a:lnTo>
                  <a:pt x="102336" y="1802"/>
                </a:lnTo>
                <a:lnTo>
                  <a:pt x="105372" y="1201"/>
                </a:lnTo>
                <a:lnTo>
                  <a:pt x="108347" y="801"/>
                </a:lnTo>
                <a:lnTo>
                  <a:pt x="111284" y="534"/>
                </a:lnTo>
                <a:lnTo>
                  <a:pt x="114195" y="356"/>
                </a:lnTo>
                <a:lnTo>
                  <a:pt x="122508" y="159"/>
                </a:lnTo>
                <a:lnTo>
                  <a:pt x="137160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SMARTPenAnnotation558"/>
          <p:cNvSpPr/>
          <p:nvPr/>
        </p:nvSpPr>
        <p:spPr>
          <a:xfrm>
            <a:off x="7649881" y="5683567"/>
            <a:ext cx="162525" cy="51436"/>
          </a:xfrm>
          <a:custGeom>
            <a:avLst/>
            <a:gdLst/>
            <a:ahLst/>
            <a:cxnLst/>
            <a:rect l="0" t="0" r="0" b="0"/>
            <a:pathLst>
              <a:path w="162525" h="51436">
                <a:moveTo>
                  <a:pt x="8219" y="51435"/>
                </a:moveTo>
                <a:lnTo>
                  <a:pt x="0" y="51435"/>
                </a:lnTo>
                <a:lnTo>
                  <a:pt x="4302" y="51435"/>
                </a:lnTo>
                <a:lnTo>
                  <a:pt x="5608" y="50483"/>
                </a:lnTo>
                <a:lnTo>
                  <a:pt x="6478" y="48895"/>
                </a:lnTo>
                <a:lnTo>
                  <a:pt x="7059" y="46885"/>
                </a:lnTo>
                <a:lnTo>
                  <a:pt x="8398" y="45544"/>
                </a:lnTo>
                <a:lnTo>
                  <a:pt x="10243" y="44650"/>
                </a:lnTo>
                <a:lnTo>
                  <a:pt x="14833" y="43657"/>
                </a:lnTo>
                <a:lnTo>
                  <a:pt x="17391" y="43392"/>
                </a:lnTo>
                <a:lnTo>
                  <a:pt x="20049" y="43216"/>
                </a:lnTo>
                <a:lnTo>
                  <a:pt x="23725" y="42146"/>
                </a:lnTo>
                <a:lnTo>
                  <a:pt x="28082" y="40480"/>
                </a:lnTo>
                <a:lnTo>
                  <a:pt x="32891" y="38416"/>
                </a:lnTo>
                <a:lnTo>
                  <a:pt x="37049" y="36088"/>
                </a:lnTo>
                <a:lnTo>
                  <a:pt x="40774" y="33584"/>
                </a:lnTo>
                <a:lnTo>
                  <a:pt x="44209" y="30962"/>
                </a:lnTo>
                <a:lnTo>
                  <a:pt x="49358" y="29214"/>
                </a:lnTo>
                <a:lnTo>
                  <a:pt x="55647" y="28049"/>
                </a:lnTo>
                <a:lnTo>
                  <a:pt x="62697" y="27272"/>
                </a:lnTo>
                <a:lnTo>
                  <a:pt x="69303" y="25801"/>
                </a:lnTo>
                <a:lnTo>
                  <a:pt x="75612" y="23869"/>
                </a:lnTo>
                <a:lnTo>
                  <a:pt x="81722" y="21628"/>
                </a:lnTo>
                <a:lnTo>
                  <a:pt x="87701" y="19181"/>
                </a:lnTo>
                <a:lnTo>
                  <a:pt x="93592" y="16597"/>
                </a:lnTo>
                <a:lnTo>
                  <a:pt x="99425" y="13923"/>
                </a:lnTo>
                <a:lnTo>
                  <a:pt x="106170" y="12139"/>
                </a:lnTo>
                <a:lnTo>
                  <a:pt x="113524" y="10950"/>
                </a:lnTo>
                <a:lnTo>
                  <a:pt x="121285" y="10157"/>
                </a:lnTo>
                <a:lnTo>
                  <a:pt x="128364" y="8677"/>
                </a:lnTo>
                <a:lnTo>
                  <a:pt x="134988" y="6737"/>
                </a:lnTo>
                <a:lnTo>
                  <a:pt x="141309" y="4492"/>
                </a:lnTo>
                <a:lnTo>
                  <a:pt x="146475" y="2995"/>
                </a:lnTo>
                <a:lnTo>
                  <a:pt x="150873" y="1996"/>
                </a:lnTo>
                <a:lnTo>
                  <a:pt x="162524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" name="SMARTPenAnnotation559"/>
          <p:cNvSpPr/>
          <p:nvPr/>
        </p:nvSpPr>
        <p:spPr>
          <a:xfrm>
            <a:off x="7952639" y="5323523"/>
            <a:ext cx="828459" cy="471452"/>
          </a:xfrm>
          <a:custGeom>
            <a:avLst/>
            <a:gdLst/>
            <a:ahLst/>
            <a:cxnLst/>
            <a:rect l="0" t="0" r="0" b="0"/>
            <a:pathLst>
              <a:path w="828459" h="471452">
                <a:moveTo>
                  <a:pt x="5498" y="334327"/>
                </a:moveTo>
                <a:lnTo>
                  <a:pt x="559" y="334327"/>
                </a:lnTo>
                <a:lnTo>
                  <a:pt x="2667" y="334327"/>
                </a:lnTo>
                <a:lnTo>
                  <a:pt x="0" y="334327"/>
                </a:lnTo>
                <a:lnTo>
                  <a:pt x="2419" y="334327"/>
                </a:lnTo>
                <a:lnTo>
                  <a:pt x="3446" y="335280"/>
                </a:lnTo>
                <a:lnTo>
                  <a:pt x="4131" y="336867"/>
                </a:lnTo>
                <a:lnTo>
                  <a:pt x="5093" y="343652"/>
                </a:lnTo>
                <a:lnTo>
                  <a:pt x="5418" y="354478"/>
                </a:lnTo>
                <a:lnTo>
                  <a:pt x="6397" y="357286"/>
                </a:lnTo>
                <a:lnTo>
                  <a:pt x="14812" y="371176"/>
                </a:lnTo>
                <a:lnTo>
                  <a:pt x="20116" y="381184"/>
                </a:lnTo>
                <a:lnTo>
                  <a:pt x="34116" y="408772"/>
                </a:lnTo>
                <a:lnTo>
                  <a:pt x="42659" y="421260"/>
                </a:lnTo>
                <a:lnTo>
                  <a:pt x="54078" y="439905"/>
                </a:lnTo>
                <a:lnTo>
                  <a:pt x="59792" y="447290"/>
                </a:lnTo>
                <a:lnTo>
                  <a:pt x="68046" y="453748"/>
                </a:lnTo>
                <a:lnTo>
                  <a:pt x="81679" y="462659"/>
                </a:lnTo>
                <a:lnTo>
                  <a:pt x="90795" y="471086"/>
                </a:lnTo>
                <a:lnTo>
                  <a:pt x="98567" y="471451"/>
                </a:lnTo>
                <a:lnTo>
                  <a:pt x="98976" y="470511"/>
                </a:lnTo>
                <a:lnTo>
                  <a:pt x="99634" y="462157"/>
                </a:lnTo>
                <a:lnTo>
                  <a:pt x="99774" y="447575"/>
                </a:lnTo>
                <a:lnTo>
                  <a:pt x="99786" y="438317"/>
                </a:lnTo>
                <a:lnTo>
                  <a:pt x="97251" y="425312"/>
                </a:lnTo>
                <a:lnTo>
                  <a:pt x="95242" y="417843"/>
                </a:lnTo>
                <a:lnTo>
                  <a:pt x="93902" y="410007"/>
                </a:lnTo>
                <a:lnTo>
                  <a:pt x="93009" y="401925"/>
                </a:lnTo>
                <a:lnTo>
                  <a:pt x="92414" y="393680"/>
                </a:lnTo>
                <a:lnTo>
                  <a:pt x="92018" y="385326"/>
                </a:lnTo>
                <a:lnTo>
                  <a:pt x="91576" y="368423"/>
                </a:lnTo>
                <a:lnTo>
                  <a:pt x="90506" y="358963"/>
                </a:lnTo>
                <a:lnTo>
                  <a:pt x="88840" y="348845"/>
                </a:lnTo>
                <a:lnTo>
                  <a:pt x="86777" y="338291"/>
                </a:lnTo>
                <a:lnTo>
                  <a:pt x="85402" y="328397"/>
                </a:lnTo>
                <a:lnTo>
                  <a:pt x="84485" y="318944"/>
                </a:lnTo>
                <a:lnTo>
                  <a:pt x="83874" y="309784"/>
                </a:lnTo>
                <a:lnTo>
                  <a:pt x="83465" y="300820"/>
                </a:lnTo>
                <a:lnTo>
                  <a:pt x="83013" y="283240"/>
                </a:lnTo>
                <a:lnTo>
                  <a:pt x="82651" y="148987"/>
                </a:lnTo>
                <a:lnTo>
                  <a:pt x="85192" y="137336"/>
                </a:lnTo>
                <a:lnTo>
                  <a:pt x="88542" y="125808"/>
                </a:lnTo>
                <a:lnTo>
                  <a:pt x="90032" y="114334"/>
                </a:lnTo>
                <a:lnTo>
                  <a:pt x="92335" y="109560"/>
                </a:lnTo>
                <a:lnTo>
                  <a:pt x="95774" y="105425"/>
                </a:lnTo>
                <a:lnTo>
                  <a:pt x="110432" y="91944"/>
                </a:lnTo>
                <a:lnTo>
                  <a:pt x="128301" y="74338"/>
                </a:lnTo>
                <a:lnTo>
                  <a:pt x="141473" y="65735"/>
                </a:lnTo>
                <a:lnTo>
                  <a:pt x="151974" y="62553"/>
                </a:lnTo>
                <a:lnTo>
                  <a:pt x="162991" y="60185"/>
                </a:lnTo>
                <a:lnTo>
                  <a:pt x="185586" y="50905"/>
                </a:lnTo>
                <a:lnTo>
                  <a:pt x="191279" y="48224"/>
                </a:lnTo>
                <a:lnTo>
                  <a:pt x="205225" y="45245"/>
                </a:lnTo>
                <a:lnTo>
                  <a:pt x="219996" y="42968"/>
                </a:lnTo>
                <a:lnTo>
                  <a:pt x="239974" y="37284"/>
                </a:lnTo>
                <a:lnTo>
                  <a:pt x="264520" y="35177"/>
                </a:lnTo>
                <a:lnTo>
                  <a:pt x="284767" y="34684"/>
                </a:lnTo>
                <a:lnTo>
                  <a:pt x="303925" y="31925"/>
                </a:lnTo>
                <a:lnTo>
                  <a:pt x="322917" y="28475"/>
                </a:lnTo>
                <a:lnTo>
                  <a:pt x="344059" y="26943"/>
                </a:lnTo>
                <a:lnTo>
                  <a:pt x="363614" y="23721"/>
                </a:lnTo>
                <a:lnTo>
                  <a:pt x="382783" y="20067"/>
                </a:lnTo>
                <a:lnTo>
                  <a:pt x="404003" y="18444"/>
                </a:lnTo>
                <a:lnTo>
                  <a:pt x="426134" y="17722"/>
                </a:lnTo>
                <a:lnTo>
                  <a:pt x="448669" y="16448"/>
                </a:lnTo>
                <a:lnTo>
                  <a:pt x="471386" y="12708"/>
                </a:lnTo>
                <a:lnTo>
                  <a:pt x="494182" y="10410"/>
                </a:lnTo>
                <a:lnTo>
                  <a:pt x="517013" y="9388"/>
                </a:lnTo>
                <a:lnTo>
                  <a:pt x="552240" y="8814"/>
                </a:lnTo>
                <a:lnTo>
                  <a:pt x="578694" y="8679"/>
                </a:lnTo>
                <a:lnTo>
                  <a:pt x="601247" y="6079"/>
                </a:lnTo>
                <a:lnTo>
                  <a:pt x="621748" y="2701"/>
                </a:lnTo>
                <a:lnTo>
                  <a:pt x="643560" y="1200"/>
                </a:lnTo>
                <a:lnTo>
                  <a:pt x="663414" y="533"/>
                </a:lnTo>
                <a:lnTo>
                  <a:pt x="693196" y="158"/>
                </a:lnTo>
                <a:lnTo>
                  <a:pt x="790879" y="0"/>
                </a:lnTo>
                <a:lnTo>
                  <a:pt x="802549" y="2539"/>
                </a:lnTo>
                <a:lnTo>
                  <a:pt x="816462" y="7380"/>
                </a:lnTo>
                <a:lnTo>
                  <a:pt x="828458" y="8572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SMARTPenAnnotation560"/>
          <p:cNvSpPr/>
          <p:nvPr/>
        </p:nvSpPr>
        <p:spPr>
          <a:xfrm>
            <a:off x="8232561" y="5477827"/>
            <a:ext cx="25615" cy="282894"/>
          </a:xfrm>
          <a:custGeom>
            <a:avLst/>
            <a:gdLst/>
            <a:ahLst/>
            <a:cxnLst/>
            <a:rect l="0" t="0" r="0" b="0"/>
            <a:pathLst>
              <a:path w="25615" h="282894">
                <a:moveTo>
                  <a:pt x="17041" y="0"/>
                </a:moveTo>
                <a:lnTo>
                  <a:pt x="8573" y="0"/>
                </a:lnTo>
                <a:lnTo>
                  <a:pt x="8490" y="6844"/>
                </a:lnTo>
                <a:lnTo>
                  <a:pt x="8470" y="33170"/>
                </a:lnTo>
                <a:lnTo>
                  <a:pt x="7517" y="38306"/>
                </a:lnTo>
                <a:lnTo>
                  <a:pt x="5929" y="43635"/>
                </a:lnTo>
                <a:lnTo>
                  <a:pt x="3919" y="49092"/>
                </a:lnTo>
                <a:lnTo>
                  <a:pt x="2577" y="54636"/>
                </a:lnTo>
                <a:lnTo>
                  <a:pt x="1683" y="60236"/>
                </a:lnTo>
                <a:lnTo>
                  <a:pt x="1088" y="65875"/>
                </a:lnTo>
                <a:lnTo>
                  <a:pt x="690" y="71540"/>
                </a:lnTo>
                <a:lnTo>
                  <a:pt x="426" y="77221"/>
                </a:lnTo>
                <a:lnTo>
                  <a:pt x="131" y="89566"/>
                </a:lnTo>
                <a:lnTo>
                  <a:pt x="0" y="104577"/>
                </a:lnTo>
                <a:lnTo>
                  <a:pt x="918" y="111628"/>
                </a:lnTo>
                <a:lnTo>
                  <a:pt x="2483" y="118234"/>
                </a:lnTo>
                <a:lnTo>
                  <a:pt x="4478" y="124543"/>
                </a:lnTo>
                <a:lnTo>
                  <a:pt x="5809" y="131606"/>
                </a:lnTo>
                <a:lnTo>
                  <a:pt x="6694" y="139172"/>
                </a:lnTo>
                <a:lnTo>
                  <a:pt x="7286" y="147074"/>
                </a:lnTo>
                <a:lnTo>
                  <a:pt x="7680" y="154247"/>
                </a:lnTo>
                <a:lnTo>
                  <a:pt x="8118" y="167297"/>
                </a:lnTo>
                <a:lnTo>
                  <a:pt x="9187" y="174396"/>
                </a:lnTo>
                <a:lnTo>
                  <a:pt x="10853" y="181987"/>
                </a:lnTo>
                <a:lnTo>
                  <a:pt x="12916" y="189905"/>
                </a:lnTo>
                <a:lnTo>
                  <a:pt x="14291" y="197088"/>
                </a:lnTo>
                <a:lnTo>
                  <a:pt x="15208" y="203782"/>
                </a:lnTo>
                <a:lnTo>
                  <a:pt x="15819" y="210150"/>
                </a:lnTo>
                <a:lnTo>
                  <a:pt x="16226" y="216300"/>
                </a:lnTo>
                <a:lnTo>
                  <a:pt x="16498" y="222305"/>
                </a:lnTo>
                <a:lnTo>
                  <a:pt x="16880" y="237318"/>
                </a:lnTo>
                <a:lnTo>
                  <a:pt x="17009" y="255475"/>
                </a:lnTo>
                <a:lnTo>
                  <a:pt x="17972" y="258899"/>
                </a:lnTo>
                <a:lnTo>
                  <a:pt x="19567" y="261183"/>
                </a:lnTo>
                <a:lnTo>
                  <a:pt x="21583" y="262704"/>
                </a:lnTo>
                <a:lnTo>
                  <a:pt x="22926" y="264671"/>
                </a:lnTo>
                <a:lnTo>
                  <a:pt x="23822" y="266935"/>
                </a:lnTo>
                <a:lnTo>
                  <a:pt x="24420" y="269397"/>
                </a:lnTo>
                <a:lnTo>
                  <a:pt x="25083" y="274672"/>
                </a:lnTo>
                <a:lnTo>
                  <a:pt x="25614" y="282893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SMARTPenAnnotation561"/>
          <p:cNvSpPr/>
          <p:nvPr/>
        </p:nvSpPr>
        <p:spPr>
          <a:xfrm>
            <a:off x="8386762" y="5469254"/>
            <a:ext cx="25717" cy="282894"/>
          </a:xfrm>
          <a:custGeom>
            <a:avLst/>
            <a:gdLst/>
            <a:ahLst/>
            <a:cxnLst/>
            <a:rect l="0" t="0" r="0" b="0"/>
            <a:pathLst>
              <a:path w="25717" h="282894">
                <a:moveTo>
                  <a:pt x="0" y="0"/>
                </a:moveTo>
                <a:lnTo>
                  <a:pt x="7382" y="0"/>
                </a:lnTo>
                <a:lnTo>
                  <a:pt x="7779" y="953"/>
                </a:lnTo>
                <a:lnTo>
                  <a:pt x="8220" y="4552"/>
                </a:lnTo>
                <a:lnTo>
                  <a:pt x="9289" y="5892"/>
                </a:lnTo>
                <a:lnTo>
                  <a:pt x="10957" y="6786"/>
                </a:lnTo>
                <a:lnTo>
                  <a:pt x="13019" y="7382"/>
                </a:lnTo>
                <a:lnTo>
                  <a:pt x="14394" y="9684"/>
                </a:lnTo>
                <a:lnTo>
                  <a:pt x="15311" y="13124"/>
                </a:lnTo>
                <a:lnTo>
                  <a:pt x="15923" y="17322"/>
                </a:lnTo>
                <a:lnTo>
                  <a:pt x="17283" y="21073"/>
                </a:lnTo>
                <a:lnTo>
                  <a:pt x="19141" y="24526"/>
                </a:lnTo>
                <a:lnTo>
                  <a:pt x="21334" y="27781"/>
                </a:lnTo>
                <a:lnTo>
                  <a:pt x="22795" y="32808"/>
                </a:lnTo>
                <a:lnTo>
                  <a:pt x="23769" y="39017"/>
                </a:lnTo>
                <a:lnTo>
                  <a:pt x="24419" y="46015"/>
                </a:lnTo>
                <a:lnTo>
                  <a:pt x="24852" y="52584"/>
                </a:lnTo>
                <a:lnTo>
                  <a:pt x="25141" y="58869"/>
                </a:lnTo>
                <a:lnTo>
                  <a:pt x="25461" y="71884"/>
                </a:lnTo>
                <a:lnTo>
                  <a:pt x="25716" y="188607"/>
                </a:lnTo>
                <a:lnTo>
                  <a:pt x="24764" y="197176"/>
                </a:lnTo>
                <a:lnTo>
                  <a:pt x="23178" y="205746"/>
                </a:lnTo>
                <a:lnTo>
                  <a:pt x="21167" y="214317"/>
                </a:lnTo>
                <a:lnTo>
                  <a:pt x="19826" y="221935"/>
                </a:lnTo>
                <a:lnTo>
                  <a:pt x="18932" y="228920"/>
                </a:lnTo>
                <a:lnTo>
                  <a:pt x="18337" y="235481"/>
                </a:lnTo>
                <a:lnTo>
                  <a:pt x="17939" y="240807"/>
                </a:lnTo>
                <a:lnTo>
                  <a:pt x="17499" y="249266"/>
                </a:lnTo>
                <a:lnTo>
                  <a:pt x="17302" y="258740"/>
                </a:lnTo>
                <a:lnTo>
                  <a:pt x="17145" y="282893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SMARTPenAnnotation562"/>
          <p:cNvSpPr/>
          <p:nvPr/>
        </p:nvSpPr>
        <p:spPr>
          <a:xfrm>
            <a:off x="8489632" y="5410587"/>
            <a:ext cx="179871" cy="290126"/>
          </a:xfrm>
          <a:custGeom>
            <a:avLst/>
            <a:gdLst/>
            <a:ahLst/>
            <a:cxnLst/>
            <a:rect l="0" t="0" r="0" b="0"/>
            <a:pathLst>
              <a:path w="179871" h="290126">
                <a:moveTo>
                  <a:pt x="0" y="84385"/>
                </a:moveTo>
                <a:lnTo>
                  <a:pt x="0" y="79835"/>
                </a:lnTo>
                <a:lnTo>
                  <a:pt x="952" y="77541"/>
                </a:lnTo>
                <a:lnTo>
                  <a:pt x="5892" y="70716"/>
                </a:lnTo>
                <a:lnTo>
                  <a:pt x="10583" y="65387"/>
                </a:lnTo>
                <a:lnTo>
                  <a:pt x="12771" y="63147"/>
                </a:lnTo>
                <a:lnTo>
                  <a:pt x="16134" y="60701"/>
                </a:lnTo>
                <a:lnTo>
                  <a:pt x="20281" y="58119"/>
                </a:lnTo>
                <a:lnTo>
                  <a:pt x="24951" y="55444"/>
                </a:lnTo>
                <a:lnTo>
                  <a:pt x="29016" y="52708"/>
                </a:lnTo>
                <a:lnTo>
                  <a:pt x="32680" y="49932"/>
                </a:lnTo>
                <a:lnTo>
                  <a:pt x="36073" y="47129"/>
                </a:lnTo>
                <a:lnTo>
                  <a:pt x="40241" y="44308"/>
                </a:lnTo>
                <a:lnTo>
                  <a:pt x="44925" y="41474"/>
                </a:lnTo>
                <a:lnTo>
                  <a:pt x="49953" y="38633"/>
                </a:lnTo>
                <a:lnTo>
                  <a:pt x="60618" y="32936"/>
                </a:lnTo>
                <a:lnTo>
                  <a:pt x="100049" y="12947"/>
                </a:lnTo>
                <a:lnTo>
                  <a:pt x="104799" y="11042"/>
                </a:lnTo>
                <a:lnTo>
                  <a:pt x="108919" y="9772"/>
                </a:lnTo>
                <a:lnTo>
                  <a:pt x="112618" y="8926"/>
                </a:lnTo>
                <a:lnTo>
                  <a:pt x="116989" y="7409"/>
                </a:lnTo>
                <a:lnTo>
                  <a:pt x="121808" y="5445"/>
                </a:lnTo>
                <a:lnTo>
                  <a:pt x="126925" y="3183"/>
                </a:lnTo>
                <a:lnTo>
                  <a:pt x="132242" y="1676"/>
                </a:lnTo>
                <a:lnTo>
                  <a:pt x="137691" y="671"/>
                </a:lnTo>
                <a:lnTo>
                  <a:pt x="143230" y="0"/>
                </a:lnTo>
                <a:lnTo>
                  <a:pt x="147874" y="506"/>
                </a:lnTo>
                <a:lnTo>
                  <a:pt x="151922" y="1796"/>
                </a:lnTo>
                <a:lnTo>
                  <a:pt x="155575" y="3608"/>
                </a:lnTo>
                <a:lnTo>
                  <a:pt x="158962" y="4816"/>
                </a:lnTo>
                <a:lnTo>
                  <a:pt x="162172" y="5621"/>
                </a:lnTo>
                <a:lnTo>
                  <a:pt x="165265" y="6158"/>
                </a:lnTo>
                <a:lnTo>
                  <a:pt x="168279" y="7469"/>
                </a:lnTo>
                <a:lnTo>
                  <a:pt x="171240" y="9295"/>
                </a:lnTo>
                <a:lnTo>
                  <a:pt x="174167" y="11466"/>
                </a:lnTo>
                <a:lnTo>
                  <a:pt x="176119" y="14817"/>
                </a:lnTo>
                <a:lnTo>
                  <a:pt x="178289" y="23621"/>
                </a:lnTo>
                <a:lnTo>
                  <a:pt x="178866" y="28636"/>
                </a:lnTo>
                <a:lnTo>
                  <a:pt x="179252" y="33884"/>
                </a:lnTo>
                <a:lnTo>
                  <a:pt x="179509" y="39287"/>
                </a:lnTo>
                <a:lnTo>
                  <a:pt x="179794" y="50372"/>
                </a:lnTo>
                <a:lnTo>
                  <a:pt x="179870" y="55994"/>
                </a:lnTo>
                <a:lnTo>
                  <a:pt x="178969" y="62601"/>
                </a:lnTo>
                <a:lnTo>
                  <a:pt x="177414" y="69862"/>
                </a:lnTo>
                <a:lnTo>
                  <a:pt x="175426" y="77561"/>
                </a:lnTo>
                <a:lnTo>
                  <a:pt x="174101" y="85550"/>
                </a:lnTo>
                <a:lnTo>
                  <a:pt x="173218" y="93735"/>
                </a:lnTo>
                <a:lnTo>
                  <a:pt x="172629" y="102048"/>
                </a:lnTo>
                <a:lnTo>
                  <a:pt x="171282" y="110448"/>
                </a:lnTo>
                <a:lnTo>
                  <a:pt x="169434" y="118905"/>
                </a:lnTo>
                <a:lnTo>
                  <a:pt x="167248" y="127401"/>
                </a:lnTo>
                <a:lnTo>
                  <a:pt x="164838" y="135923"/>
                </a:lnTo>
                <a:lnTo>
                  <a:pt x="159622" y="153011"/>
                </a:lnTo>
                <a:lnTo>
                  <a:pt x="157850" y="161568"/>
                </a:lnTo>
                <a:lnTo>
                  <a:pt x="156668" y="170130"/>
                </a:lnTo>
                <a:lnTo>
                  <a:pt x="155881" y="178696"/>
                </a:lnTo>
                <a:lnTo>
                  <a:pt x="154403" y="187264"/>
                </a:lnTo>
                <a:lnTo>
                  <a:pt x="152466" y="195834"/>
                </a:lnTo>
                <a:lnTo>
                  <a:pt x="150221" y="204404"/>
                </a:lnTo>
                <a:lnTo>
                  <a:pt x="148725" y="212023"/>
                </a:lnTo>
                <a:lnTo>
                  <a:pt x="147727" y="219007"/>
                </a:lnTo>
                <a:lnTo>
                  <a:pt x="147063" y="225568"/>
                </a:lnTo>
                <a:lnTo>
                  <a:pt x="146619" y="231848"/>
                </a:lnTo>
                <a:lnTo>
                  <a:pt x="146324" y="237938"/>
                </a:lnTo>
                <a:lnTo>
                  <a:pt x="145909" y="253073"/>
                </a:lnTo>
                <a:lnTo>
                  <a:pt x="145850" y="256851"/>
                </a:lnTo>
                <a:lnTo>
                  <a:pt x="144859" y="260322"/>
                </a:lnTo>
                <a:lnTo>
                  <a:pt x="141216" y="266719"/>
                </a:lnTo>
                <a:lnTo>
                  <a:pt x="138963" y="272738"/>
                </a:lnTo>
                <a:lnTo>
                  <a:pt x="137695" y="281481"/>
                </a:lnTo>
                <a:lnTo>
                  <a:pt x="137160" y="290125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SMARTPenAnnotation563"/>
          <p:cNvSpPr/>
          <p:nvPr/>
        </p:nvSpPr>
        <p:spPr>
          <a:xfrm>
            <a:off x="8541077" y="5529262"/>
            <a:ext cx="231449" cy="25718"/>
          </a:xfrm>
          <a:custGeom>
            <a:avLst/>
            <a:gdLst/>
            <a:ahLst/>
            <a:cxnLst/>
            <a:rect l="0" t="0" r="0" b="0"/>
            <a:pathLst>
              <a:path w="231449" h="25718">
                <a:moveTo>
                  <a:pt x="8563" y="25717"/>
                </a:moveTo>
                <a:lnTo>
                  <a:pt x="0" y="25717"/>
                </a:lnTo>
                <a:lnTo>
                  <a:pt x="33160" y="25717"/>
                </a:lnTo>
                <a:lnTo>
                  <a:pt x="37343" y="24765"/>
                </a:lnTo>
                <a:lnTo>
                  <a:pt x="41085" y="23178"/>
                </a:lnTo>
                <a:lnTo>
                  <a:pt x="44532" y="21167"/>
                </a:lnTo>
                <a:lnTo>
                  <a:pt x="48735" y="19826"/>
                </a:lnTo>
                <a:lnTo>
                  <a:pt x="53441" y="18933"/>
                </a:lnTo>
                <a:lnTo>
                  <a:pt x="58484" y="18336"/>
                </a:lnTo>
                <a:lnTo>
                  <a:pt x="64703" y="16987"/>
                </a:lnTo>
                <a:lnTo>
                  <a:pt x="71708" y="15135"/>
                </a:lnTo>
                <a:lnTo>
                  <a:pt x="79234" y="12947"/>
                </a:lnTo>
                <a:lnTo>
                  <a:pt x="86156" y="11489"/>
                </a:lnTo>
                <a:lnTo>
                  <a:pt x="92677" y="10517"/>
                </a:lnTo>
                <a:lnTo>
                  <a:pt x="98929" y="9869"/>
                </a:lnTo>
                <a:lnTo>
                  <a:pt x="105954" y="8484"/>
                </a:lnTo>
                <a:lnTo>
                  <a:pt x="113495" y="6609"/>
                </a:lnTo>
                <a:lnTo>
                  <a:pt x="121380" y="4406"/>
                </a:lnTo>
                <a:lnTo>
                  <a:pt x="128542" y="2937"/>
                </a:lnTo>
                <a:lnTo>
                  <a:pt x="135222" y="1958"/>
                </a:lnTo>
                <a:lnTo>
                  <a:pt x="141579" y="1306"/>
                </a:lnTo>
                <a:lnTo>
                  <a:pt x="147723" y="870"/>
                </a:lnTo>
                <a:lnTo>
                  <a:pt x="153724" y="580"/>
                </a:lnTo>
                <a:lnTo>
                  <a:pt x="165471" y="258"/>
                </a:lnTo>
                <a:lnTo>
                  <a:pt x="216201" y="7"/>
                </a:lnTo>
                <a:lnTo>
                  <a:pt x="231448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SMARTPenAnnotation564"/>
          <p:cNvSpPr/>
          <p:nvPr/>
        </p:nvSpPr>
        <p:spPr>
          <a:xfrm>
            <a:off x="5514979" y="5314959"/>
            <a:ext cx="1319764" cy="855933"/>
          </a:xfrm>
          <a:custGeom>
            <a:avLst/>
            <a:gdLst/>
            <a:ahLst/>
            <a:cxnLst/>
            <a:rect l="0" t="0" r="0" b="0"/>
            <a:pathLst>
              <a:path w="1319764" h="855933">
                <a:moveTo>
                  <a:pt x="1114421" y="68570"/>
                </a:moveTo>
                <a:lnTo>
                  <a:pt x="1114421" y="64020"/>
                </a:lnTo>
                <a:lnTo>
                  <a:pt x="1113469" y="62679"/>
                </a:lnTo>
                <a:lnTo>
                  <a:pt x="1111881" y="61786"/>
                </a:lnTo>
                <a:lnTo>
                  <a:pt x="1109870" y="61189"/>
                </a:lnTo>
                <a:lnTo>
                  <a:pt x="1105095" y="57988"/>
                </a:lnTo>
                <a:lnTo>
                  <a:pt x="1102489" y="55800"/>
                </a:lnTo>
                <a:lnTo>
                  <a:pt x="1099798" y="54342"/>
                </a:lnTo>
                <a:lnTo>
                  <a:pt x="1073326" y="44811"/>
                </a:lnTo>
                <a:lnTo>
                  <a:pt x="1060969" y="43433"/>
                </a:lnTo>
                <a:lnTo>
                  <a:pt x="1055926" y="43240"/>
                </a:lnTo>
                <a:lnTo>
                  <a:pt x="1045243" y="40485"/>
                </a:lnTo>
                <a:lnTo>
                  <a:pt x="1031059" y="36119"/>
                </a:lnTo>
                <a:lnTo>
                  <a:pt x="1002433" y="31902"/>
                </a:lnTo>
                <a:lnTo>
                  <a:pt x="996900" y="29838"/>
                </a:lnTo>
                <a:lnTo>
                  <a:pt x="961855" y="23712"/>
                </a:lnTo>
                <a:lnTo>
                  <a:pt x="948506" y="20058"/>
                </a:lnTo>
                <a:lnTo>
                  <a:pt x="919193" y="15173"/>
                </a:lnTo>
                <a:lnTo>
                  <a:pt x="905733" y="11501"/>
                </a:lnTo>
                <a:lnTo>
                  <a:pt x="865430" y="8950"/>
                </a:lnTo>
                <a:lnTo>
                  <a:pt x="831452" y="7687"/>
                </a:lnTo>
                <a:lnTo>
                  <a:pt x="797223" y="1793"/>
                </a:lnTo>
                <a:lnTo>
                  <a:pt x="758395" y="347"/>
                </a:lnTo>
                <a:lnTo>
                  <a:pt x="672777" y="0"/>
                </a:lnTo>
                <a:lnTo>
                  <a:pt x="623792" y="6777"/>
                </a:lnTo>
                <a:lnTo>
                  <a:pt x="590907" y="10574"/>
                </a:lnTo>
                <a:lnTo>
                  <a:pt x="550212" y="15840"/>
                </a:lnTo>
                <a:lnTo>
                  <a:pt x="518834" y="21302"/>
                </a:lnTo>
                <a:lnTo>
                  <a:pt x="485407" y="28953"/>
                </a:lnTo>
                <a:lnTo>
                  <a:pt x="451373" y="37253"/>
                </a:lnTo>
                <a:lnTo>
                  <a:pt x="417159" y="50296"/>
                </a:lnTo>
                <a:lnTo>
                  <a:pt x="377355" y="65878"/>
                </a:lnTo>
                <a:lnTo>
                  <a:pt x="336332" y="83773"/>
                </a:lnTo>
                <a:lnTo>
                  <a:pt x="309201" y="96252"/>
                </a:lnTo>
                <a:lnTo>
                  <a:pt x="274433" y="117536"/>
                </a:lnTo>
                <a:lnTo>
                  <a:pt x="197166" y="168593"/>
                </a:lnTo>
                <a:lnTo>
                  <a:pt x="171447" y="190282"/>
                </a:lnTo>
                <a:lnTo>
                  <a:pt x="138108" y="216367"/>
                </a:lnTo>
                <a:lnTo>
                  <a:pt x="109651" y="242404"/>
                </a:lnTo>
                <a:lnTo>
                  <a:pt x="81346" y="270231"/>
                </a:lnTo>
                <a:lnTo>
                  <a:pt x="71711" y="284880"/>
                </a:lnTo>
                <a:lnTo>
                  <a:pt x="63301" y="299963"/>
                </a:lnTo>
                <a:lnTo>
                  <a:pt x="48810" y="320117"/>
                </a:lnTo>
                <a:lnTo>
                  <a:pt x="37107" y="343763"/>
                </a:lnTo>
                <a:lnTo>
                  <a:pt x="19109" y="374813"/>
                </a:lnTo>
                <a:lnTo>
                  <a:pt x="6099" y="399573"/>
                </a:lnTo>
                <a:lnTo>
                  <a:pt x="2709" y="413803"/>
                </a:lnTo>
                <a:lnTo>
                  <a:pt x="799" y="435339"/>
                </a:lnTo>
                <a:lnTo>
                  <a:pt x="233" y="456325"/>
                </a:lnTo>
                <a:lnTo>
                  <a:pt x="0" y="524492"/>
                </a:lnTo>
                <a:lnTo>
                  <a:pt x="2537" y="538220"/>
                </a:lnTo>
                <a:lnTo>
                  <a:pt x="11928" y="562555"/>
                </a:lnTo>
                <a:lnTo>
                  <a:pt x="22955" y="591598"/>
                </a:lnTo>
                <a:lnTo>
                  <a:pt x="34305" y="616667"/>
                </a:lnTo>
                <a:lnTo>
                  <a:pt x="45719" y="639963"/>
                </a:lnTo>
                <a:lnTo>
                  <a:pt x="58840" y="661735"/>
                </a:lnTo>
                <a:lnTo>
                  <a:pt x="80340" y="687847"/>
                </a:lnTo>
                <a:lnTo>
                  <a:pt x="102932" y="711350"/>
                </a:lnTo>
                <a:lnTo>
                  <a:pt x="142874" y="751504"/>
                </a:lnTo>
                <a:lnTo>
                  <a:pt x="171623" y="773418"/>
                </a:lnTo>
                <a:lnTo>
                  <a:pt x="196633" y="790448"/>
                </a:lnTo>
                <a:lnTo>
                  <a:pt x="209310" y="799932"/>
                </a:lnTo>
                <a:lnTo>
                  <a:pt x="244518" y="816838"/>
                </a:lnTo>
                <a:lnTo>
                  <a:pt x="280940" y="831471"/>
                </a:lnTo>
                <a:lnTo>
                  <a:pt x="287304" y="834346"/>
                </a:lnTo>
                <a:lnTo>
                  <a:pt x="304536" y="837540"/>
                </a:lnTo>
                <a:lnTo>
                  <a:pt x="333117" y="841879"/>
                </a:lnTo>
                <a:lnTo>
                  <a:pt x="359684" y="846656"/>
                </a:lnTo>
                <a:lnTo>
                  <a:pt x="398811" y="852821"/>
                </a:lnTo>
                <a:lnTo>
                  <a:pt x="427408" y="855932"/>
                </a:lnTo>
                <a:lnTo>
                  <a:pt x="463624" y="851090"/>
                </a:lnTo>
                <a:lnTo>
                  <a:pt x="495401" y="848434"/>
                </a:lnTo>
                <a:lnTo>
                  <a:pt x="527994" y="842037"/>
                </a:lnTo>
                <a:lnTo>
                  <a:pt x="611866" y="820058"/>
                </a:lnTo>
                <a:lnTo>
                  <a:pt x="661914" y="799016"/>
                </a:lnTo>
                <a:lnTo>
                  <a:pt x="694912" y="786649"/>
                </a:lnTo>
                <a:lnTo>
                  <a:pt x="728819" y="770920"/>
                </a:lnTo>
                <a:lnTo>
                  <a:pt x="769859" y="748538"/>
                </a:lnTo>
                <a:lnTo>
                  <a:pt x="812326" y="719881"/>
                </a:lnTo>
                <a:lnTo>
                  <a:pt x="846053" y="700866"/>
                </a:lnTo>
                <a:lnTo>
                  <a:pt x="879224" y="683167"/>
                </a:lnTo>
                <a:lnTo>
                  <a:pt x="919055" y="660119"/>
                </a:lnTo>
                <a:lnTo>
                  <a:pt x="958778" y="637223"/>
                </a:lnTo>
                <a:lnTo>
                  <a:pt x="1000033" y="614355"/>
                </a:lnTo>
                <a:lnTo>
                  <a:pt x="1036686" y="591494"/>
                </a:lnTo>
                <a:lnTo>
                  <a:pt x="1071443" y="568633"/>
                </a:lnTo>
                <a:lnTo>
                  <a:pt x="1097242" y="546937"/>
                </a:lnTo>
                <a:lnTo>
                  <a:pt x="1130606" y="520850"/>
                </a:lnTo>
                <a:lnTo>
                  <a:pt x="1159069" y="494813"/>
                </a:lnTo>
                <a:lnTo>
                  <a:pt x="1205464" y="448981"/>
                </a:lnTo>
                <a:lnTo>
                  <a:pt x="1222888" y="427030"/>
                </a:lnTo>
                <a:lnTo>
                  <a:pt x="1235564" y="406979"/>
                </a:lnTo>
                <a:lnTo>
                  <a:pt x="1249904" y="384422"/>
                </a:lnTo>
                <a:lnTo>
                  <a:pt x="1266218" y="364192"/>
                </a:lnTo>
                <a:lnTo>
                  <a:pt x="1278566" y="341582"/>
                </a:lnTo>
                <a:lnTo>
                  <a:pt x="1294234" y="302396"/>
                </a:lnTo>
                <a:lnTo>
                  <a:pt x="1302954" y="281045"/>
                </a:lnTo>
                <a:lnTo>
                  <a:pt x="1307751" y="264921"/>
                </a:lnTo>
                <a:lnTo>
                  <a:pt x="1311403" y="240731"/>
                </a:lnTo>
                <a:lnTo>
                  <a:pt x="1318148" y="215008"/>
                </a:lnTo>
                <a:lnTo>
                  <a:pt x="1319763" y="191582"/>
                </a:lnTo>
                <a:lnTo>
                  <a:pt x="1315492" y="169789"/>
                </a:lnTo>
                <a:lnTo>
                  <a:pt x="1305516" y="143669"/>
                </a:lnTo>
                <a:lnTo>
                  <a:pt x="1297195" y="126911"/>
                </a:lnTo>
                <a:lnTo>
                  <a:pt x="1287744" y="114537"/>
                </a:lnTo>
                <a:lnTo>
                  <a:pt x="1270507" y="93773"/>
                </a:lnTo>
                <a:lnTo>
                  <a:pt x="1267055" y="88229"/>
                </a:lnTo>
                <a:lnTo>
                  <a:pt x="1258140" y="79531"/>
                </a:lnTo>
                <a:lnTo>
                  <a:pt x="1223146" y="57668"/>
                </a:lnTo>
                <a:lnTo>
                  <a:pt x="1208463" y="49437"/>
                </a:lnTo>
                <a:lnTo>
                  <a:pt x="1170847" y="36587"/>
                </a:lnTo>
                <a:lnTo>
                  <a:pt x="1147649" y="29355"/>
                </a:lnTo>
                <a:lnTo>
                  <a:pt x="1110260" y="26189"/>
                </a:lnTo>
                <a:lnTo>
                  <a:pt x="1071010" y="25771"/>
                </a:lnTo>
                <a:lnTo>
                  <a:pt x="1062621" y="25751"/>
                </a:lnTo>
                <a:lnTo>
                  <a:pt x="1045678" y="30807"/>
                </a:lnTo>
                <a:lnTo>
                  <a:pt x="1004861" y="47158"/>
                </a:lnTo>
                <a:lnTo>
                  <a:pt x="985833" y="51426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SMARTPenAnnotation565"/>
          <p:cNvSpPr/>
          <p:nvPr/>
        </p:nvSpPr>
        <p:spPr>
          <a:xfrm>
            <a:off x="5892165" y="5143500"/>
            <a:ext cx="2541" cy="1"/>
          </a:xfrm>
          <a:custGeom>
            <a:avLst/>
            <a:gdLst/>
            <a:ahLst/>
            <a:cxnLst/>
            <a:rect l="0" t="0" r="0" b="0"/>
            <a:pathLst>
              <a:path w="2541" h="1">
                <a:moveTo>
                  <a:pt x="0" y="0"/>
                </a:moveTo>
                <a:lnTo>
                  <a:pt x="2540" y="0"/>
                </a:lnTo>
                <a:close/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SMARTPenAnnotation566"/>
          <p:cNvSpPr/>
          <p:nvPr/>
        </p:nvSpPr>
        <p:spPr>
          <a:xfrm>
            <a:off x="5892165" y="4903470"/>
            <a:ext cx="574358" cy="360044"/>
          </a:xfrm>
          <a:custGeom>
            <a:avLst/>
            <a:gdLst/>
            <a:ahLst/>
            <a:cxnLst/>
            <a:rect l="0" t="0" r="0" b="0"/>
            <a:pathLst>
              <a:path w="574358" h="360044">
                <a:moveTo>
                  <a:pt x="0" y="248602"/>
                </a:moveTo>
                <a:lnTo>
                  <a:pt x="4551" y="248602"/>
                </a:lnTo>
                <a:lnTo>
                  <a:pt x="5891" y="249555"/>
                </a:lnTo>
                <a:lnTo>
                  <a:pt x="6785" y="251142"/>
                </a:lnTo>
                <a:lnTo>
                  <a:pt x="8219" y="255983"/>
                </a:lnTo>
                <a:lnTo>
                  <a:pt x="13018" y="261372"/>
                </a:lnTo>
                <a:lnTo>
                  <a:pt x="14394" y="263783"/>
                </a:lnTo>
                <a:lnTo>
                  <a:pt x="15922" y="269002"/>
                </a:lnTo>
                <a:lnTo>
                  <a:pt x="16782" y="277295"/>
                </a:lnTo>
                <a:lnTo>
                  <a:pt x="19524" y="285484"/>
                </a:lnTo>
                <a:lnTo>
                  <a:pt x="23917" y="294522"/>
                </a:lnTo>
                <a:lnTo>
                  <a:pt x="30793" y="304965"/>
                </a:lnTo>
                <a:lnTo>
                  <a:pt x="34206" y="314091"/>
                </a:lnTo>
                <a:lnTo>
                  <a:pt x="39874" y="322828"/>
                </a:lnTo>
                <a:lnTo>
                  <a:pt x="42929" y="331450"/>
                </a:lnTo>
                <a:lnTo>
                  <a:pt x="50126" y="341204"/>
                </a:lnTo>
                <a:lnTo>
                  <a:pt x="55598" y="346948"/>
                </a:lnTo>
                <a:lnTo>
                  <a:pt x="58020" y="348456"/>
                </a:lnTo>
                <a:lnTo>
                  <a:pt x="63252" y="350132"/>
                </a:lnTo>
                <a:lnTo>
                  <a:pt x="65027" y="351531"/>
                </a:lnTo>
                <a:lnTo>
                  <a:pt x="66212" y="353416"/>
                </a:lnTo>
                <a:lnTo>
                  <a:pt x="67001" y="355626"/>
                </a:lnTo>
                <a:lnTo>
                  <a:pt x="68480" y="357099"/>
                </a:lnTo>
                <a:lnTo>
                  <a:pt x="70418" y="358081"/>
                </a:lnTo>
                <a:lnTo>
                  <a:pt x="75111" y="359172"/>
                </a:lnTo>
                <a:lnTo>
                  <a:pt x="85713" y="360043"/>
                </a:lnTo>
                <a:lnTo>
                  <a:pt x="85725" y="323133"/>
                </a:lnTo>
                <a:lnTo>
                  <a:pt x="83185" y="314747"/>
                </a:lnTo>
                <a:lnTo>
                  <a:pt x="79833" y="304670"/>
                </a:lnTo>
                <a:lnTo>
                  <a:pt x="78343" y="293841"/>
                </a:lnTo>
                <a:lnTo>
                  <a:pt x="77681" y="282678"/>
                </a:lnTo>
                <a:lnTo>
                  <a:pt x="77388" y="271367"/>
                </a:lnTo>
                <a:lnTo>
                  <a:pt x="77152" y="148621"/>
                </a:lnTo>
                <a:lnTo>
                  <a:pt x="78105" y="143848"/>
                </a:lnTo>
                <a:lnTo>
                  <a:pt x="81703" y="136005"/>
                </a:lnTo>
                <a:lnTo>
                  <a:pt x="83937" y="126804"/>
                </a:lnTo>
                <a:lnTo>
                  <a:pt x="84930" y="116365"/>
                </a:lnTo>
                <a:lnTo>
                  <a:pt x="85371" y="105375"/>
                </a:lnTo>
                <a:lnTo>
                  <a:pt x="86442" y="100729"/>
                </a:lnTo>
                <a:lnTo>
                  <a:pt x="91546" y="89641"/>
                </a:lnTo>
                <a:lnTo>
                  <a:pt x="94435" y="80324"/>
                </a:lnTo>
                <a:lnTo>
                  <a:pt x="99947" y="71530"/>
                </a:lnTo>
                <a:lnTo>
                  <a:pt x="101571" y="65764"/>
                </a:lnTo>
                <a:lnTo>
                  <a:pt x="102956" y="63845"/>
                </a:lnTo>
                <a:lnTo>
                  <a:pt x="104832" y="62566"/>
                </a:lnTo>
                <a:lnTo>
                  <a:pt x="107035" y="61713"/>
                </a:lnTo>
                <a:lnTo>
                  <a:pt x="117416" y="54452"/>
                </a:lnTo>
                <a:lnTo>
                  <a:pt x="125806" y="51377"/>
                </a:lnTo>
                <a:lnTo>
                  <a:pt x="131479" y="47281"/>
                </a:lnTo>
                <a:lnTo>
                  <a:pt x="135277" y="45808"/>
                </a:lnTo>
                <a:lnTo>
                  <a:pt x="149725" y="42783"/>
                </a:lnTo>
                <a:lnTo>
                  <a:pt x="166071" y="37229"/>
                </a:lnTo>
                <a:lnTo>
                  <a:pt x="182979" y="34208"/>
                </a:lnTo>
                <a:lnTo>
                  <a:pt x="200054" y="28656"/>
                </a:lnTo>
                <a:lnTo>
                  <a:pt x="217178" y="26588"/>
                </a:lnTo>
                <a:lnTo>
                  <a:pt x="228603" y="26104"/>
                </a:lnTo>
                <a:lnTo>
                  <a:pt x="242571" y="23349"/>
                </a:lnTo>
                <a:lnTo>
                  <a:pt x="257352" y="19903"/>
                </a:lnTo>
                <a:lnTo>
                  <a:pt x="270271" y="18371"/>
                </a:lnTo>
                <a:lnTo>
                  <a:pt x="284903" y="15149"/>
                </a:lnTo>
                <a:lnTo>
                  <a:pt x="301883" y="11495"/>
                </a:lnTo>
                <a:lnTo>
                  <a:pt x="311745" y="10521"/>
                </a:lnTo>
                <a:lnTo>
                  <a:pt x="322130" y="9871"/>
                </a:lnTo>
                <a:lnTo>
                  <a:pt x="331911" y="8486"/>
                </a:lnTo>
                <a:lnTo>
                  <a:pt x="341289" y="6610"/>
                </a:lnTo>
                <a:lnTo>
                  <a:pt x="350398" y="4406"/>
                </a:lnTo>
                <a:lnTo>
                  <a:pt x="368140" y="1958"/>
                </a:lnTo>
                <a:lnTo>
                  <a:pt x="384597" y="870"/>
                </a:lnTo>
                <a:lnTo>
                  <a:pt x="398262" y="387"/>
                </a:lnTo>
                <a:lnTo>
                  <a:pt x="429401" y="76"/>
                </a:lnTo>
                <a:lnTo>
                  <a:pt x="551099" y="0"/>
                </a:lnTo>
                <a:lnTo>
                  <a:pt x="554089" y="952"/>
                </a:lnTo>
                <a:lnTo>
                  <a:pt x="559952" y="4550"/>
                </a:lnTo>
                <a:lnTo>
                  <a:pt x="561896" y="4938"/>
                </a:lnTo>
                <a:lnTo>
                  <a:pt x="563192" y="4245"/>
                </a:lnTo>
                <a:lnTo>
                  <a:pt x="564056" y="2830"/>
                </a:lnTo>
                <a:lnTo>
                  <a:pt x="565585" y="1886"/>
                </a:lnTo>
                <a:lnTo>
                  <a:pt x="574357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SMARTPenAnnotation567"/>
          <p:cNvSpPr/>
          <p:nvPr/>
        </p:nvSpPr>
        <p:spPr>
          <a:xfrm>
            <a:off x="6123635" y="4990398"/>
            <a:ext cx="162866" cy="272989"/>
          </a:xfrm>
          <a:custGeom>
            <a:avLst/>
            <a:gdLst/>
            <a:ahLst/>
            <a:cxnLst/>
            <a:rect l="0" t="0" r="0" b="0"/>
            <a:pathLst>
              <a:path w="162866" h="272989">
                <a:moveTo>
                  <a:pt x="162865" y="58804"/>
                </a:moveTo>
                <a:lnTo>
                  <a:pt x="158314" y="58804"/>
                </a:lnTo>
                <a:lnTo>
                  <a:pt x="156973" y="57852"/>
                </a:lnTo>
                <a:lnTo>
                  <a:pt x="156079" y="56264"/>
                </a:lnTo>
                <a:lnTo>
                  <a:pt x="155484" y="54254"/>
                </a:lnTo>
                <a:lnTo>
                  <a:pt x="154134" y="52913"/>
                </a:lnTo>
                <a:lnTo>
                  <a:pt x="152282" y="52019"/>
                </a:lnTo>
                <a:lnTo>
                  <a:pt x="150094" y="51423"/>
                </a:lnTo>
                <a:lnTo>
                  <a:pt x="148636" y="50074"/>
                </a:lnTo>
                <a:lnTo>
                  <a:pt x="147664" y="48221"/>
                </a:lnTo>
                <a:lnTo>
                  <a:pt x="147016" y="46034"/>
                </a:lnTo>
                <a:lnTo>
                  <a:pt x="143756" y="41064"/>
                </a:lnTo>
                <a:lnTo>
                  <a:pt x="141553" y="38405"/>
                </a:lnTo>
                <a:lnTo>
                  <a:pt x="139131" y="36632"/>
                </a:lnTo>
                <a:lnTo>
                  <a:pt x="136565" y="35450"/>
                </a:lnTo>
                <a:lnTo>
                  <a:pt x="133902" y="34663"/>
                </a:lnTo>
                <a:lnTo>
                  <a:pt x="132126" y="33184"/>
                </a:lnTo>
                <a:lnTo>
                  <a:pt x="130942" y="31247"/>
                </a:lnTo>
                <a:lnTo>
                  <a:pt x="129042" y="25844"/>
                </a:lnTo>
                <a:lnTo>
                  <a:pt x="124163" y="20358"/>
                </a:lnTo>
                <a:lnTo>
                  <a:pt x="122775" y="17933"/>
                </a:lnTo>
                <a:lnTo>
                  <a:pt x="121235" y="12699"/>
                </a:lnTo>
                <a:lnTo>
                  <a:pt x="119871" y="10923"/>
                </a:lnTo>
                <a:lnTo>
                  <a:pt x="118010" y="9738"/>
                </a:lnTo>
                <a:lnTo>
                  <a:pt x="113402" y="8422"/>
                </a:lnTo>
                <a:lnTo>
                  <a:pt x="110839" y="8071"/>
                </a:lnTo>
                <a:lnTo>
                  <a:pt x="108179" y="7837"/>
                </a:lnTo>
                <a:lnTo>
                  <a:pt x="105452" y="7681"/>
                </a:lnTo>
                <a:lnTo>
                  <a:pt x="99883" y="7508"/>
                </a:lnTo>
                <a:lnTo>
                  <a:pt x="97064" y="6509"/>
                </a:lnTo>
                <a:lnTo>
                  <a:pt x="94233" y="4890"/>
                </a:lnTo>
                <a:lnTo>
                  <a:pt x="91393" y="2860"/>
                </a:lnTo>
                <a:lnTo>
                  <a:pt x="88547" y="1505"/>
                </a:lnTo>
                <a:lnTo>
                  <a:pt x="85697" y="602"/>
                </a:lnTo>
                <a:lnTo>
                  <a:pt x="82844" y="0"/>
                </a:lnTo>
                <a:lnTo>
                  <a:pt x="79990" y="552"/>
                </a:lnTo>
                <a:lnTo>
                  <a:pt x="77135" y="1872"/>
                </a:lnTo>
                <a:lnTo>
                  <a:pt x="74279" y="3704"/>
                </a:lnTo>
                <a:lnTo>
                  <a:pt x="71422" y="4926"/>
                </a:lnTo>
                <a:lnTo>
                  <a:pt x="68566" y="5740"/>
                </a:lnTo>
                <a:lnTo>
                  <a:pt x="65709" y="6283"/>
                </a:lnTo>
                <a:lnTo>
                  <a:pt x="62851" y="7598"/>
                </a:lnTo>
                <a:lnTo>
                  <a:pt x="59994" y="9427"/>
                </a:lnTo>
                <a:lnTo>
                  <a:pt x="57137" y="11598"/>
                </a:lnTo>
                <a:lnTo>
                  <a:pt x="53327" y="13046"/>
                </a:lnTo>
                <a:lnTo>
                  <a:pt x="48882" y="14012"/>
                </a:lnTo>
                <a:lnTo>
                  <a:pt x="44014" y="14655"/>
                </a:lnTo>
                <a:lnTo>
                  <a:pt x="40768" y="16036"/>
                </a:lnTo>
                <a:lnTo>
                  <a:pt x="38605" y="17910"/>
                </a:lnTo>
                <a:lnTo>
                  <a:pt x="35247" y="23484"/>
                </a:lnTo>
                <a:lnTo>
                  <a:pt x="30581" y="32311"/>
                </a:lnTo>
                <a:lnTo>
                  <a:pt x="28003" y="36380"/>
                </a:lnTo>
                <a:lnTo>
                  <a:pt x="25332" y="40044"/>
                </a:lnTo>
                <a:lnTo>
                  <a:pt x="22599" y="43440"/>
                </a:lnTo>
                <a:lnTo>
                  <a:pt x="19824" y="46656"/>
                </a:lnTo>
                <a:lnTo>
                  <a:pt x="17021" y="49754"/>
                </a:lnTo>
                <a:lnTo>
                  <a:pt x="11368" y="55734"/>
                </a:lnTo>
                <a:lnTo>
                  <a:pt x="5680" y="61567"/>
                </a:lnTo>
                <a:lnTo>
                  <a:pt x="3782" y="64456"/>
                </a:lnTo>
                <a:lnTo>
                  <a:pt x="1674" y="70206"/>
                </a:lnTo>
                <a:lnTo>
                  <a:pt x="737" y="75936"/>
                </a:lnTo>
                <a:lnTo>
                  <a:pt x="320" y="81659"/>
                </a:lnTo>
                <a:lnTo>
                  <a:pt x="135" y="87377"/>
                </a:lnTo>
                <a:lnTo>
                  <a:pt x="0" y="99973"/>
                </a:lnTo>
                <a:lnTo>
                  <a:pt x="2533" y="103454"/>
                </a:lnTo>
                <a:lnTo>
                  <a:pt x="7369" y="108899"/>
                </a:lnTo>
                <a:lnTo>
                  <a:pt x="8718" y="109345"/>
                </a:lnTo>
                <a:lnTo>
                  <a:pt x="12758" y="109842"/>
                </a:lnTo>
                <a:lnTo>
                  <a:pt x="17728" y="110063"/>
                </a:lnTo>
                <a:lnTo>
                  <a:pt x="25881" y="110187"/>
                </a:lnTo>
                <a:lnTo>
                  <a:pt x="37169" y="110229"/>
                </a:lnTo>
                <a:lnTo>
                  <a:pt x="40015" y="109280"/>
                </a:lnTo>
                <a:lnTo>
                  <a:pt x="42865" y="107695"/>
                </a:lnTo>
                <a:lnTo>
                  <a:pt x="45718" y="105685"/>
                </a:lnTo>
                <a:lnTo>
                  <a:pt x="48571" y="104346"/>
                </a:lnTo>
                <a:lnTo>
                  <a:pt x="51427" y="103453"/>
                </a:lnTo>
                <a:lnTo>
                  <a:pt x="54282" y="102857"/>
                </a:lnTo>
                <a:lnTo>
                  <a:pt x="57139" y="101508"/>
                </a:lnTo>
                <a:lnTo>
                  <a:pt x="59996" y="99656"/>
                </a:lnTo>
                <a:lnTo>
                  <a:pt x="62853" y="97469"/>
                </a:lnTo>
                <a:lnTo>
                  <a:pt x="65710" y="95058"/>
                </a:lnTo>
                <a:lnTo>
                  <a:pt x="68568" y="92499"/>
                </a:lnTo>
                <a:lnTo>
                  <a:pt x="74282" y="87114"/>
                </a:lnTo>
                <a:lnTo>
                  <a:pt x="79997" y="81547"/>
                </a:lnTo>
                <a:lnTo>
                  <a:pt x="82855" y="77775"/>
                </a:lnTo>
                <a:lnTo>
                  <a:pt x="85712" y="73357"/>
                </a:lnTo>
                <a:lnTo>
                  <a:pt x="88569" y="68506"/>
                </a:lnTo>
                <a:lnTo>
                  <a:pt x="91427" y="64319"/>
                </a:lnTo>
                <a:lnTo>
                  <a:pt x="94285" y="60576"/>
                </a:lnTo>
                <a:lnTo>
                  <a:pt x="97142" y="57128"/>
                </a:lnTo>
                <a:lnTo>
                  <a:pt x="100000" y="53877"/>
                </a:lnTo>
                <a:lnTo>
                  <a:pt x="102857" y="50757"/>
                </a:lnTo>
                <a:lnTo>
                  <a:pt x="105715" y="47724"/>
                </a:lnTo>
                <a:lnTo>
                  <a:pt x="107619" y="44750"/>
                </a:lnTo>
                <a:lnTo>
                  <a:pt x="109736" y="38905"/>
                </a:lnTo>
                <a:lnTo>
                  <a:pt x="111253" y="36966"/>
                </a:lnTo>
                <a:lnTo>
                  <a:pt x="113217" y="35673"/>
                </a:lnTo>
                <a:lnTo>
                  <a:pt x="119950" y="33106"/>
                </a:lnTo>
                <a:lnTo>
                  <a:pt x="119998" y="33089"/>
                </a:lnTo>
                <a:lnTo>
                  <a:pt x="119999" y="33088"/>
                </a:lnTo>
                <a:lnTo>
                  <a:pt x="120000" y="33088"/>
                </a:lnTo>
                <a:lnTo>
                  <a:pt x="120001" y="33087"/>
                </a:lnTo>
                <a:lnTo>
                  <a:pt x="120002" y="74476"/>
                </a:lnTo>
                <a:lnTo>
                  <a:pt x="120955" y="79729"/>
                </a:lnTo>
                <a:lnTo>
                  <a:pt x="122542" y="85137"/>
                </a:lnTo>
                <a:lnTo>
                  <a:pt x="124553" y="90647"/>
                </a:lnTo>
                <a:lnTo>
                  <a:pt x="125894" y="96225"/>
                </a:lnTo>
                <a:lnTo>
                  <a:pt x="126787" y="101849"/>
                </a:lnTo>
                <a:lnTo>
                  <a:pt x="127383" y="107503"/>
                </a:lnTo>
                <a:lnTo>
                  <a:pt x="127780" y="114130"/>
                </a:lnTo>
                <a:lnTo>
                  <a:pt x="128221" y="129114"/>
                </a:lnTo>
                <a:lnTo>
                  <a:pt x="129292" y="136157"/>
                </a:lnTo>
                <a:lnTo>
                  <a:pt x="130958" y="142758"/>
                </a:lnTo>
                <a:lnTo>
                  <a:pt x="133021" y="149063"/>
                </a:lnTo>
                <a:lnTo>
                  <a:pt x="134396" y="156124"/>
                </a:lnTo>
                <a:lnTo>
                  <a:pt x="135313" y="163689"/>
                </a:lnTo>
                <a:lnTo>
                  <a:pt x="135925" y="171590"/>
                </a:lnTo>
                <a:lnTo>
                  <a:pt x="136332" y="178762"/>
                </a:lnTo>
                <a:lnTo>
                  <a:pt x="136785" y="191811"/>
                </a:lnTo>
                <a:lnTo>
                  <a:pt x="137040" y="209868"/>
                </a:lnTo>
                <a:lnTo>
                  <a:pt x="136123" y="215710"/>
                </a:lnTo>
                <a:lnTo>
                  <a:pt x="134560" y="221511"/>
                </a:lnTo>
                <a:lnTo>
                  <a:pt x="132565" y="227283"/>
                </a:lnTo>
                <a:lnTo>
                  <a:pt x="131235" y="232083"/>
                </a:lnTo>
                <a:lnTo>
                  <a:pt x="129757" y="239957"/>
                </a:lnTo>
                <a:lnTo>
                  <a:pt x="129363" y="244343"/>
                </a:lnTo>
                <a:lnTo>
                  <a:pt x="129100" y="249172"/>
                </a:lnTo>
                <a:lnTo>
                  <a:pt x="128925" y="254296"/>
                </a:lnTo>
                <a:lnTo>
                  <a:pt x="127856" y="257712"/>
                </a:lnTo>
                <a:lnTo>
                  <a:pt x="126190" y="259990"/>
                </a:lnTo>
                <a:lnTo>
                  <a:pt x="124128" y="261508"/>
                </a:lnTo>
                <a:lnTo>
                  <a:pt x="122753" y="263473"/>
                </a:lnTo>
                <a:lnTo>
                  <a:pt x="120364" y="271658"/>
                </a:lnTo>
                <a:lnTo>
                  <a:pt x="120034" y="272988"/>
                </a:lnTo>
                <a:lnTo>
                  <a:pt x="120002" y="264544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SMARTPenAnnotation568"/>
          <p:cNvSpPr/>
          <p:nvPr/>
        </p:nvSpPr>
        <p:spPr>
          <a:xfrm>
            <a:off x="6517957" y="5040629"/>
            <a:ext cx="197169" cy="25366"/>
          </a:xfrm>
          <a:custGeom>
            <a:avLst/>
            <a:gdLst/>
            <a:ahLst/>
            <a:cxnLst/>
            <a:rect l="0" t="0" r="0" b="0"/>
            <a:pathLst>
              <a:path w="197169" h="25366">
                <a:moveTo>
                  <a:pt x="0" y="17146"/>
                </a:moveTo>
                <a:lnTo>
                  <a:pt x="7381" y="17146"/>
                </a:lnTo>
                <a:lnTo>
                  <a:pt x="7778" y="18099"/>
                </a:lnTo>
                <a:lnTo>
                  <a:pt x="8043" y="19686"/>
                </a:lnTo>
                <a:lnTo>
                  <a:pt x="8219" y="21697"/>
                </a:lnTo>
                <a:lnTo>
                  <a:pt x="9290" y="23037"/>
                </a:lnTo>
                <a:lnTo>
                  <a:pt x="10956" y="23931"/>
                </a:lnTo>
                <a:lnTo>
                  <a:pt x="13019" y="24527"/>
                </a:lnTo>
                <a:lnTo>
                  <a:pt x="17851" y="25188"/>
                </a:lnTo>
                <a:lnTo>
                  <a:pt x="20473" y="25365"/>
                </a:lnTo>
                <a:lnTo>
                  <a:pt x="23173" y="24530"/>
                </a:lnTo>
                <a:lnTo>
                  <a:pt x="25927" y="23021"/>
                </a:lnTo>
                <a:lnTo>
                  <a:pt x="28714" y="21062"/>
                </a:lnTo>
                <a:lnTo>
                  <a:pt x="31526" y="19757"/>
                </a:lnTo>
                <a:lnTo>
                  <a:pt x="34353" y="18886"/>
                </a:lnTo>
                <a:lnTo>
                  <a:pt x="37189" y="18306"/>
                </a:lnTo>
                <a:lnTo>
                  <a:pt x="40986" y="17919"/>
                </a:lnTo>
                <a:lnTo>
                  <a:pt x="45421" y="17661"/>
                </a:lnTo>
                <a:lnTo>
                  <a:pt x="54477" y="17375"/>
                </a:lnTo>
                <a:lnTo>
                  <a:pt x="61677" y="17247"/>
                </a:lnTo>
                <a:lnTo>
                  <a:pt x="65883" y="16261"/>
                </a:lnTo>
                <a:lnTo>
                  <a:pt x="70592" y="14651"/>
                </a:lnTo>
                <a:lnTo>
                  <a:pt x="75636" y="12625"/>
                </a:lnTo>
                <a:lnTo>
                  <a:pt x="80904" y="11275"/>
                </a:lnTo>
                <a:lnTo>
                  <a:pt x="86322" y="10374"/>
                </a:lnTo>
                <a:lnTo>
                  <a:pt x="91837" y="9774"/>
                </a:lnTo>
                <a:lnTo>
                  <a:pt x="97420" y="9373"/>
                </a:lnTo>
                <a:lnTo>
                  <a:pt x="103047" y="9107"/>
                </a:lnTo>
                <a:lnTo>
                  <a:pt x="108703" y="8929"/>
                </a:lnTo>
                <a:lnTo>
                  <a:pt x="114379" y="7858"/>
                </a:lnTo>
                <a:lnTo>
                  <a:pt x="120068" y="6192"/>
                </a:lnTo>
                <a:lnTo>
                  <a:pt x="125765" y="4128"/>
                </a:lnTo>
                <a:lnTo>
                  <a:pt x="131468" y="2752"/>
                </a:lnTo>
                <a:lnTo>
                  <a:pt x="137176" y="1835"/>
                </a:lnTo>
                <a:lnTo>
                  <a:pt x="142886" y="1223"/>
                </a:lnTo>
                <a:lnTo>
                  <a:pt x="147644" y="816"/>
                </a:lnTo>
                <a:lnTo>
                  <a:pt x="151770" y="544"/>
                </a:lnTo>
                <a:lnTo>
                  <a:pt x="158893" y="242"/>
                </a:lnTo>
                <a:lnTo>
                  <a:pt x="165234" y="108"/>
                </a:lnTo>
                <a:lnTo>
                  <a:pt x="197168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SMARTPenAnnotation569"/>
          <p:cNvSpPr/>
          <p:nvPr/>
        </p:nvSpPr>
        <p:spPr>
          <a:xfrm>
            <a:off x="6517957" y="5092065"/>
            <a:ext cx="231459" cy="51436"/>
          </a:xfrm>
          <a:custGeom>
            <a:avLst/>
            <a:gdLst/>
            <a:ahLst/>
            <a:cxnLst/>
            <a:rect l="0" t="0" r="0" b="0"/>
            <a:pathLst>
              <a:path w="231459" h="51436">
                <a:moveTo>
                  <a:pt x="0" y="51435"/>
                </a:moveTo>
                <a:lnTo>
                  <a:pt x="25789" y="51435"/>
                </a:lnTo>
                <a:lnTo>
                  <a:pt x="29575" y="50482"/>
                </a:lnTo>
                <a:lnTo>
                  <a:pt x="33052" y="48895"/>
                </a:lnTo>
                <a:lnTo>
                  <a:pt x="36322" y="46884"/>
                </a:lnTo>
                <a:lnTo>
                  <a:pt x="40407" y="45543"/>
                </a:lnTo>
                <a:lnTo>
                  <a:pt x="45036" y="44649"/>
                </a:lnTo>
                <a:lnTo>
                  <a:pt x="50027" y="44054"/>
                </a:lnTo>
                <a:lnTo>
                  <a:pt x="55259" y="42704"/>
                </a:lnTo>
                <a:lnTo>
                  <a:pt x="60652" y="40852"/>
                </a:lnTo>
                <a:lnTo>
                  <a:pt x="66152" y="38664"/>
                </a:lnTo>
                <a:lnTo>
                  <a:pt x="71724" y="36254"/>
                </a:lnTo>
                <a:lnTo>
                  <a:pt x="82995" y="31035"/>
                </a:lnTo>
                <a:lnTo>
                  <a:pt x="100050" y="22742"/>
                </a:lnTo>
                <a:lnTo>
                  <a:pt x="105753" y="20876"/>
                </a:lnTo>
                <a:lnTo>
                  <a:pt x="111460" y="19633"/>
                </a:lnTo>
                <a:lnTo>
                  <a:pt x="117169" y="18803"/>
                </a:lnTo>
                <a:lnTo>
                  <a:pt x="122881" y="17298"/>
                </a:lnTo>
                <a:lnTo>
                  <a:pt x="128593" y="15342"/>
                </a:lnTo>
                <a:lnTo>
                  <a:pt x="134305" y="13085"/>
                </a:lnTo>
                <a:lnTo>
                  <a:pt x="139067" y="11581"/>
                </a:lnTo>
                <a:lnTo>
                  <a:pt x="143194" y="10578"/>
                </a:lnTo>
                <a:lnTo>
                  <a:pt x="146898" y="9910"/>
                </a:lnTo>
                <a:lnTo>
                  <a:pt x="151272" y="9464"/>
                </a:lnTo>
                <a:lnTo>
                  <a:pt x="156092" y="9167"/>
                </a:lnTo>
                <a:lnTo>
                  <a:pt x="161212" y="8968"/>
                </a:lnTo>
                <a:lnTo>
                  <a:pt x="166530" y="7884"/>
                </a:lnTo>
                <a:lnTo>
                  <a:pt x="171980" y="6208"/>
                </a:lnTo>
                <a:lnTo>
                  <a:pt x="177518" y="4139"/>
                </a:lnTo>
                <a:lnTo>
                  <a:pt x="183116" y="2759"/>
                </a:lnTo>
                <a:lnTo>
                  <a:pt x="188752" y="1839"/>
                </a:lnTo>
                <a:lnTo>
                  <a:pt x="194415" y="1226"/>
                </a:lnTo>
                <a:lnTo>
                  <a:pt x="199143" y="817"/>
                </a:lnTo>
                <a:lnTo>
                  <a:pt x="203247" y="545"/>
                </a:lnTo>
                <a:lnTo>
                  <a:pt x="210347" y="242"/>
                </a:lnTo>
                <a:lnTo>
                  <a:pt x="221046" y="31"/>
                </a:lnTo>
                <a:lnTo>
                  <a:pt x="231458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SMARTPenAnnotation570"/>
          <p:cNvSpPr/>
          <p:nvPr/>
        </p:nvSpPr>
        <p:spPr>
          <a:xfrm>
            <a:off x="6826567" y="4929574"/>
            <a:ext cx="187255" cy="231068"/>
          </a:xfrm>
          <a:custGeom>
            <a:avLst/>
            <a:gdLst/>
            <a:ahLst/>
            <a:cxnLst/>
            <a:rect l="0" t="0" r="0" b="0"/>
            <a:pathLst>
              <a:path w="187255" h="231068">
                <a:moveTo>
                  <a:pt x="8573" y="42476"/>
                </a:moveTo>
                <a:lnTo>
                  <a:pt x="21343" y="29705"/>
                </a:lnTo>
                <a:lnTo>
                  <a:pt x="23754" y="28247"/>
                </a:lnTo>
                <a:lnTo>
                  <a:pt x="32649" y="25242"/>
                </a:lnTo>
                <a:lnTo>
                  <a:pt x="37007" y="23367"/>
                </a:lnTo>
                <a:lnTo>
                  <a:pt x="41816" y="21164"/>
                </a:lnTo>
                <a:lnTo>
                  <a:pt x="45975" y="19695"/>
                </a:lnTo>
                <a:lnTo>
                  <a:pt x="49700" y="18716"/>
                </a:lnTo>
                <a:lnTo>
                  <a:pt x="53136" y="18063"/>
                </a:lnTo>
                <a:lnTo>
                  <a:pt x="57331" y="16676"/>
                </a:lnTo>
                <a:lnTo>
                  <a:pt x="62034" y="14798"/>
                </a:lnTo>
                <a:lnTo>
                  <a:pt x="67073" y="12594"/>
                </a:lnTo>
                <a:lnTo>
                  <a:pt x="71386" y="11125"/>
                </a:lnTo>
                <a:lnTo>
                  <a:pt x="75213" y="10145"/>
                </a:lnTo>
                <a:lnTo>
                  <a:pt x="78717" y="9492"/>
                </a:lnTo>
                <a:lnTo>
                  <a:pt x="82958" y="8104"/>
                </a:lnTo>
                <a:lnTo>
                  <a:pt x="87690" y="6226"/>
                </a:lnTo>
                <a:lnTo>
                  <a:pt x="92750" y="4022"/>
                </a:lnTo>
                <a:lnTo>
                  <a:pt x="98028" y="2552"/>
                </a:lnTo>
                <a:lnTo>
                  <a:pt x="103452" y="1573"/>
                </a:lnTo>
                <a:lnTo>
                  <a:pt x="108974" y="920"/>
                </a:lnTo>
                <a:lnTo>
                  <a:pt x="114559" y="484"/>
                </a:lnTo>
                <a:lnTo>
                  <a:pt x="120188" y="194"/>
                </a:lnTo>
                <a:lnTo>
                  <a:pt x="125845" y="0"/>
                </a:lnTo>
                <a:lnTo>
                  <a:pt x="130570" y="824"/>
                </a:lnTo>
                <a:lnTo>
                  <a:pt x="134672" y="2325"/>
                </a:lnTo>
                <a:lnTo>
                  <a:pt x="138359" y="4279"/>
                </a:lnTo>
                <a:lnTo>
                  <a:pt x="141769" y="5581"/>
                </a:lnTo>
                <a:lnTo>
                  <a:pt x="144995" y="6449"/>
                </a:lnTo>
                <a:lnTo>
                  <a:pt x="148098" y="7028"/>
                </a:lnTo>
                <a:lnTo>
                  <a:pt x="150167" y="8366"/>
                </a:lnTo>
                <a:lnTo>
                  <a:pt x="151547" y="10211"/>
                </a:lnTo>
                <a:lnTo>
                  <a:pt x="152466" y="12393"/>
                </a:lnTo>
                <a:lnTo>
                  <a:pt x="156027" y="17358"/>
                </a:lnTo>
                <a:lnTo>
                  <a:pt x="158311" y="20016"/>
                </a:lnTo>
                <a:lnTo>
                  <a:pt x="158881" y="23693"/>
                </a:lnTo>
                <a:lnTo>
                  <a:pt x="158308" y="28048"/>
                </a:lnTo>
                <a:lnTo>
                  <a:pt x="156974" y="32858"/>
                </a:lnTo>
                <a:lnTo>
                  <a:pt x="155132" y="37016"/>
                </a:lnTo>
                <a:lnTo>
                  <a:pt x="150545" y="44177"/>
                </a:lnTo>
                <a:lnTo>
                  <a:pt x="147988" y="48372"/>
                </a:lnTo>
                <a:lnTo>
                  <a:pt x="145331" y="53074"/>
                </a:lnTo>
                <a:lnTo>
                  <a:pt x="142608" y="58114"/>
                </a:lnTo>
                <a:lnTo>
                  <a:pt x="138886" y="63378"/>
                </a:lnTo>
                <a:lnTo>
                  <a:pt x="134501" y="68793"/>
                </a:lnTo>
                <a:lnTo>
                  <a:pt x="129673" y="74308"/>
                </a:lnTo>
                <a:lnTo>
                  <a:pt x="125501" y="79890"/>
                </a:lnTo>
                <a:lnTo>
                  <a:pt x="121767" y="85516"/>
                </a:lnTo>
                <a:lnTo>
                  <a:pt x="118326" y="91172"/>
                </a:lnTo>
                <a:lnTo>
                  <a:pt x="114127" y="95895"/>
                </a:lnTo>
                <a:lnTo>
                  <a:pt x="109422" y="99996"/>
                </a:lnTo>
                <a:lnTo>
                  <a:pt x="104381" y="103682"/>
                </a:lnTo>
                <a:lnTo>
                  <a:pt x="100067" y="107093"/>
                </a:lnTo>
                <a:lnTo>
                  <a:pt x="96239" y="110319"/>
                </a:lnTo>
                <a:lnTo>
                  <a:pt x="92734" y="113422"/>
                </a:lnTo>
                <a:lnTo>
                  <a:pt x="88493" y="116443"/>
                </a:lnTo>
                <a:lnTo>
                  <a:pt x="83760" y="119410"/>
                </a:lnTo>
                <a:lnTo>
                  <a:pt x="78700" y="122340"/>
                </a:lnTo>
                <a:lnTo>
                  <a:pt x="74374" y="125246"/>
                </a:lnTo>
                <a:lnTo>
                  <a:pt x="70538" y="128136"/>
                </a:lnTo>
                <a:lnTo>
                  <a:pt x="67028" y="131015"/>
                </a:lnTo>
                <a:lnTo>
                  <a:pt x="63735" y="132934"/>
                </a:lnTo>
                <a:lnTo>
                  <a:pt x="60588" y="134214"/>
                </a:lnTo>
                <a:lnTo>
                  <a:pt x="53244" y="136268"/>
                </a:lnTo>
                <a:lnTo>
                  <a:pt x="47420" y="141174"/>
                </a:lnTo>
                <a:lnTo>
                  <a:pt x="44213" y="144110"/>
                </a:lnTo>
                <a:lnTo>
                  <a:pt x="43763" y="143569"/>
                </a:lnTo>
                <a:lnTo>
                  <a:pt x="43263" y="140429"/>
                </a:lnTo>
                <a:lnTo>
                  <a:pt x="44081" y="139210"/>
                </a:lnTo>
                <a:lnTo>
                  <a:pt x="45580" y="138398"/>
                </a:lnTo>
                <a:lnTo>
                  <a:pt x="50279" y="137094"/>
                </a:lnTo>
                <a:lnTo>
                  <a:pt x="55643" y="132317"/>
                </a:lnTo>
                <a:lnTo>
                  <a:pt x="58051" y="130945"/>
                </a:lnTo>
                <a:lnTo>
                  <a:pt x="63265" y="129420"/>
                </a:lnTo>
                <a:lnTo>
                  <a:pt x="66942" y="129014"/>
                </a:lnTo>
                <a:lnTo>
                  <a:pt x="71298" y="128743"/>
                </a:lnTo>
                <a:lnTo>
                  <a:pt x="76107" y="128562"/>
                </a:lnTo>
                <a:lnTo>
                  <a:pt x="80266" y="127489"/>
                </a:lnTo>
                <a:lnTo>
                  <a:pt x="83991" y="125822"/>
                </a:lnTo>
                <a:lnTo>
                  <a:pt x="87426" y="123757"/>
                </a:lnTo>
                <a:lnTo>
                  <a:pt x="91622" y="122381"/>
                </a:lnTo>
                <a:lnTo>
                  <a:pt x="96323" y="121463"/>
                </a:lnTo>
                <a:lnTo>
                  <a:pt x="101363" y="120851"/>
                </a:lnTo>
                <a:lnTo>
                  <a:pt x="106628" y="120444"/>
                </a:lnTo>
                <a:lnTo>
                  <a:pt x="112042" y="120172"/>
                </a:lnTo>
                <a:lnTo>
                  <a:pt x="123139" y="119870"/>
                </a:lnTo>
                <a:lnTo>
                  <a:pt x="134421" y="119736"/>
                </a:lnTo>
                <a:lnTo>
                  <a:pt x="139144" y="120652"/>
                </a:lnTo>
                <a:lnTo>
                  <a:pt x="143245" y="122216"/>
                </a:lnTo>
                <a:lnTo>
                  <a:pt x="146932" y="124211"/>
                </a:lnTo>
                <a:lnTo>
                  <a:pt x="150342" y="125541"/>
                </a:lnTo>
                <a:lnTo>
                  <a:pt x="153568" y="126427"/>
                </a:lnTo>
                <a:lnTo>
                  <a:pt x="156671" y="127019"/>
                </a:lnTo>
                <a:lnTo>
                  <a:pt x="159693" y="128365"/>
                </a:lnTo>
                <a:lnTo>
                  <a:pt x="162659" y="130215"/>
                </a:lnTo>
                <a:lnTo>
                  <a:pt x="168495" y="134811"/>
                </a:lnTo>
                <a:lnTo>
                  <a:pt x="174264" y="140028"/>
                </a:lnTo>
                <a:lnTo>
                  <a:pt x="176183" y="142753"/>
                </a:lnTo>
                <a:lnTo>
                  <a:pt x="178317" y="148321"/>
                </a:lnTo>
                <a:lnTo>
                  <a:pt x="181805" y="153970"/>
                </a:lnTo>
                <a:lnTo>
                  <a:pt x="184068" y="156810"/>
                </a:lnTo>
                <a:lnTo>
                  <a:pt x="185577" y="160609"/>
                </a:lnTo>
                <a:lnTo>
                  <a:pt x="186583" y="165046"/>
                </a:lnTo>
                <a:lnTo>
                  <a:pt x="187254" y="169909"/>
                </a:lnTo>
                <a:lnTo>
                  <a:pt x="186749" y="174104"/>
                </a:lnTo>
                <a:lnTo>
                  <a:pt x="185459" y="177853"/>
                </a:lnTo>
                <a:lnTo>
                  <a:pt x="182439" y="184558"/>
                </a:lnTo>
                <a:lnTo>
                  <a:pt x="181097" y="190713"/>
                </a:lnTo>
                <a:lnTo>
                  <a:pt x="178834" y="194641"/>
                </a:lnTo>
                <a:lnTo>
                  <a:pt x="175421" y="199164"/>
                </a:lnTo>
                <a:lnTo>
                  <a:pt x="171239" y="204085"/>
                </a:lnTo>
                <a:lnTo>
                  <a:pt x="167499" y="207365"/>
                </a:lnTo>
                <a:lnTo>
                  <a:pt x="164054" y="209552"/>
                </a:lnTo>
                <a:lnTo>
                  <a:pt x="160804" y="211010"/>
                </a:lnTo>
                <a:lnTo>
                  <a:pt x="147129" y="217613"/>
                </a:lnTo>
                <a:lnTo>
                  <a:pt x="131012" y="225601"/>
                </a:lnTo>
                <a:lnTo>
                  <a:pt x="125441" y="227425"/>
                </a:lnTo>
                <a:lnTo>
                  <a:pt x="119823" y="228640"/>
                </a:lnTo>
                <a:lnTo>
                  <a:pt x="114172" y="229450"/>
                </a:lnTo>
                <a:lnTo>
                  <a:pt x="109453" y="229990"/>
                </a:lnTo>
                <a:lnTo>
                  <a:pt x="105354" y="230350"/>
                </a:lnTo>
                <a:lnTo>
                  <a:pt x="101668" y="230591"/>
                </a:lnTo>
                <a:lnTo>
                  <a:pt x="95033" y="230857"/>
                </a:lnTo>
                <a:lnTo>
                  <a:pt x="87957" y="230976"/>
                </a:lnTo>
                <a:lnTo>
                  <a:pt x="52965" y="231067"/>
                </a:lnTo>
                <a:lnTo>
                  <a:pt x="48645" y="230116"/>
                </a:lnTo>
                <a:lnTo>
                  <a:pt x="44812" y="228529"/>
                </a:lnTo>
                <a:lnTo>
                  <a:pt x="41306" y="226519"/>
                </a:lnTo>
                <a:lnTo>
                  <a:pt x="38014" y="225179"/>
                </a:lnTo>
                <a:lnTo>
                  <a:pt x="34868" y="224285"/>
                </a:lnTo>
                <a:lnTo>
                  <a:pt x="31818" y="223690"/>
                </a:lnTo>
                <a:lnTo>
                  <a:pt x="28832" y="223292"/>
                </a:lnTo>
                <a:lnTo>
                  <a:pt x="25889" y="223028"/>
                </a:lnTo>
                <a:lnTo>
                  <a:pt x="22974" y="222851"/>
                </a:lnTo>
                <a:lnTo>
                  <a:pt x="20079" y="221781"/>
                </a:lnTo>
                <a:lnTo>
                  <a:pt x="14321" y="218052"/>
                </a:lnTo>
                <a:lnTo>
                  <a:pt x="8587" y="215759"/>
                </a:lnTo>
                <a:lnTo>
                  <a:pt x="0" y="213926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19" name="Group 118"/>
          <p:cNvGrpSpPr/>
          <p:nvPr/>
        </p:nvGrpSpPr>
        <p:grpSpPr>
          <a:xfrm>
            <a:off x="2763202" y="4534863"/>
            <a:ext cx="2117408" cy="788306"/>
            <a:chOff x="2763202" y="4534863"/>
            <a:chExt cx="2117408" cy="788306"/>
          </a:xfrm>
        </p:grpSpPr>
        <p:sp>
          <p:nvSpPr>
            <p:cNvPr id="108" name="SMARTPenAnnotation571"/>
            <p:cNvSpPr/>
            <p:nvPr/>
          </p:nvSpPr>
          <p:spPr>
            <a:xfrm>
              <a:off x="2763202" y="4817745"/>
              <a:ext cx="231459" cy="34291"/>
            </a:xfrm>
            <a:custGeom>
              <a:avLst/>
              <a:gdLst/>
              <a:ahLst/>
              <a:cxnLst/>
              <a:rect l="0" t="0" r="0" b="0"/>
              <a:pathLst>
                <a:path w="231459" h="34291">
                  <a:moveTo>
                    <a:pt x="0" y="34290"/>
                  </a:moveTo>
                  <a:lnTo>
                    <a:pt x="17321" y="34290"/>
                  </a:lnTo>
                  <a:lnTo>
                    <a:pt x="21072" y="33337"/>
                  </a:lnTo>
                  <a:lnTo>
                    <a:pt x="24526" y="31750"/>
                  </a:lnTo>
                  <a:lnTo>
                    <a:pt x="27780" y="29739"/>
                  </a:lnTo>
                  <a:lnTo>
                    <a:pt x="31855" y="28398"/>
                  </a:lnTo>
                  <a:lnTo>
                    <a:pt x="36477" y="27504"/>
                  </a:lnTo>
                  <a:lnTo>
                    <a:pt x="41463" y="26908"/>
                  </a:lnTo>
                  <a:lnTo>
                    <a:pt x="46692" y="25559"/>
                  </a:lnTo>
                  <a:lnTo>
                    <a:pt x="52083" y="23707"/>
                  </a:lnTo>
                  <a:lnTo>
                    <a:pt x="57582" y="21519"/>
                  </a:lnTo>
                  <a:lnTo>
                    <a:pt x="63153" y="19109"/>
                  </a:lnTo>
                  <a:lnTo>
                    <a:pt x="74423" y="13890"/>
                  </a:lnTo>
                  <a:lnTo>
                    <a:pt x="80095" y="12117"/>
                  </a:lnTo>
                  <a:lnTo>
                    <a:pt x="85782" y="10935"/>
                  </a:lnTo>
                  <a:lnTo>
                    <a:pt x="91478" y="10148"/>
                  </a:lnTo>
                  <a:lnTo>
                    <a:pt x="97180" y="9623"/>
                  </a:lnTo>
                  <a:lnTo>
                    <a:pt x="102887" y="9273"/>
                  </a:lnTo>
                  <a:lnTo>
                    <a:pt x="108596" y="9039"/>
                  </a:lnTo>
                  <a:lnTo>
                    <a:pt x="114308" y="7931"/>
                  </a:lnTo>
                  <a:lnTo>
                    <a:pt x="120020" y="6240"/>
                  </a:lnTo>
                  <a:lnTo>
                    <a:pt x="125733" y="4160"/>
                  </a:lnTo>
                  <a:lnTo>
                    <a:pt x="131447" y="2773"/>
                  </a:lnTo>
                  <a:lnTo>
                    <a:pt x="137162" y="1849"/>
                  </a:lnTo>
                  <a:lnTo>
                    <a:pt x="142876" y="1232"/>
                  </a:lnTo>
                  <a:lnTo>
                    <a:pt x="148591" y="821"/>
                  </a:lnTo>
                  <a:lnTo>
                    <a:pt x="154305" y="547"/>
                  </a:lnTo>
                  <a:lnTo>
                    <a:pt x="168910" y="162"/>
                  </a:lnTo>
                  <a:lnTo>
                    <a:pt x="215581" y="2"/>
                  </a:lnTo>
                  <a:lnTo>
                    <a:pt x="231458" y="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9" name="SMARTPenAnnotation572"/>
            <p:cNvSpPr/>
            <p:nvPr/>
          </p:nvSpPr>
          <p:spPr>
            <a:xfrm>
              <a:off x="3097529" y="4714885"/>
              <a:ext cx="205342" cy="262005"/>
            </a:xfrm>
            <a:custGeom>
              <a:avLst/>
              <a:gdLst/>
              <a:ahLst/>
              <a:cxnLst/>
              <a:rect l="0" t="0" r="0" b="0"/>
              <a:pathLst>
                <a:path w="205342" h="262005">
                  <a:moveTo>
                    <a:pt x="0" y="25707"/>
                  </a:moveTo>
                  <a:lnTo>
                    <a:pt x="7381" y="25707"/>
                  </a:lnTo>
                  <a:lnTo>
                    <a:pt x="12771" y="21156"/>
                  </a:lnTo>
                  <a:lnTo>
                    <a:pt x="19109" y="15124"/>
                  </a:lnTo>
                  <a:lnTo>
                    <a:pt x="21312" y="12937"/>
                  </a:lnTo>
                  <a:lnTo>
                    <a:pt x="24686" y="11479"/>
                  </a:lnTo>
                  <a:lnTo>
                    <a:pt x="28840" y="10506"/>
                  </a:lnTo>
                  <a:lnTo>
                    <a:pt x="33514" y="9859"/>
                  </a:lnTo>
                  <a:lnTo>
                    <a:pt x="37583" y="8473"/>
                  </a:lnTo>
                  <a:lnTo>
                    <a:pt x="41248" y="6598"/>
                  </a:lnTo>
                  <a:lnTo>
                    <a:pt x="44644" y="4396"/>
                  </a:lnTo>
                  <a:lnTo>
                    <a:pt x="50957" y="1948"/>
                  </a:lnTo>
                  <a:lnTo>
                    <a:pt x="53974" y="1295"/>
                  </a:lnTo>
                  <a:lnTo>
                    <a:pt x="57890" y="860"/>
                  </a:lnTo>
                  <a:lnTo>
                    <a:pt x="62406" y="570"/>
                  </a:lnTo>
                  <a:lnTo>
                    <a:pt x="71551" y="248"/>
                  </a:lnTo>
                  <a:lnTo>
                    <a:pt x="82055" y="66"/>
                  </a:lnTo>
                  <a:lnTo>
                    <a:pt x="101599" y="0"/>
                  </a:lnTo>
                  <a:lnTo>
                    <a:pt x="105833" y="949"/>
                  </a:lnTo>
                  <a:lnTo>
                    <a:pt x="109608" y="2534"/>
                  </a:lnTo>
                  <a:lnTo>
                    <a:pt x="113077" y="4543"/>
                  </a:lnTo>
                  <a:lnTo>
                    <a:pt x="119472" y="6776"/>
                  </a:lnTo>
                  <a:lnTo>
                    <a:pt x="122510" y="7372"/>
                  </a:lnTo>
                  <a:lnTo>
                    <a:pt x="128427" y="10573"/>
                  </a:lnTo>
                  <a:lnTo>
                    <a:pt x="134231" y="15171"/>
                  </a:lnTo>
                  <a:lnTo>
                    <a:pt x="139986" y="20389"/>
                  </a:lnTo>
                  <a:lnTo>
                    <a:pt x="141902" y="23114"/>
                  </a:lnTo>
                  <a:lnTo>
                    <a:pt x="144030" y="28683"/>
                  </a:lnTo>
                  <a:lnTo>
                    <a:pt x="144976" y="34332"/>
                  </a:lnTo>
                  <a:lnTo>
                    <a:pt x="145397" y="40018"/>
                  </a:lnTo>
                  <a:lnTo>
                    <a:pt x="145584" y="45720"/>
                  </a:lnTo>
                  <a:lnTo>
                    <a:pt x="144681" y="49527"/>
                  </a:lnTo>
                  <a:lnTo>
                    <a:pt x="143127" y="53970"/>
                  </a:lnTo>
                  <a:lnTo>
                    <a:pt x="141138" y="58836"/>
                  </a:lnTo>
                  <a:lnTo>
                    <a:pt x="138928" y="66784"/>
                  </a:lnTo>
                  <a:lnTo>
                    <a:pt x="138339" y="70237"/>
                  </a:lnTo>
                  <a:lnTo>
                    <a:pt x="135144" y="76613"/>
                  </a:lnTo>
                  <a:lnTo>
                    <a:pt x="130549" y="83575"/>
                  </a:lnTo>
                  <a:lnTo>
                    <a:pt x="127991" y="88098"/>
                  </a:lnTo>
                  <a:lnTo>
                    <a:pt x="125333" y="93018"/>
                  </a:lnTo>
                  <a:lnTo>
                    <a:pt x="119839" y="101026"/>
                  </a:lnTo>
                  <a:lnTo>
                    <a:pt x="114222" y="107760"/>
                  </a:lnTo>
                  <a:lnTo>
                    <a:pt x="108551" y="113928"/>
                  </a:lnTo>
                  <a:lnTo>
                    <a:pt x="100003" y="122754"/>
                  </a:lnTo>
                  <a:lnTo>
                    <a:pt x="96196" y="124696"/>
                  </a:lnTo>
                  <a:lnTo>
                    <a:pt x="91754" y="125989"/>
                  </a:lnTo>
                  <a:lnTo>
                    <a:pt x="86887" y="126852"/>
                  </a:lnTo>
                  <a:lnTo>
                    <a:pt x="82690" y="128379"/>
                  </a:lnTo>
                  <a:lnTo>
                    <a:pt x="78939" y="130350"/>
                  </a:lnTo>
                  <a:lnTo>
                    <a:pt x="75486" y="132617"/>
                  </a:lnTo>
                  <a:lnTo>
                    <a:pt x="69110" y="135135"/>
                  </a:lnTo>
                  <a:lnTo>
                    <a:pt x="60166" y="137114"/>
                  </a:lnTo>
                  <a:lnTo>
                    <a:pt x="60012" y="128929"/>
                  </a:lnTo>
                  <a:lnTo>
                    <a:pt x="64560" y="128682"/>
                  </a:lnTo>
                  <a:lnTo>
                    <a:pt x="66853" y="127694"/>
                  </a:lnTo>
                  <a:lnTo>
                    <a:pt x="71940" y="124058"/>
                  </a:lnTo>
                  <a:lnTo>
                    <a:pt x="74630" y="122706"/>
                  </a:lnTo>
                  <a:lnTo>
                    <a:pt x="80159" y="121205"/>
                  </a:lnTo>
                  <a:lnTo>
                    <a:pt x="83920" y="120805"/>
                  </a:lnTo>
                  <a:lnTo>
                    <a:pt x="88332" y="120538"/>
                  </a:lnTo>
                  <a:lnTo>
                    <a:pt x="97361" y="120242"/>
                  </a:lnTo>
                  <a:lnTo>
                    <a:pt x="108752" y="120075"/>
                  </a:lnTo>
                  <a:lnTo>
                    <a:pt x="130150" y="120014"/>
                  </a:lnTo>
                  <a:lnTo>
                    <a:pt x="134392" y="120963"/>
                  </a:lnTo>
                  <a:lnTo>
                    <a:pt x="139125" y="122549"/>
                  </a:lnTo>
                  <a:lnTo>
                    <a:pt x="144185" y="124558"/>
                  </a:lnTo>
                  <a:lnTo>
                    <a:pt x="148511" y="125898"/>
                  </a:lnTo>
                  <a:lnTo>
                    <a:pt x="152348" y="126791"/>
                  </a:lnTo>
                  <a:lnTo>
                    <a:pt x="155858" y="127386"/>
                  </a:lnTo>
                  <a:lnTo>
                    <a:pt x="160103" y="128736"/>
                  </a:lnTo>
                  <a:lnTo>
                    <a:pt x="164838" y="130588"/>
                  </a:lnTo>
                  <a:lnTo>
                    <a:pt x="169900" y="132775"/>
                  </a:lnTo>
                  <a:lnTo>
                    <a:pt x="174226" y="135186"/>
                  </a:lnTo>
                  <a:lnTo>
                    <a:pt x="178064" y="137745"/>
                  </a:lnTo>
                  <a:lnTo>
                    <a:pt x="181574" y="140405"/>
                  </a:lnTo>
                  <a:lnTo>
                    <a:pt x="184867" y="143130"/>
                  </a:lnTo>
                  <a:lnTo>
                    <a:pt x="191066" y="148697"/>
                  </a:lnTo>
                  <a:lnTo>
                    <a:pt x="193100" y="151516"/>
                  </a:lnTo>
                  <a:lnTo>
                    <a:pt x="195360" y="157187"/>
                  </a:lnTo>
                  <a:lnTo>
                    <a:pt x="196915" y="160985"/>
                  </a:lnTo>
                  <a:lnTo>
                    <a:pt x="198905" y="165422"/>
                  </a:lnTo>
                  <a:lnTo>
                    <a:pt x="201183" y="170286"/>
                  </a:lnTo>
                  <a:lnTo>
                    <a:pt x="202702" y="175433"/>
                  </a:lnTo>
                  <a:lnTo>
                    <a:pt x="203715" y="180769"/>
                  </a:lnTo>
                  <a:lnTo>
                    <a:pt x="204390" y="186232"/>
                  </a:lnTo>
                  <a:lnTo>
                    <a:pt x="204840" y="190826"/>
                  </a:lnTo>
                  <a:lnTo>
                    <a:pt x="205341" y="198471"/>
                  </a:lnTo>
                  <a:lnTo>
                    <a:pt x="204521" y="202795"/>
                  </a:lnTo>
                  <a:lnTo>
                    <a:pt x="203023" y="207583"/>
                  </a:lnTo>
                  <a:lnTo>
                    <a:pt x="201071" y="212681"/>
                  </a:lnTo>
                  <a:lnTo>
                    <a:pt x="198818" y="217031"/>
                  </a:lnTo>
                  <a:lnTo>
                    <a:pt x="193774" y="224405"/>
                  </a:lnTo>
                  <a:lnTo>
                    <a:pt x="188357" y="230858"/>
                  </a:lnTo>
                  <a:lnTo>
                    <a:pt x="185579" y="233912"/>
                  </a:lnTo>
                  <a:lnTo>
                    <a:pt x="181822" y="236900"/>
                  </a:lnTo>
                  <a:lnTo>
                    <a:pt x="177412" y="239845"/>
                  </a:lnTo>
                  <a:lnTo>
                    <a:pt x="172567" y="242761"/>
                  </a:lnTo>
                  <a:lnTo>
                    <a:pt x="168385" y="245657"/>
                  </a:lnTo>
                  <a:lnTo>
                    <a:pt x="164645" y="248540"/>
                  </a:lnTo>
                  <a:lnTo>
                    <a:pt x="161198" y="251415"/>
                  </a:lnTo>
                  <a:lnTo>
                    <a:pt x="156995" y="253331"/>
                  </a:lnTo>
                  <a:lnTo>
                    <a:pt x="152289" y="254609"/>
                  </a:lnTo>
                  <a:lnTo>
                    <a:pt x="147246" y="255461"/>
                  </a:lnTo>
                  <a:lnTo>
                    <a:pt x="141979" y="256029"/>
                  </a:lnTo>
                  <a:lnTo>
                    <a:pt x="136563" y="256408"/>
                  </a:lnTo>
                  <a:lnTo>
                    <a:pt x="131047" y="256659"/>
                  </a:lnTo>
                  <a:lnTo>
                    <a:pt x="126417" y="257780"/>
                  </a:lnTo>
                  <a:lnTo>
                    <a:pt x="122378" y="259480"/>
                  </a:lnTo>
                  <a:lnTo>
                    <a:pt x="118733" y="261566"/>
                  </a:lnTo>
                  <a:lnTo>
                    <a:pt x="115351" y="262004"/>
                  </a:lnTo>
                  <a:lnTo>
                    <a:pt x="112143" y="261343"/>
                  </a:lnTo>
                  <a:lnTo>
                    <a:pt x="109052" y="259951"/>
                  </a:lnTo>
                  <a:lnTo>
                    <a:pt x="105087" y="259022"/>
                  </a:lnTo>
                  <a:lnTo>
                    <a:pt x="100538" y="258403"/>
                  </a:lnTo>
                  <a:lnTo>
                    <a:pt x="95601" y="257990"/>
                  </a:lnTo>
                  <a:lnTo>
                    <a:pt x="91356" y="257715"/>
                  </a:lnTo>
                  <a:lnTo>
                    <a:pt x="84101" y="257409"/>
                  </a:lnTo>
                  <a:lnTo>
                    <a:pt x="80832" y="256375"/>
                  </a:lnTo>
                  <a:lnTo>
                    <a:pt x="74661" y="252686"/>
                  </a:lnTo>
                  <a:lnTo>
                    <a:pt x="68743" y="250412"/>
                  </a:lnTo>
                  <a:lnTo>
                    <a:pt x="61733" y="248951"/>
                  </a:lnTo>
                  <a:lnTo>
                    <a:pt x="55969" y="248698"/>
                  </a:lnTo>
                  <a:lnTo>
                    <a:pt x="51435" y="248592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0" name="SMARTPenAnnotation573"/>
            <p:cNvSpPr/>
            <p:nvPr/>
          </p:nvSpPr>
          <p:spPr>
            <a:xfrm>
              <a:off x="3474720" y="4689157"/>
              <a:ext cx="60008" cy="240031"/>
            </a:xfrm>
            <a:custGeom>
              <a:avLst/>
              <a:gdLst/>
              <a:ahLst/>
              <a:cxnLst/>
              <a:rect l="0" t="0" r="0" b="0"/>
              <a:pathLst>
                <a:path w="60008" h="240031">
                  <a:moveTo>
                    <a:pt x="0" y="0"/>
                  </a:moveTo>
                  <a:lnTo>
                    <a:pt x="0" y="7381"/>
                  </a:lnTo>
                  <a:lnTo>
                    <a:pt x="952" y="9683"/>
                  </a:lnTo>
                  <a:lnTo>
                    <a:pt x="2540" y="13123"/>
                  </a:lnTo>
                  <a:lnTo>
                    <a:pt x="4550" y="17322"/>
                  </a:lnTo>
                  <a:lnTo>
                    <a:pt x="5891" y="21072"/>
                  </a:lnTo>
                  <a:lnTo>
                    <a:pt x="7381" y="27781"/>
                  </a:lnTo>
                  <a:lnTo>
                    <a:pt x="8730" y="30903"/>
                  </a:lnTo>
                  <a:lnTo>
                    <a:pt x="10582" y="33937"/>
                  </a:lnTo>
                  <a:lnTo>
                    <a:pt x="12770" y="36913"/>
                  </a:lnTo>
                  <a:lnTo>
                    <a:pt x="14228" y="40801"/>
                  </a:lnTo>
                  <a:lnTo>
                    <a:pt x="15200" y="45298"/>
                  </a:lnTo>
                  <a:lnTo>
                    <a:pt x="15849" y="50201"/>
                  </a:lnTo>
                  <a:lnTo>
                    <a:pt x="17233" y="55375"/>
                  </a:lnTo>
                  <a:lnTo>
                    <a:pt x="19108" y="60729"/>
                  </a:lnTo>
                  <a:lnTo>
                    <a:pt x="21311" y="66204"/>
                  </a:lnTo>
                  <a:lnTo>
                    <a:pt x="22780" y="71758"/>
                  </a:lnTo>
                  <a:lnTo>
                    <a:pt x="23759" y="77367"/>
                  </a:lnTo>
                  <a:lnTo>
                    <a:pt x="24412" y="83010"/>
                  </a:lnTo>
                  <a:lnTo>
                    <a:pt x="24847" y="87725"/>
                  </a:lnTo>
                  <a:lnTo>
                    <a:pt x="25137" y="91821"/>
                  </a:lnTo>
                  <a:lnTo>
                    <a:pt x="25330" y="95504"/>
                  </a:lnTo>
                  <a:lnTo>
                    <a:pt x="25545" y="107216"/>
                  </a:lnTo>
                  <a:lnTo>
                    <a:pt x="25602" y="114340"/>
                  </a:lnTo>
                  <a:lnTo>
                    <a:pt x="26593" y="120994"/>
                  </a:lnTo>
                  <a:lnTo>
                    <a:pt x="28206" y="127335"/>
                  </a:lnTo>
                  <a:lnTo>
                    <a:pt x="30234" y="133468"/>
                  </a:lnTo>
                  <a:lnTo>
                    <a:pt x="31586" y="139461"/>
                  </a:lnTo>
                  <a:lnTo>
                    <a:pt x="32487" y="145362"/>
                  </a:lnTo>
                  <a:lnTo>
                    <a:pt x="33088" y="151200"/>
                  </a:lnTo>
                  <a:lnTo>
                    <a:pt x="34441" y="156045"/>
                  </a:lnTo>
                  <a:lnTo>
                    <a:pt x="36295" y="160228"/>
                  </a:lnTo>
                  <a:lnTo>
                    <a:pt x="38484" y="163968"/>
                  </a:lnTo>
                  <a:lnTo>
                    <a:pt x="39943" y="168367"/>
                  </a:lnTo>
                  <a:lnTo>
                    <a:pt x="40916" y="173205"/>
                  </a:lnTo>
                  <a:lnTo>
                    <a:pt x="41565" y="178335"/>
                  </a:lnTo>
                  <a:lnTo>
                    <a:pt x="42950" y="183660"/>
                  </a:lnTo>
                  <a:lnTo>
                    <a:pt x="44826" y="189115"/>
                  </a:lnTo>
                  <a:lnTo>
                    <a:pt x="47028" y="194657"/>
                  </a:lnTo>
                  <a:lnTo>
                    <a:pt x="48497" y="199304"/>
                  </a:lnTo>
                  <a:lnTo>
                    <a:pt x="49476" y="203354"/>
                  </a:lnTo>
                  <a:lnTo>
                    <a:pt x="50564" y="210395"/>
                  </a:lnTo>
                  <a:lnTo>
                    <a:pt x="51048" y="216699"/>
                  </a:lnTo>
                  <a:lnTo>
                    <a:pt x="52129" y="219713"/>
                  </a:lnTo>
                  <a:lnTo>
                    <a:pt x="53802" y="222676"/>
                  </a:lnTo>
                  <a:lnTo>
                    <a:pt x="55871" y="225603"/>
                  </a:lnTo>
                  <a:lnTo>
                    <a:pt x="57250" y="228507"/>
                  </a:lnTo>
                  <a:lnTo>
                    <a:pt x="58782" y="234274"/>
                  </a:lnTo>
                  <a:lnTo>
                    <a:pt x="60007" y="24003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1" name="SMARTPenAnnotation574"/>
            <p:cNvSpPr/>
            <p:nvPr/>
          </p:nvSpPr>
          <p:spPr>
            <a:xfrm>
              <a:off x="3388995" y="4740592"/>
              <a:ext cx="248603" cy="85726"/>
            </a:xfrm>
            <a:custGeom>
              <a:avLst/>
              <a:gdLst/>
              <a:ahLst/>
              <a:cxnLst/>
              <a:rect l="0" t="0" r="0" b="0"/>
              <a:pathLst>
                <a:path w="248603" h="85726">
                  <a:moveTo>
                    <a:pt x="0" y="85725"/>
                  </a:moveTo>
                  <a:lnTo>
                    <a:pt x="4550" y="81174"/>
                  </a:lnTo>
                  <a:lnTo>
                    <a:pt x="6843" y="79833"/>
                  </a:lnTo>
                  <a:lnTo>
                    <a:pt x="11931" y="78344"/>
                  </a:lnTo>
                  <a:lnTo>
                    <a:pt x="14622" y="76994"/>
                  </a:lnTo>
                  <a:lnTo>
                    <a:pt x="17368" y="75142"/>
                  </a:lnTo>
                  <a:lnTo>
                    <a:pt x="20150" y="72955"/>
                  </a:lnTo>
                  <a:lnTo>
                    <a:pt x="23911" y="70544"/>
                  </a:lnTo>
                  <a:lnTo>
                    <a:pt x="28323" y="67985"/>
                  </a:lnTo>
                  <a:lnTo>
                    <a:pt x="33169" y="65326"/>
                  </a:lnTo>
                  <a:lnTo>
                    <a:pt x="38305" y="63553"/>
                  </a:lnTo>
                  <a:lnTo>
                    <a:pt x="43634" y="62371"/>
                  </a:lnTo>
                  <a:lnTo>
                    <a:pt x="49092" y="61583"/>
                  </a:lnTo>
                  <a:lnTo>
                    <a:pt x="54635" y="60106"/>
                  </a:lnTo>
                  <a:lnTo>
                    <a:pt x="60236" y="58168"/>
                  </a:lnTo>
                  <a:lnTo>
                    <a:pt x="65875" y="55924"/>
                  </a:lnTo>
                  <a:lnTo>
                    <a:pt x="79760" y="50890"/>
                  </a:lnTo>
                  <a:lnTo>
                    <a:pt x="87463" y="48214"/>
                  </a:lnTo>
                  <a:lnTo>
                    <a:pt x="94503" y="45478"/>
                  </a:lnTo>
                  <a:lnTo>
                    <a:pt x="101102" y="42701"/>
                  </a:lnTo>
                  <a:lnTo>
                    <a:pt x="107406" y="39897"/>
                  </a:lnTo>
                  <a:lnTo>
                    <a:pt x="114467" y="37076"/>
                  </a:lnTo>
                  <a:lnTo>
                    <a:pt x="129931" y="31401"/>
                  </a:lnTo>
                  <a:lnTo>
                    <a:pt x="154703" y="22851"/>
                  </a:lnTo>
                  <a:lnTo>
                    <a:pt x="163143" y="20949"/>
                  </a:lnTo>
                  <a:lnTo>
                    <a:pt x="171627" y="19681"/>
                  </a:lnTo>
                  <a:lnTo>
                    <a:pt x="180140" y="18836"/>
                  </a:lnTo>
                  <a:lnTo>
                    <a:pt x="188673" y="17320"/>
                  </a:lnTo>
                  <a:lnTo>
                    <a:pt x="197219" y="15357"/>
                  </a:lnTo>
                  <a:lnTo>
                    <a:pt x="205775" y="13095"/>
                  </a:lnTo>
                  <a:lnTo>
                    <a:pt x="213383" y="11588"/>
                  </a:lnTo>
                  <a:lnTo>
                    <a:pt x="220360" y="10583"/>
                  </a:lnTo>
                  <a:lnTo>
                    <a:pt x="226916" y="9912"/>
                  </a:lnTo>
                  <a:lnTo>
                    <a:pt x="232240" y="8513"/>
                  </a:lnTo>
                  <a:lnTo>
                    <a:pt x="236741" y="6628"/>
                  </a:lnTo>
                  <a:lnTo>
                    <a:pt x="248602" y="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2" name="SMARTPenAnnotation575"/>
            <p:cNvSpPr/>
            <p:nvPr/>
          </p:nvSpPr>
          <p:spPr>
            <a:xfrm>
              <a:off x="3449002" y="4954904"/>
              <a:ext cx="231458" cy="17147"/>
            </a:xfrm>
            <a:custGeom>
              <a:avLst/>
              <a:gdLst/>
              <a:ahLst/>
              <a:cxnLst/>
              <a:rect l="0" t="0" r="0" b="0"/>
              <a:pathLst>
                <a:path w="231458" h="17147">
                  <a:moveTo>
                    <a:pt x="0" y="17146"/>
                  </a:moveTo>
                  <a:lnTo>
                    <a:pt x="20400" y="17146"/>
                  </a:lnTo>
                  <a:lnTo>
                    <a:pt x="24077" y="16193"/>
                  </a:lnTo>
                  <a:lnTo>
                    <a:pt x="28434" y="14606"/>
                  </a:lnTo>
                  <a:lnTo>
                    <a:pt x="33243" y="12595"/>
                  </a:lnTo>
                  <a:lnTo>
                    <a:pt x="37403" y="11254"/>
                  </a:lnTo>
                  <a:lnTo>
                    <a:pt x="41127" y="10360"/>
                  </a:lnTo>
                  <a:lnTo>
                    <a:pt x="44563" y="9765"/>
                  </a:lnTo>
                  <a:lnTo>
                    <a:pt x="48759" y="9367"/>
                  </a:lnTo>
                  <a:lnTo>
                    <a:pt x="53461" y="9103"/>
                  </a:lnTo>
                  <a:lnTo>
                    <a:pt x="58500" y="8926"/>
                  </a:lnTo>
                  <a:lnTo>
                    <a:pt x="63765" y="7856"/>
                  </a:lnTo>
                  <a:lnTo>
                    <a:pt x="69180" y="6190"/>
                  </a:lnTo>
                  <a:lnTo>
                    <a:pt x="74695" y="4127"/>
                  </a:lnTo>
                  <a:lnTo>
                    <a:pt x="80277" y="2752"/>
                  </a:lnTo>
                  <a:lnTo>
                    <a:pt x="85903" y="1834"/>
                  </a:lnTo>
                  <a:lnTo>
                    <a:pt x="91559" y="1223"/>
                  </a:lnTo>
                  <a:lnTo>
                    <a:pt x="97234" y="816"/>
                  </a:lnTo>
                  <a:lnTo>
                    <a:pt x="102923" y="544"/>
                  </a:lnTo>
                  <a:lnTo>
                    <a:pt x="114323" y="242"/>
                  </a:lnTo>
                  <a:lnTo>
                    <a:pt x="231457" y="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3" name="SMARTPenAnnotation576"/>
            <p:cNvSpPr/>
            <p:nvPr/>
          </p:nvSpPr>
          <p:spPr>
            <a:xfrm>
              <a:off x="3886200" y="4663589"/>
              <a:ext cx="212616" cy="281400"/>
            </a:xfrm>
            <a:custGeom>
              <a:avLst/>
              <a:gdLst/>
              <a:ahLst/>
              <a:cxnLst/>
              <a:rect l="0" t="0" r="0" b="0"/>
              <a:pathLst>
                <a:path w="212616" h="281400">
                  <a:moveTo>
                    <a:pt x="0" y="77003"/>
                  </a:moveTo>
                  <a:lnTo>
                    <a:pt x="4550" y="72452"/>
                  </a:lnTo>
                  <a:lnTo>
                    <a:pt x="6843" y="71111"/>
                  </a:lnTo>
                  <a:lnTo>
                    <a:pt x="11931" y="69622"/>
                  </a:lnTo>
                  <a:lnTo>
                    <a:pt x="17367" y="66420"/>
                  </a:lnTo>
                  <a:lnTo>
                    <a:pt x="23911" y="60869"/>
                  </a:lnTo>
                  <a:lnTo>
                    <a:pt x="33169" y="52053"/>
                  </a:lnTo>
                  <a:lnTo>
                    <a:pt x="38305" y="47987"/>
                  </a:lnTo>
                  <a:lnTo>
                    <a:pt x="43634" y="44324"/>
                  </a:lnTo>
                  <a:lnTo>
                    <a:pt x="49091" y="40930"/>
                  </a:lnTo>
                  <a:lnTo>
                    <a:pt x="54635" y="37714"/>
                  </a:lnTo>
                  <a:lnTo>
                    <a:pt x="65875" y="31601"/>
                  </a:lnTo>
                  <a:lnTo>
                    <a:pt x="70586" y="28638"/>
                  </a:lnTo>
                  <a:lnTo>
                    <a:pt x="74680" y="25710"/>
                  </a:lnTo>
                  <a:lnTo>
                    <a:pt x="78362" y="22805"/>
                  </a:lnTo>
                  <a:lnTo>
                    <a:pt x="82721" y="19916"/>
                  </a:lnTo>
                  <a:lnTo>
                    <a:pt x="87532" y="17038"/>
                  </a:lnTo>
                  <a:lnTo>
                    <a:pt x="92645" y="14166"/>
                  </a:lnTo>
                  <a:lnTo>
                    <a:pt x="98910" y="11299"/>
                  </a:lnTo>
                  <a:lnTo>
                    <a:pt x="105945" y="8436"/>
                  </a:lnTo>
                  <a:lnTo>
                    <a:pt x="113493" y="5574"/>
                  </a:lnTo>
                  <a:lnTo>
                    <a:pt x="119477" y="3666"/>
                  </a:lnTo>
                  <a:lnTo>
                    <a:pt x="124418" y="2395"/>
                  </a:lnTo>
                  <a:lnTo>
                    <a:pt x="128665" y="1546"/>
                  </a:lnTo>
                  <a:lnTo>
                    <a:pt x="132450" y="981"/>
                  </a:lnTo>
                  <a:lnTo>
                    <a:pt x="135925" y="604"/>
                  </a:lnTo>
                  <a:lnTo>
                    <a:pt x="139193" y="353"/>
                  </a:lnTo>
                  <a:lnTo>
                    <a:pt x="143278" y="186"/>
                  </a:lnTo>
                  <a:lnTo>
                    <a:pt x="152896" y="0"/>
                  </a:lnTo>
                  <a:lnTo>
                    <a:pt x="157176" y="902"/>
                  </a:lnTo>
                  <a:lnTo>
                    <a:pt x="160981" y="2457"/>
                  </a:lnTo>
                  <a:lnTo>
                    <a:pt x="164471" y="4446"/>
                  </a:lnTo>
                  <a:lnTo>
                    <a:pt x="166797" y="6724"/>
                  </a:lnTo>
                  <a:lnTo>
                    <a:pt x="168348" y="9195"/>
                  </a:lnTo>
                  <a:lnTo>
                    <a:pt x="170071" y="14482"/>
                  </a:lnTo>
                  <a:lnTo>
                    <a:pt x="171041" y="22812"/>
                  </a:lnTo>
                  <a:lnTo>
                    <a:pt x="171329" y="31313"/>
                  </a:lnTo>
                  <a:lnTo>
                    <a:pt x="171434" y="45575"/>
                  </a:lnTo>
                  <a:lnTo>
                    <a:pt x="168902" y="53828"/>
                  </a:lnTo>
                  <a:lnTo>
                    <a:pt x="166894" y="58695"/>
                  </a:lnTo>
                  <a:lnTo>
                    <a:pt x="162123" y="66644"/>
                  </a:lnTo>
                  <a:lnTo>
                    <a:pt x="156827" y="73352"/>
                  </a:lnTo>
                  <a:lnTo>
                    <a:pt x="151298" y="79508"/>
                  </a:lnTo>
                  <a:lnTo>
                    <a:pt x="145665" y="85419"/>
                  </a:lnTo>
                  <a:lnTo>
                    <a:pt x="134289" y="96975"/>
                  </a:lnTo>
                  <a:lnTo>
                    <a:pt x="130483" y="99842"/>
                  </a:lnTo>
                  <a:lnTo>
                    <a:pt x="126041" y="102707"/>
                  </a:lnTo>
                  <a:lnTo>
                    <a:pt x="121175" y="105569"/>
                  </a:lnTo>
                  <a:lnTo>
                    <a:pt x="116978" y="108429"/>
                  </a:lnTo>
                  <a:lnTo>
                    <a:pt x="113228" y="111289"/>
                  </a:lnTo>
                  <a:lnTo>
                    <a:pt x="109775" y="114148"/>
                  </a:lnTo>
                  <a:lnTo>
                    <a:pt x="103399" y="117324"/>
                  </a:lnTo>
                  <a:lnTo>
                    <a:pt x="100365" y="118171"/>
                  </a:lnTo>
                  <a:lnTo>
                    <a:pt x="94454" y="121653"/>
                  </a:lnTo>
                  <a:lnTo>
                    <a:pt x="87448" y="127098"/>
                  </a:lnTo>
                  <a:lnTo>
                    <a:pt x="83951" y="127843"/>
                  </a:lnTo>
                  <a:lnTo>
                    <a:pt x="79221" y="128173"/>
                  </a:lnTo>
                  <a:lnTo>
                    <a:pt x="69050" y="128428"/>
                  </a:lnTo>
                  <a:lnTo>
                    <a:pt x="68719" y="123885"/>
                  </a:lnTo>
                  <a:lnTo>
                    <a:pt x="69625" y="122544"/>
                  </a:lnTo>
                  <a:lnTo>
                    <a:pt x="71182" y="121652"/>
                  </a:lnTo>
                  <a:lnTo>
                    <a:pt x="75973" y="120218"/>
                  </a:lnTo>
                  <a:lnTo>
                    <a:pt x="81353" y="119970"/>
                  </a:lnTo>
                  <a:lnTo>
                    <a:pt x="84716" y="118983"/>
                  </a:lnTo>
                  <a:lnTo>
                    <a:pt x="88862" y="117372"/>
                  </a:lnTo>
                  <a:lnTo>
                    <a:pt x="93531" y="115346"/>
                  </a:lnTo>
                  <a:lnTo>
                    <a:pt x="97596" y="113995"/>
                  </a:lnTo>
                  <a:lnTo>
                    <a:pt x="101259" y="113095"/>
                  </a:lnTo>
                  <a:lnTo>
                    <a:pt x="104654" y="112494"/>
                  </a:lnTo>
                  <a:lnTo>
                    <a:pt x="108821" y="112094"/>
                  </a:lnTo>
                  <a:lnTo>
                    <a:pt x="113505" y="111827"/>
                  </a:lnTo>
                  <a:lnTo>
                    <a:pt x="122836" y="111531"/>
                  </a:lnTo>
                  <a:lnTo>
                    <a:pt x="134397" y="111363"/>
                  </a:lnTo>
                  <a:lnTo>
                    <a:pt x="160408" y="111302"/>
                  </a:lnTo>
                  <a:lnTo>
                    <a:pt x="165041" y="112252"/>
                  </a:lnTo>
                  <a:lnTo>
                    <a:pt x="169083" y="113837"/>
                  </a:lnTo>
                  <a:lnTo>
                    <a:pt x="172729" y="115847"/>
                  </a:lnTo>
                  <a:lnTo>
                    <a:pt x="179321" y="120620"/>
                  </a:lnTo>
                  <a:lnTo>
                    <a:pt x="185425" y="125915"/>
                  </a:lnTo>
                  <a:lnTo>
                    <a:pt x="191314" y="131445"/>
                  </a:lnTo>
                  <a:lnTo>
                    <a:pt x="197105" y="139617"/>
                  </a:lnTo>
                  <a:lnTo>
                    <a:pt x="199983" y="144464"/>
                  </a:lnTo>
                  <a:lnTo>
                    <a:pt x="202855" y="149599"/>
                  </a:lnTo>
                  <a:lnTo>
                    <a:pt x="208585" y="160385"/>
                  </a:lnTo>
                  <a:lnTo>
                    <a:pt x="211766" y="168990"/>
                  </a:lnTo>
                  <a:lnTo>
                    <a:pt x="212615" y="172618"/>
                  </a:lnTo>
                  <a:lnTo>
                    <a:pt x="212228" y="176941"/>
                  </a:lnTo>
                  <a:lnTo>
                    <a:pt x="211018" y="181728"/>
                  </a:lnTo>
                  <a:lnTo>
                    <a:pt x="209258" y="186825"/>
                  </a:lnTo>
                  <a:lnTo>
                    <a:pt x="207133" y="192128"/>
                  </a:lnTo>
                  <a:lnTo>
                    <a:pt x="204764" y="197568"/>
                  </a:lnTo>
                  <a:lnTo>
                    <a:pt x="199590" y="208692"/>
                  </a:lnTo>
                  <a:lnTo>
                    <a:pt x="185680" y="237055"/>
                  </a:lnTo>
                  <a:lnTo>
                    <a:pt x="182841" y="241807"/>
                  </a:lnTo>
                  <a:lnTo>
                    <a:pt x="177148" y="249627"/>
                  </a:lnTo>
                  <a:lnTo>
                    <a:pt x="171442" y="256277"/>
                  </a:lnTo>
                  <a:lnTo>
                    <a:pt x="168587" y="259384"/>
                  </a:lnTo>
                  <a:lnTo>
                    <a:pt x="164779" y="262408"/>
                  </a:lnTo>
                  <a:lnTo>
                    <a:pt x="160335" y="265376"/>
                  </a:lnTo>
                  <a:lnTo>
                    <a:pt x="155467" y="268308"/>
                  </a:lnTo>
                  <a:lnTo>
                    <a:pt x="150317" y="270262"/>
                  </a:lnTo>
                  <a:lnTo>
                    <a:pt x="144979" y="271565"/>
                  </a:lnTo>
                  <a:lnTo>
                    <a:pt x="139515" y="272434"/>
                  </a:lnTo>
                  <a:lnTo>
                    <a:pt x="134920" y="273965"/>
                  </a:lnTo>
                  <a:lnTo>
                    <a:pt x="130904" y="275938"/>
                  </a:lnTo>
                  <a:lnTo>
                    <a:pt x="127274" y="278207"/>
                  </a:lnTo>
                  <a:lnTo>
                    <a:pt x="120701" y="280727"/>
                  </a:lnTo>
                  <a:lnTo>
                    <a:pt x="117614" y="281399"/>
                  </a:lnTo>
                  <a:lnTo>
                    <a:pt x="113652" y="280894"/>
                  </a:lnTo>
                  <a:lnTo>
                    <a:pt x="109105" y="279606"/>
                  </a:lnTo>
                  <a:lnTo>
                    <a:pt x="104169" y="277794"/>
                  </a:lnTo>
                  <a:lnTo>
                    <a:pt x="98974" y="276586"/>
                  </a:lnTo>
                  <a:lnTo>
                    <a:pt x="93605" y="275781"/>
                  </a:lnTo>
                  <a:lnTo>
                    <a:pt x="88120" y="275244"/>
                  </a:lnTo>
                  <a:lnTo>
                    <a:pt x="82559" y="274886"/>
                  </a:lnTo>
                  <a:lnTo>
                    <a:pt x="76947" y="274648"/>
                  </a:lnTo>
                  <a:lnTo>
                    <a:pt x="71300" y="274489"/>
                  </a:lnTo>
                  <a:lnTo>
                    <a:pt x="66583" y="273430"/>
                  </a:lnTo>
                  <a:lnTo>
                    <a:pt x="62486" y="271772"/>
                  </a:lnTo>
                  <a:lnTo>
                    <a:pt x="58802" y="269714"/>
                  </a:lnTo>
                  <a:lnTo>
                    <a:pt x="52169" y="264888"/>
                  </a:lnTo>
                  <a:lnTo>
                    <a:pt x="49067" y="262267"/>
                  </a:lnTo>
                  <a:lnTo>
                    <a:pt x="45094" y="260520"/>
                  </a:lnTo>
                  <a:lnTo>
                    <a:pt x="40540" y="259355"/>
                  </a:lnTo>
                  <a:lnTo>
                    <a:pt x="35599" y="258579"/>
                  </a:lnTo>
                  <a:lnTo>
                    <a:pt x="31353" y="257108"/>
                  </a:lnTo>
                  <a:lnTo>
                    <a:pt x="27569" y="255176"/>
                  </a:lnTo>
                  <a:lnTo>
                    <a:pt x="24094" y="252935"/>
                  </a:lnTo>
                  <a:lnTo>
                    <a:pt x="21778" y="250488"/>
                  </a:lnTo>
                  <a:lnTo>
                    <a:pt x="20233" y="247905"/>
                  </a:lnTo>
                  <a:lnTo>
                    <a:pt x="19203" y="245231"/>
                  </a:lnTo>
                  <a:lnTo>
                    <a:pt x="17565" y="243447"/>
                  </a:lnTo>
                  <a:lnTo>
                    <a:pt x="15520" y="242258"/>
                  </a:lnTo>
                  <a:lnTo>
                    <a:pt x="10707" y="240937"/>
                  </a:lnTo>
                  <a:lnTo>
                    <a:pt x="5393" y="240350"/>
                  </a:lnTo>
                  <a:lnTo>
                    <a:pt x="0" y="239881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4" name="SMARTPenAnnotation577"/>
            <p:cNvSpPr/>
            <p:nvPr/>
          </p:nvSpPr>
          <p:spPr>
            <a:xfrm>
              <a:off x="4177667" y="4534863"/>
              <a:ext cx="702943" cy="385750"/>
            </a:xfrm>
            <a:custGeom>
              <a:avLst/>
              <a:gdLst/>
              <a:ahLst/>
              <a:cxnLst/>
              <a:rect l="0" t="0" r="0" b="0"/>
              <a:pathLst>
                <a:path w="702943" h="385750">
                  <a:moveTo>
                    <a:pt x="8570" y="248591"/>
                  </a:moveTo>
                  <a:lnTo>
                    <a:pt x="102" y="248591"/>
                  </a:lnTo>
                  <a:lnTo>
                    <a:pt x="2" y="259175"/>
                  </a:lnTo>
                  <a:lnTo>
                    <a:pt x="0" y="261362"/>
                  </a:lnTo>
                  <a:lnTo>
                    <a:pt x="952" y="263773"/>
                  </a:lnTo>
                  <a:lnTo>
                    <a:pt x="5890" y="271716"/>
                  </a:lnTo>
                  <a:lnTo>
                    <a:pt x="7379" y="277285"/>
                  </a:lnTo>
                  <a:lnTo>
                    <a:pt x="8217" y="285774"/>
                  </a:lnTo>
                  <a:lnTo>
                    <a:pt x="9287" y="288620"/>
                  </a:lnTo>
                  <a:lnTo>
                    <a:pt x="15344" y="298129"/>
                  </a:lnTo>
                  <a:lnTo>
                    <a:pt x="20471" y="307438"/>
                  </a:lnTo>
                  <a:lnTo>
                    <a:pt x="28712" y="318839"/>
                  </a:lnTo>
                  <a:lnTo>
                    <a:pt x="37186" y="328249"/>
                  </a:lnTo>
                  <a:lnTo>
                    <a:pt x="48583" y="339962"/>
                  </a:lnTo>
                  <a:lnTo>
                    <a:pt x="80007" y="371463"/>
                  </a:lnTo>
                  <a:lnTo>
                    <a:pt x="82865" y="373368"/>
                  </a:lnTo>
                  <a:lnTo>
                    <a:pt x="91438" y="377003"/>
                  </a:lnTo>
                  <a:lnTo>
                    <a:pt x="100010" y="382736"/>
                  </a:lnTo>
                  <a:lnTo>
                    <a:pt x="105725" y="384411"/>
                  </a:lnTo>
                  <a:lnTo>
                    <a:pt x="124062" y="385717"/>
                  </a:lnTo>
                  <a:lnTo>
                    <a:pt x="128188" y="385749"/>
                  </a:lnTo>
                  <a:lnTo>
                    <a:pt x="128570" y="375169"/>
                  </a:lnTo>
                  <a:lnTo>
                    <a:pt x="128584" y="349678"/>
                  </a:lnTo>
                  <a:lnTo>
                    <a:pt x="126045" y="340826"/>
                  </a:lnTo>
                  <a:lnTo>
                    <a:pt x="122694" y="330543"/>
                  </a:lnTo>
                  <a:lnTo>
                    <a:pt x="121204" y="319622"/>
                  </a:lnTo>
                  <a:lnTo>
                    <a:pt x="123082" y="308418"/>
                  </a:lnTo>
                  <a:lnTo>
                    <a:pt x="126140" y="297089"/>
                  </a:lnTo>
                  <a:lnTo>
                    <a:pt x="127498" y="285703"/>
                  </a:lnTo>
                  <a:lnTo>
                    <a:pt x="127860" y="279048"/>
                  </a:lnTo>
                  <a:lnTo>
                    <a:pt x="128263" y="264033"/>
                  </a:lnTo>
                  <a:lnTo>
                    <a:pt x="128566" y="220252"/>
                  </a:lnTo>
                  <a:lnTo>
                    <a:pt x="128585" y="107279"/>
                  </a:lnTo>
                  <a:lnTo>
                    <a:pt x="129538" y="105806"/>
                  </a:lnTo>
                  <a:lnTo>
                    <a:pt x="131125" y="104824"/>
                  </a:lnTo>
                  <a:lnTo>
                    <a:pt x="149657" y="97044"/>
                  </a:lnTo>
                  <a:lnTo>
                    <a:pt x="165062" y="92292"/>
                  </a:lnTo>
                  <a:lnTo>
                    <a:pt x="186167" y="82463"/>
                  </a:lnTo>
                  <a:lnTo>
                    <a:pt x="199897" y="79506"/>
                  </a:lnTo>
                  <a:lnTo>
                    <a:pt x="214572" y="77241"/>
                  </a:lnTo>
                  <a:lnTo>
                    <a:pt x="234496" y="70609"/>
                  </a:lnTo>
                  <a:lnTo>
                    <a:pt x="274718" y="57031"/>
                  </a:lnTo>
                  <a:lnTo>
                    <a:pt x="291640" y="53916"/>
                  </a:lnTo>
                  <a:lnTo>
                    <a:pt x="309639" y="51579"/>
                  </a:lnTo>
                  <a:lnTo>
                    <a:pt x="330338" y="47366"/>
                  </a:lnTo>
                  <a:lnTo>
                    <a:pt x="349698" y="42318"/>
                  </a:lnTo>
                  <a:lnTo>
                    <a:pt x="368780" y="36899"/>
                  </a:lnTo>
                  <a:lnTo>
                    <a:pt x="399991" y="28494"/>
                  </a:lnTo>
                  <a:lnTo>
                    <a:pt x="418755" y="22818"/>
                  </a:lnTo>
                  <a:lnTo>
                    <a:pt x="439160" y="19660"/>
                  </a:lnTo>
                  <a:lnTo>
                    <a:pt x="460928" y="17304"/>
                  </a:lnTo>
                  <a:lnTo>
                    <a:pt x="472067" y="15342"/>
                  </a:lnTo>
                  <a:lnTo>
                    <a:pt x="493651" y="11575"/>
                  </a:lnTo>
                  <a:lnTo>
                    <a:pt x="512769" y="9901"/>
                  </a:lnTo>
                  <a:lnTo>
                    <a:pt x="533331" y="6617"/>
                  </a:lnTo>
                  <a:lnTo>
                    <a:pt x="554217" y="2935"/>
                  </a:lnTo>
                  <a:lnTo>
                    <a:pt x="573025" y="1299"/>
                  </a:lnTo>
                  <a:lnTo>
                    <a:pt x="588369" y="571"/>
                  </a:lnTo>
                  <a:lnTo>
                    <a:pt x="610258" y="162"/>
                  </a:lnTo>
                  <a:lnTo>
                    <a:pt x="656815" y="0"/>
                  </a:lnTo>
                  <a:lnTo>
                    <a:pt x="661713" y="949"/>
                  </a:lnTo>
                  <a:lnTo>
                    <a:pt x="674111" y="5883"/>
                  </a:lnTo>
                  <a:lnTo>
                    <a:pt x="693468" y="8457"/>
                  </a:lnTo>
                  <a:lnTo>
                    <a:pt x="702942" y="17134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5" name="SMARTPenAnnotation578"/>
            <p:cNvSpPr/>
            <p:nvPr/>
          </p:nvSpPr>
          <p:spPr>
            <a:xfrm>
              <a:off x="4417695" y="4714875"/>
              <a:ext cx="42863" cy="180023"/>
            </a:xfrm>
            <a:custGeom>
              <a:avLst/>
              <a:gdLst/>
              <a:ahLst/>
              <a:cxnLst/>
              <a:rect l="0" t="0" r="0" b="0"/>
              <a:pathLst>
                <a:path w="42863" h="180023">
                  <a:moveTo>
                    <a:pt x="0" y="0"/>
                  </a:moveTo>
                  <a:lnTo>
                    <a:pt x="0" y="28619"/>
                  </a:lnTo>
                  <a:lnTo>
                    <a:pt x="952" y="32414"/>
                  </a:lnTo>
                  <a:lnTo>
                    <a:pt x="2540" y="36849"/>
                  </a:lnTo>
                  <a:lnTo>
                    <a:pt x="4550" y="41711"/>
                  </a:lnTo>
                  <a:lnTo>
                    <a:pt x="5891" y="45904"/>
                  </a:lnTo>
                  <a:lnTo>
                    <a:pt x="6785" y="49653"/>
                  </a:lnTo>
                  <a:lnTo>
                    <a:pt x="7381" y="53104"/>
                  </a:lnTo>
                  <a:lnTo>
                    <a:pt x="8730" y="57310"/>
                  </a:lnTo>
                  <a:lnTo>
                    <a:pt x="10583" y="62019"/>
                  </a:lnTo>
                  <a:lnTo>
                    <a:pt x="12770" y="67063"/>
                  </a:lnTo>
                  <a:lnTo>
                    <a:pt x="14228" y="72331"/>
                  </a:lnTo>
                  <a:lnTo>
                    <a:pt x="15200" y="77748"/>
                  </a:lnTo>
                  <a:lnTo>
                    <a:pt x="15849" y="83265"/>
                  </a:lnTo>
                  <a:lnTo>
                    <a:pt x="16281" y="88847"/>
                  </a:lnTo>
                  <a:lnTo>
                    <a:pt x="16568" y="94474"/>
                  </a:lnTo>
                  <a:lnTo>
                    <a:pt x="16761" y="100130"/>
                  </a:lnTo>
                  <a:lnTo>
                    <a:pt x="17841" y="104853"/>
                  </a:lnTo>
                  <a:lnTo>
                    <a:pt x="19514" y="108955"/>
                  </a:lnTo>
                  <a:lnTo>
                    <a:pt x="21582" y="112641"/>
                  </a:lnTo>
                  <a:lnTo>
                    <a:pt x="22960" y="117004"/>
                  </a:lnTo>
                  <a:lnTo>
                    <a:pt x="23880" y="121818"/>
                  </a:lnTo>
                  <a:lnTo>
                    <a:pt x="24491" y="126932"/>
                  </a:lnTo>
                  <a:lnTo>
                    <a:pt x="25853" y="131294"/>
                  </a:lnTo>
                  <a:lnTo>
                    <a:pt x="27713" y="135154"/>
                  </a:lnTo>
                  <a:lnTo>
                    <a:pt x="29905" y="138680"/>
                  </a:lnTo>
                  <a:lnTo>
                    <a:pt x="31366" y="141983"/>
                  </a:lnTo>
                  <a:lnTo>
                    <a:pt x="32341" y="145138"/>
                  </a:lnTo>
                  <a:lnTo>
                    <a:pt x="32990" y="148193"/>
                  </a:lnTo>
                  <a:lnTo>
                    <a:pt x="33424" y="151183"/>
                  </a:lnTo>
                  <a:lnTo>
                    <a:pt x="33712" y="154129"/>
                  </a:lnTo>
                  <a:lnTo>
                    <a:pt x="33905" y="157045"/>
                  </a:lnTo>
                  <a:lnTo>
                    <a:pt x="34033" y="159941"/>
                  </a:lnTo>
                  <a:lnTo>
                    <a:pt x="34256" y="169746"/>
                  </a:lnTo>
                  <a:lnTo>
                    <a:pt x="34280" y="175496"/>
                  </a:lnTo>
                  <a:lnTo>
                    <a:pt x="35235" y="177005"/>
                  </a:lnTo>
                  <a:lnTo>
                    <a:pt x="36825" y="178010"/>
                  </a:lnTo>
                  <a:lnTo>
                    <a:pt x="42862" y="180022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6" name="SMARTPenAnnotation579"/>
            <p:cNvSpPr/>
            <p:nvPr/>
          </p:nvSpPr>
          <p:spPr>
            <a:xfrm>
              <a:off x="4520565" y="4638150"/>
              <a:ext cx="222808" cy="256748"/>
            </a:xfrm>
            <a:custGeom>
              <a:avLst/>
              <a:gdLst/>
              <a:ahLst/>
              <a:cxnLst/>
              <a:rect l="0" t="0" r="0" b="0"/>
              <a:pathLst>
                <a:path w="222808" h="256748">
                  <a:moveTo>
                    <a:pt x="0" y="68152"/>
                  </a:moveTo>
                  <a:lnTo>
                    <a:pt x="4551" y="63602"/>
                  </a:lnTo>
                  <a:lnTo>
                    <a:pt x="5891" y="61308"/>
                  </a:lnTo>
                  <a:lnTo>
                    <a:pt x="8730" y="53530"/>
                  </a:lnTo>
                  <a:lnTo>
                    <a:pt x="12770" y="48001"/>
                  </a:lnTo>
                  <a:lnTo>
                    <a:pt x="16133" y="45193"/>
                  </a:lnTo>
                  <a:lnTo>
                    <a:pt x="20280" y="42369"/>
                  </a:lnTo>
                  <a:lnTo>
                    <a:pt x="24950" y="39533"/>
                  </a:lnTo>
                  <a:lnTo>
                    <a:pt x="29015" y="36690"/>
                  </a:lnTo>
                  <a:lnTo>
                    <a:pt x="32678" y="33843"/>
                  </a:lnTo>
                  <a:lnTo>
                    <a:pt x="36073" y="30992"/>
                  </a:lnTo>
                  <a:lnTo>
                    <a:pt x="40241" y="27186"/>
                  </a:lnTo>
                  <a:lnTo>
                    <a:pt x="49952" y="17878"/>
                  </a:lnTo>
                  <a:lnTo>
                    <a:pt x="55209" y="14633"/>
                  </a:lnTo>
                  <a:lnTo>
                    <a:pt x="60618" y="12470"/>
                  </a:lnTo>
                  <a:lnTo>
                    <a:pt x="66129" y="11029"/>
                  </a:lnTo>
                  <a:lnTo>
                    <a:pt x="71709" y="9115"/>
                  </a:lnTo>
                  <a:lnTo>
                    <a:pt x="77333" y="6886"/>
                  </a:lnTo>
                  <a:lnTo>
                    <a:pt x="82988" y="4449"/>
                  </a:lnTo>
                  <a:lnTo>
                    <a:pt x="87710" y="2823"/>
                  </a:lnTo>
                  <a:lnTo>
                    <a:pt x="91811" y="1739"/>
                  </a:lnTo>
                  <a:lnTo>
                    <a:pt x="95497" y="1017"/>
                  </a:lnTo>
                  <a:lnTo>
                    <a:pt x="102133" y="214"/>
                  </a:lnTo>
                  <a:lnTo>
                    <a:pt x="105236" y="0"/>
                  </a:lnTo>
                  <a:lnTo>
                    <a:pt x="108257" y="810"/>
                  </a:lnTo>
                  <a:lnTo>
                    <a:pt x="114154" y="4250"/>
                  </a:lnTo>
                  <a:lnTo>
                    <a:pt x="119950" y="6414"/>
                  </a:lnTo>
                  <a:lnTo>
                    <a:pt x="122829" y="6990"/>
                  </a:lnTo>
                  <a:lnTo>
                    <a:pt x="125701" y="9281"/>
                  </a:lnTo>
                  <a:lnTo>
                    <a:pt x="131432" y="16905"/>
                  </a:lnTo>
                  <a:lnTo>
                    <a:pt x="134614" y="24103"/>
                  </a:lnTo>
                  <a:lnTo>
                    <a:pt x="135463" y="27356"/>
                  </a:lnTo>
                  <a:lnTo>
                    <a:pt x="135076" y="31430"/>
                  </a:lnTo>
                  <a:lnTo>
                    <a:pt x="133865" y="36051"/>
                  </a:lnTo>
                  <a:lnTo>
                    <a:pt x="132106" y="41036"/>
                  </a:lnTo>
                  <a:lnTo>
                    <a:pt x="129980" y="45312"/>
                  </a:lnTo>
                  <a:lnTo>
                    <a:pt x="122438" y="56834"/>
                  </a:lnTo>
                  <a:lnTo>
                    <a:pt x="119725" y="61560"/>
                  </a:lnTo>
                  <a:lnTo>
                    <a:pt x="114171" y="71890"/>
                  </a:lnTo>
                  <a:lnTo>
                    <a:pt x="108528" y="82831"/>
                  </a:lnTo>
                  <a:lnTo>
                    <a:pt x="105689" y="87463"/>
                  </a:lnTo>
                  <a:lnTo>
                    <a:pt x="99995" y="95149"/>
                  </a:lnTo>
                  <a:lnTo>
                    <a:pt x="96829" y="101741"/>
                  </a:lnTo>
                  <a:lnTo>
                    <a:pt x="95985" y="104832"/>
                  </a:lnTo>
                  <a:lnTo>
                    <a:pt x="93517" y="106893"/>
                  </a:lnTo>
                  <a:lnTo>
                    <a:pt x="89967" y="108267"/>
                  </a:lnTo>
                  <a:lnTo>
                    <a:pt x="77902" y="110854"/>
                  </a:lnTo>
                  <a:lnTo>
                    <a:pt x="71408" y="110983"/>
                  </a:lnTo>
                  <a:lnTo>
                    <a:pt x="69837" y="111000"/>
                  </a:lnTo>
                  <a:lnTo>
                    <a:pt x="76071" y="111013"/>
                  </a:lnTo>
                  <a:lnTo>
                    <a:pt x="81382" y="106464"/>
                  </a:lnTo>
                  <a:lnTo>
                    <a:pt x="83782" y="105123"/>
                  </a:lnTo>
                  <a:lnTo>
                    <a:pt x="88989" y="103633"/>
                  </a:lnTo>
                  <a:lnTo>
                    <a:pt x="94478" y="100432"/>
                  </a:lnTo>
                  <a:lnTo>
                    <a:pt x="97275" y="98244"/>
                  </a:lnTo>
                  <a:lnTo>
                    <a:pt x="102923" y="95814"/>
                  </a:lnTo>
                  <a:lnTo>
                    <a:pt x="109561" y="93781"/>
                  </a:lnTo>
                  <a:lnTo>
                    <a:pt x="113998" y="91906"/>
                  </a:lnTo>
                  <a:lnTo>
                    <a:pt x="118861" y="89703"/>
                  </a:lnTo>
                  <a:lnTo>
                    <a:pt x="123055" y="88235"/>
                  </a:lnTo>
                  <a:lnTo>
                    <a:pt x="126804" y="87256"/>
                  </a:lnTo>
                  <a:lnTo>
                    <a:pt x="130256" y="86603"/>
                  </a:lnTo>
                  <a:lnTo>
                    <a:pt x="134462" y="86167"/>
                  </a:lnTo>
                  <a:lnTo>
                    <a:pt x="139171" y="85877"/>
                  </a:lnTo>
                  <a:lnTo>
                    <a:pt x="149484" y="85555"/>
                  </a:lnTo>
                  <a:lnTo>
                    <a:pt x="172731" y="85331"/>
                  </a:lnTo>
                  <a:lnTo>
                    <a:pt x="177067" y="86272"/>
                  </a:lnTo>
                  <a:lnTo>
                    <a:pt x="181862" y="87853"/>
                  </a:lnTo>
                  <a:lnTo>
                    <a:pt x="186963" y="89858"/>
                  </a:lnTo>
                  <a:lnTo>
                    <a:pt x="191317" y="93101"/>
                  </a:lnTo>
                  <a:lnTo>
                    <a:pt x="195173" y="97167"/>
                  </a:lnTo>
                  <a:lnTo>
                    <a:pt x="198695" y="101783"/>
                  </a:lnTo>
                  <a:lnTo>
                    <a:pt x="202948" y="105813"/>
                  </a:lnTo>
                  <a:lnTo>
                    <a:pt x="207689" y="109452"/>
                  </a:lnTo>
                  <a:lnTo>
                    <a:pt x="212754" y="112830"/>
                  </a:lnTo>
                  <a:lnTo>
                    <a:pt x="216131" y="116987"/>
                  </a:lnTo>
                  <a:lnTo>
                    <a:pt x="218382" y="121664"/>
                  </a:lnTo>
                  <a:lnTo>
                    <a:pt x="219883" y="126687"/>
                  </a:lnTo>
                  <a:lnTo>
                    <a:pt x="220883" y="130987"/>
                  </a:lnTo>
                  <a:lnTo>
                    <a:pt x="221995" y="138306"/>
                  </a:lnTo>
                  <a:lnTo>
                    <a:pt x="222292" y="142544"/>
                  </a:lnTo>
                  <a:lnTo>
                    <a:pt x="222490" y="147274"/>
                  </a:lnTo>
                  <a:lnTo>
                    <a:pt x="222709" y="157610"/>
                  </a:lnTo>
                  <a:lnTo>
                    <a:pt x="222807" y="168553"/>
                  </a:lnTo>
                  <a:lnTo>
                    <a:pt x="221880" y="174139"/>
                  </a:lnTo>
                  <a:lnTo>
                    <a:pt x="220310" y="179768"/>
                  </a:lnTo>
                  <a:lnTo>
                    <a:pt x="218310" y="185425"/>
                  </a:lnTo>
                  <a:lnTo>
                    <a:pt x="215073" y="190149"/>
                  </a:lnTo>
                  <a:lnTo>
                    <a:pt x="211009" y="194251"/>
                  </a:lnTo>
                  <a:lnTo>
                    <a:pt x="206395" y="197938"/>
                  </a:lnTo>
                  <a:lnTo>
                    <a:pt x="202366" y="202301"/>
                  </a:lnTo>
                  <a:lnTo>
                    <a:pt x="198728" y="207115"/>
                  </a:lnTo>
                  <a:lnTo>
                    <a:pt x="195351" y="212229"/>
                  </a:lnTo>
                  <a:lnTo>
                    <a:pt x="191193" y="216591"/>
                  </a:lnTo>
                  <a:lnTo>
                    <a:pt x="186517" y="220451"/>
                  </a:lnTo>
                  <a:lnTo>
                    <a:pt x="181494" y="223978"/>
                  </a:lnTo>
                  <a:lnTo>
                    <a:pt x="177193" y="227281"/>
                  </a:lnTo>
                  <a:lnTo>
                    <a:pt x="173374" y="230435"/>
                  </a:lnTo>
                  <a:lnTo>
                    <a:pt x="169875" y="233491"/>
                  </a:lnTo>
                  <a:lnTo>
                    <a:pt x="165638" y="236481"/>
                  </a:lnTo>
                  <a:lnTo>
                    <a:pt x="160907" y="239426"/>
                  </a:lnTo>
                  <a:lnTo>
                    <a:pt x="155849" y="242342"/>
                  </a:lnTo>
                  <a:lnTo>
                    <a:pt x="145149" y="248122"/>
                  </a:lnTo>
                  <a:lnTo>
                    <a:pt x="139628" y="250997"/>
                  </a:lnTo>
                  <a:lnTo>
                    <a:pt x="134043" y="252914"/>
                  </a:lnTo>
                  <a:lnTo>
                    <a:pt x="128414" y="254192"/>
                  </a:lnTo>
                  <a:lnTo>
                    <a:pt x="122757" y="255043"/>
                  </a:lnTo>
                  <a:lnTo>
                    <a:pt x="118032" y="255612"/>
                  </a:lnTo>
                  <a:lnTo>
                    <a:pt x="113931" y="255990"/>
                  </a:lnTo>
                  <a:lnTo>
                    <a:pt x="110244" y="256242"/>
                  </a:lnTo>
                  <a:lnTo>
                    <a:pt x="105881" y="256411"/>
                  </a:lnTo>
                  <a:lnTo>
                    <a:pt x="91591" y="256648"/>
                  </a:lnTo>
                  <a:lnTo>
                    <a:pt x="58459" y="256743"/>
                  </a:lnTo>
                  <a:lnTo>
                    <a:pt x="56117" y="255792"/>
                  </a:lnTo>
                  <a:lnTo>
                    <a:pt x="54556" y="254205"/>
                  </a:lnTo>
                  <a:lnTo>
                    <a:pt x="53516" y="252195"/>
                  </a:lnTo>
                  <a:lnTo>
                    <a:pt x="51869" y="251807"/>
                  </a:lnTo>
                  <a:lnTo>
                    <a:pt x="49819" y="252502"/>
                  </a:lnTo>
                  <a:lnTo>
                    <a:pt x="47500" y="253916"/>
                  </a:lnTo>
                  <a:lnTo>
                    <a:pt x="42383" y="255489"/>
                  </a:lnTo>
                  <a:lnTo>
                    <a:pt x="36934" y="256188"/>
                  </a:lnTo>
                  <a:lnTo>
                    <a:pt x="31337" y="256498"/>
                  </a:lnTo>
                  <a:lnTo>
                    <a:pt x="25675" y="256637"/>
                  </a:lnTo>
                  <a:lnTo>
                    <a:pt x="17144" y="256747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7" name="SMARTPenAnnotation580"/>
            <p:cNvSpPr/>
            <p:nvPr/>
          </p:nvSpPr>
          <p:spPr>
            <a:xfrm>
              <a:off x="2831782" y="4967373"/>
              <a:ext cx="1765936" cy="167554"/>
            </a:xfrm>
            <a:custGeom>
              <a:avLst/>
              <a:gdLst/>
              <a:ahLst/>
              <a:cxnLst/>
              <a:rect l="0" t="0" r="0" b="0"/>
              <a:pathLst>
                <a:path w="1765936" h="167554">
                  <a:moveTo>
                    <a:pt x="0" y="158981"/>
                  </a:moveTo>
                  <a:lnTo>
                    <a:pt x="11932" y="158981"/>
                  </a:lnTo>
                  <a:lnTo>
                    <a:pt x="14622" y="159934"/>
                  </a:lnTo>
                  <a:lnTo>
                    <a:pt x="22959" y="164873"/>
                  </a:lnTo>
                  <a:lnTo>
                    <a:pt x="28619" y="166363"/>
                  </a:lnTo>
                  <a:lnTo>
                    <a:pt x="83017" y="167545"/>
                  </a:lnTo>
                  <a:lnTo>
                    <a:pt x="141687" y="167553"/>
                  </a:lnTo>
                  <a:lnTo>
                    <a:pt x="164219" y="163003"/>
                  </a:lnTo>
                  <a:lnTo>
                    <a:pt x="214430" y="159335"/>
                  </a:lnTo>
                  <a:lnTo>
                    <a:pt x="240065" y="154535"/>
                  </a:lnTo>
                  <a:lnTo>
                    <a:pt x="285437" y="150953"/>
                  </a:lnTo>
                  <a:lnTo>
                    <a:pt x="305931" y="149698"/>
                  </a:lnTo>
                  <a:lnTo>
                    <a:pt x="324564" y="145966"/>
                  </a:lnTo>
                  <a:lnTo>
                    <a:pt x="342371" y="141132"/>
                  </a:lnTo>
                  <a:lnTo>
                    <a:pt x="360762" y="136761"/>
                  </a:lnTo>
                  <a:lnTo>
                    <a:pt x="392537" y="133348"/>
                  </a:lnTo>
                  <a:lnTo>
                    <a:pt x="414808" y="129174"/>
                  </a:lnTo>
                  <a:lnTo>
                    <a:pt x="437407" y="124144"/>
                  </a:lnTo>
                  <a:lnTo>
                    <a:pt x="482959" y="113154"/>
                  </a:lnTo>
                  <a:lnTo>
                    <a:pt x="517220" y="109208"/>
                  </a:lnTo>
                  <a:lnTo>
                    <a:pt x="540073" y="105745"/>
                  </a:lnTo>
                  <a:lnTo>
                    <a:pt x="590339" y="95760"/>
                  </a:lnTo>
                  <a:lnTo>
                    <a:pt x="627459" y="91989"/>
                  </a:lnTo>
                  <a:lnTo>
                    <a:pt x="653521" y="88567"/>
                  </a:lnTo>
                  <a:lnTo>
                    <a:pt x="680978" y="83871"/>
                  </a:lnTo>
                  <a:lnTo>
                    <a:pt x="709057" y="78609"/>
                  </a:lnTo>
                  <a:lnTo>
                    <a:pt x="751640" y="74842"/>
                  </a:lnTo>
                  <a:lnTo>
                    <a:pt x="780150" y="71422"/>
                  </a:lnTo>
                  <a:lnTo>
                    <a:pt x="808696" y="66726"/>
                  </a:lnTo>
                  <a:lnTo>
                    <a:pt x="837258" y="61464"/>
                  </a:lnTo>
                  <a:lnTo>
                    <a:pt x="880113" y="57697"/>
                  </a:lnTo>
                  <a:lnTo>
                    <a:pt x="911226" y="54277"/>
                  </a:lnTo>
                  <a:lnTo>
                    <a:pt x="943152" y="49581"/>
                  </a:lnTo>
                  <a:lnTo>
                    <a:pt x="973216" y="44319"/>
                  </a:lnTo>
                  <a:lnTo>
                    <a:pt x="1016917" y="36002"/>
                  </a:lnTo>
                  <a:lnTo>
                    <a:pt x="1060028" y="32056"/>
                  </a:lnTo>
                  <a:lnTo>
                    <a:pt x="1091201" y="28592"/>
                  </a:lnTo>
                  <a:lnTo>
                    <a:pt x="1123153" y="23878"/>
                  </a:lnTo>
                  <a:lnTo>
                    <a:pt x="1153229" y="18609"/>
                  </a:lnTo>
                  <a:lnTo>
                    <a:pt x="1196937" y="14837"/>
                  </a:lnTo>
                  <a:lnTo>
                    <a:pt x="1225709" y="11415"/>
                  </a:lnTo>
                  <a:lnTo>
                    <a:pt x="1268683" y="6673"/>
                  </a:lnTo>
                  <a:lnTo>
                    <a:pt x="1311579" y="2728"/>
                  </a:lnTo>
                  <a:lnTo>
                    <a:pt x="1340162" y="0"/>
                  </a:lnTo>
                  <a:lnTo>
                    <a:pt x="1397316" y="3471"/>
                  </a:lnTo>
                  <a:lnTo>
                    <a:pt x="1440180" y="4319"/>
                  </a:lnTo>
                  <a:lnTo>
                    <a:pt x="1483043" y="7110"/>
                  </a:lnTo>
                  <a:lnTo>
                    <a:pt x="1540792" y="13393"/>
                  </a:lnTo>
                  <a:lnTo>
                    <a:pt x="1559191" y="17440"/>
                  </a:lnTo>
                  <a:lnTo>
                    <a:pt x="1599226" y="21909"/>
                  </a:lnTo>
                  <a:lnTo>
                    <a:pt x="1614372" y="25988"/>
                  </a:lnTo>
                  <a:lnTo>
                    <a:pt x="1652314" y="29814"/>
                  </a:lnTo>
                  <a:lnTo>
                    <a:pt x="1665907" y="31088"/>
                  </a:lnTo>
                  <a:lnTo>
                    <a:pt x="1687719" y="36209"/>
                  </a:lnTo>
                  <a:lnTo>
                    <a:pt x="1712443" y="38603"/>
                  </a:lnTo>
                  <a:lnTo>
                    <a:pt x="1724474" y="38859"/>
                  </a:lnTo>
                  <a:lnTo>
                    <a:pt x="1733538" y="36379"/>
                  </a:lnTo>
                  <a:lnTo>
                    <a:pt x="1745777" y="31576"/>
                  </a:lnTo>
                  <a:lnTo>
                    <a:pt x="1756931" y="30425"/>
                  </a:lnTo>
                  <a:lnTo>
                    <a:pt x="1761785" y="25852"/>
                  </a:lnTo>
                  <a:lnTo>
                    <a:pt x="1765935" y="21822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8" name="SMARTPenAnnotation581"/>
            <p:cNvSpPr/>
            <p:nvPr/>
          </p:nvSpPr>
          <p:spPr>
            <a:xfrm>
              <a:off x="3569057" y="5118284"/>
              <a:ext cx="360006" cy="204885"/>
            </a:xfrm>
            <a:custGeom>
              <a:avLst/>
              <a:gdLst/>
              <a:ahLst/>
              <a:cxnLst/>
              <a:rect l="0" t="0" r="0" b="0"/>
              <a:pathLst>
                <a:path w="360006" h="204885">
                  <a:moveTo>
                    <a:pt x="17105" y="76651"/>
                  </a:moveTo>
                  <a:lnTo>
                    <a:pt x="418" y="76651"/>
                  </a:lnTo>
                  <a:lnTo>
                    <a:pt x="51" y="70759"/>
                  </a:lnTo>
                  <a:lnTo>
                    <a:pt x="0" y="69269"/>
                  </a:lnTo>
                  <a:lnTo>
                    <a:pt x="4523" y="63880"/>
                  </a:lnTo>
                  <a:lnTo>
                    <a:pt x="9291" y="58910"/>
                  </a:lnTo>
                  <a:lnTo>
                    <a:pt x="28579" y="39468"/>
                  </a:lnTo>
                  <a:lnTo>
                    <a:pt x="36810" y="33773"/>
                  </a:lnTo>
                  <a:lnTo>
                    <a:pt x="46818" y="28066"/>
                  </a:lnTo>
                  <a:lnTo>
                    <a:pt x="57616" y="22355"/>
                  </a:lnTo>
                  <a:lnTo>
                    <a:pt x="91444" y="5213"/>
                  </a:lnTo>
                  <a:lnTo>
                    <a:pt x="97145" y="3308"/>
                  </a:lnTo>
                  <a:lnTo>
                    <a:pt x="102850" y="2038"/>
                  </a:lnTo>
                  <a:lnTo>
                    <a:pt x="113317" y="627"/>
                  </a:lnTo>
                  <a:lnTo>
                    <a:pt x="121143" y="0"/>
                  </a:lnTo>
                  <a:lnTo>
                    <a:pt x="130337" y="2261"/>
                  </a:lnTo>
                  <a:lnTo>
                    <a:pt x="139820" y="5488"/>
                  </a:lnTo>
                  <a:lnTo>
                    <a:pt x="147210" y="6923"/>
                  </a:lnTo>
                  <a:lnTo>
                    <a:pt x="153670" y="10101"/>
                  </a:lnTo>
                  <a:lnTo>
                    <a:pt x="159715" y="14688"/>
                  </a:lnTo>
                  <a:lnTo>
                    <a:pt x="165578" y="19902"/>
                  </a:lnTo>
                  <a:lnTo>
                    <a:pt x="171358" y="25394"/>
                  </a:lnTo>
                  <a:lnTo>
                    <a:pt x="174233" y="28192"/>
                  </a:lnTo>
                  <a:lnTo>
                    <a:pt x="176149" y="31010"/>
                  </a:lnTo>
                  <a:lnTo>
                    <a:pt x="178279" y="36681"/>
                  </a:lnTo>
                  <a:lnTo>
                    <a:pt x="179225" y="42376"/>
                  </a:lnTo>
                  <a:lnTo>
                    <a:pt x="179478" y="45229"/>
                  </a:lnTo>
                  <a:lnTo>
                    <a:pt x="179646" y="49035"/>
                  </a:lnTo>
                  <a:lnTo>
                    <a:pt x="179833" y="58344"/>
                  </a:lnTo>
                  <a:lnTo>
                    <a:pt x="178930" y="63494"/>
                  </a:lnTo>
                  <a:lnTo>
                    <a:pt x="177376" y="68832"/>
                  </a:lnTo>
                  <a:lnTo>
                    <a:pt x="175388" y="74295"/>
                  </a:lnTo>
                  <a:lnTo>
                    <a:pt x="173109" y="78891"/>
                  </a:lnTo>
                  <a:lnTo>
                    <a:pt x="170637" y="82907"/>
                  </a:lnTo>
                  <a:lnTo>
                    <a:pt x="168038" y="86537"/>
                  </a:lnTo>
                  <a:lnTo>
                    <a:pt x="165352" y="90861"/>
                  </a:lnTo>
                  <a:lnTo>
                    <a:pt x="162609" y="95649"/>
                  </a:lnTo>
                  <a:lnTo>
                    <a:pt x="159827" y="100747"/>
                  </a:lnTo>
                  <a:lnTo>
                    <a:pt x="156069" y="106049"/>
                  </a:lnTo>
                  <a:lnTo>
                    <a:pt x="151657" y="111490"/>
                  </a:lnTo>
                  <a:lnTo>
                    <a:pt x="146812" y="117022"/>
                  </a:lnTo>
                  <a:lnTo>
                    <a:pt x="138887" y="125709"/>
                  </a:lnTo>
                  <a:lnTo>
                    <a:pt x="131238" y="133696"/>
                  </a:lnTo>
                  <a:lnTo>
                    <a:pt x="109840" y="155330"/>
                  </a:lnTo>
                  <a:lnTo>
                    <a:pt x="105598" y="158631"/>
                  </a:lnTo>
                  <a:lnTo>
                    <a:pt x="95805" y="164839"/>
                  </a:lnTo>
                  <a:lnTo>
                    <a:pt x="87643" y="170773"/>
                  </a:lnTo>
                  <a:lnTo>
                    <a:pt x="84133" y="173689"/>
                  </a:lnTo>
                  <a:lnTo>
                    <a:pt x="77693" y="176929"/>
                  </a:lnTo>
                  <a:lnTo>
                    <a:pt x="74642" y="177793"/>
                  </a:lnTo>
                  <a:lnTo>
                    <a:pt x="68712" y="181293"/>
                  </a:lnTo>
                  <a:lnTo>
                    <a:pt x="62902" y="186023"/>
                  </a:lnTo>
                  <a:lnTo>
                    <a:pt x="57144" y="191300"/>
                  </a:lnTo>
                  <a:lnTo>
                    <a:pt x="54275" y="193089"/>
                  </a:lnTo>
                  <a:lnTo>
                    <a:pt x="43046" y="196604"/>
                  </a:lnTo>
                  <a:lnTo>
                    <a:pt x="42972" y="196624"/>
                  </a:lnTo>
                  <a:lnTo>
                    <a:pt x="47417" y="201204"/>
                  </a:lnTo>
                  <a:lnTo>
                    <a:pt x="49696" y="202549"/>
                  </a:lnTo>
                  <a:lnTo>
                    <a:pt x="54768" y="204043"/>
                  </a:lnTo>
                  <a:lnTo>
                    <a:pt x="62977" y="204884"/>
                  </a:lnTo>
                  <a:lnTo>
                    <a:pt x="71148" y="202541"/>
                  </a:lnTo>
                  <a:lnTo>
                    <a:pt x="81129" y="199277"/>
                  </a:lnTo>
                  <a:lnTo>
                    <a:pt x="91915" y="197826"/>
                  </a:lnTo>
                  <a:lnTo>
                    <a:pt x="103059" y="197181"/>
                  </a:lnTo>
                  <a:lnTo>
                    <a:pt x="108697" y="197009"/>
                  </a:lnTo>
                  <a:lnTo>
                    <a:pt x="115314" y="195943"/>
                  </a:lnTo>
                  <a:lnTo>
                    <a:pt x="122583" y="194279"/>
                  </a:lnTo>
                  <a:lnTo>
                    <a:pt x="169072" y="182064"/>
                  </a:lnTo>
                  <a:lnTo>
                    <a:pt x="187516" y="176523"/>
                  </a:lnTo>
                  <a:lnTo>
                    <a:pt x="213965" y="168049"/>
                  </a:lnTo>
                  <a:lnTo>
                    <a:pt x="221687" y="166158"/>
                  </a:lnTo>
                  <a:lnTo>
                    <a:pt x="228741" y="164897"/>
                  </a:lnTo>
                  <a:lnTo>
                    <a:pt x="235348" y="164057"/>
                  </a:lnTo>
                  <a:lnTo>
                    <a:pt x="242610" y="163496"/>
                  </a:lnTo>
                  <a:lnTo>
                    <a:pt x="250309" y="163123"/>
                  </a:lnTo>
                  <a:lnTo>
                    <a:pt x="265531" y="162708"/>
                  </a:lnTo>
                  <a:lnTo>
                    <a:pt x="301292" y="162420"/>
                  </a:lnTo>
                  <a:lnTo>
                    <a:pt x="307528" y="163357"/>
                  </a:lnTo>
                  <a:lnTo>
                    <a:pt x="316997" y="166939"/>
                  </a:lnTo>
                  <a:lnTo>
                    <a:pt x="326921" y="169166"/>
                  </a:lnTo>
                  <a:lnTo>
                    <a:pt x="337680" y="171109"/>
                  </a:lnTo>
                  <a:lnTo>
                    <a:pt x="348813" y="175147"/>
                  </a:lnTo>
                  <a:lnTo>
                    <a:pt x="352544" y="177557"/>
                  </a:lnTo>
                  <a:lnTo>
                    <a:pt x="355030" y="180117"/>
                  </a:lnTo>
                  <a:lnTo>
                    <a:pt x="360005" y="188093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MARTPenAnnotation394"/>
          <p:cNvSpPr/>
          <p:nvPr/>
        </p:nvSpPr>
        <p:spPr>
          <a:xfrm>
            <a:off x="277282" y="1208722"/>
            <a:ext cx="42758" cy="300039"/>
          </a:xfrm>
          <a:custGeom>
            <a:avLst/>
            <a:gdLst/>
            <a:ahLst/>
            <a:cxnLst/>
            <a:rect l="0" t="0" r="0" b="0"/>
            <a:pathLst>
              <a:path w="42758" h="300039">
                <a:moveTo>
                  <a:pt x="8467" y="0"/>
                </a:moveTo>
                <a:lnTo>
                  <a:pt x="1087" y="7381"/>
                </a:lnTo>
                <a:lnTo>
                  <a:pt x="425" y="10583"/>
                </a:lnTo>
                <a:lnTo>
                  <a:pt x="52" y="17741"/>
                </a:lnTo>
                <a:lnTo>
                  <a:pt x="0" y="20400"/>
                </a:lnTo>
                <a:lnTo>
                  <a:pt x="917" y="24077"/>
                </a:lnTo>
                <a:lnTo>
                  <a:pt x="2481" y="28434"/>
                </a:lnTo>
                <a:lnTo>
                  <a:pt x="4477" y="33243"/>
                </a:lnTo>
                <a:lnTo>
                  <a:pt x="4854" y="37402"/>
                </a:lnTo>
                <a:lnTo>
                  <a:pt x="4154" y="41127"/>
                </a:lnTo>
                <a:lnTo>
                  <a:pt x="2734" y="44563"/>
                </a:lnTo>
                <a:lnTo>
                  <a:pt x="2740" y="48759"/>
                </a:lnTo>
                <a:lnTo>
                  <a:pt x="3697" y="53461"/>
                </a:lnTo>
                <a:lnTo>
                  <a:pt x="5287" y="58501"/>
                </a:lnTo>
                <a:lnTo>
                  <a:pt x="6347" y="63765"/>
                </a:lnTo>
                <a:lnTo>
                  <a:pt x="7054" y="69180"/>
                </a:lnTo>
                <a:lnTo>
                  <a:pt x="7525" y="74695"/>
                </a:lnTo>
                <a:lnTo>
                  <a:pt x="7839" y="81229"/>
                </a:lnTo>
                <a:lnTo>
                  <a:pt x="8188" y="96109"/>
                </a:lnTo>
                <a:lnTo>
                  <a:pt x="8460" y="155897"/>
                </a:lnTo>
                <a:lnTo>
                  <a:pt x="9415" y="162986"/>
                </a:lnTo>
                <a:lnTo>
                  <a:pt x="11004" y="169618"/>
                </a:lnTo>
                <a:lnTo>
                  <a:pt x="13016" y="175943"/>
                </a:lnTo>
                <a:lnTo>
                  <a:pt x="14357" y="182066"/>
                </a:lnTo>
                <a:lnTo>
                  <a:pt x="15252" y="188052"/>
                </a:lnTo>
                <a:lnTo>
                  <a:pt x="15848" y="193948"/>
                </a:lnTo>
                <a:lnTo>
                  <a:pt x="16245" y="199784"/>
                </a:lnTo>
                <a:lnTo>
                  <a:pt x="16510" y="205579"/>
                </a:lnTo>
                <a:lnTo>
                  <a:pt x="16687" y="211348"/>
                </a:lnTo>
                <a:lnTo>
                  <a:pt x="17757" y="217099"/>
                </a:lnTo>
                <a:lnTo>
                  <a:pt x="19423" y="222837"/>
                </a:lnTo>
                <a:lnTo>
                  <a:pt x="21486" y="228568"/>
                </a:lnTo>
                <a:lnTo>
                  <a:pt x="22862" y="233341"/>
                </a:lnTo>
                <a:lnTo>
                  <a:pt x="23779" y="237476"/>
                </a:lnTo>
                <a:lnTo>
                  <a:pt x="24797" y="245562"/>
                </a:lnTo>
                <a:lnTo>
                  <a:pt x="25069" y="250386"/>
                </a:lnTo>
                <a:lnTo>
                  <a:pt x="25250" y="255506"/>
                </a:lnTo>
                <a:lnTo>
                  <a:pt x="26323" y="259873"/>
                </a:lnTo>
                <a:lnTo>
                  <a:pt x="27991" y="263736"/>
                </a:lnTo>
                <a:lnTo>
                  <a:pt x="30056" y="267264"/>
                </a:lnTo>
                <a:lnTo>
                  <a:pt x="31432" y="270569"/>
                </a:lnTo>
                <a:lnTo>
                  <a:pt x="32350" y="273724"/>
                </a:lnTo>
                <a:lnTo>
                  <a:pt x="33641" y="282716"/>
                </a:lnTo>
                <a:lnTo>
                  <a:pt x="34153" y="290953"/>
                </a:lnTo>
                <a:lnTo>
                  <a:pt x="35116" y="292076"/>
                </a:lnTo>
                <a:lnTo>
                  <a:pt x="36711" y="293777"/>
                </a:lnTo>
                <a:lnTo>
                  <a:pt x="42757" y="300038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MARTPenAnnotation395"/>
          <p:cNvSpPr/>
          <p:nvPr/>
        </p:nvSpPr>
        <p:spPr>
          <a:xfrm>
            <a:off x="392253" y="1243053"/>
            <a:ext cx="184340" cy="239954"/>
          </a:xfrm>
          <a:custGeom>
            <a:avLst/>
            <a:gdLst/>
            <a:ahLst/>
            <a:cxnLst/>
            <a:rect l="0" t="0" r="0" b="0"/>
            <a:pathLst>
              <a:path w="184340" h="239954">
                <a:moveTo>
                  <a:pt x="4939" y="51394"/>
                </a:moveTo>
                <a:lnTo>
                  <a:pt x="4939" y="46843"/>
                </a:lnTo>
                <a:lnTo>
                  <a:pt x="3986" y="44550"/>
                </a:lnTo>
                <a:lnTo>
                  <a:pt x="388" y="39462"/>
                </a:lnTo>
                <a:lnTo>
                  <a:pt x="0" y="37725"/>
                </a:lnTo>
                <a:lnTo>
                  <a:pt x="694" y="36566"/>
                </a:lnTo>
                <a:lnTo>
                  <a:pt x="2109" y="35794"/>
                </a:lnTo>
                <a:lnTo>
                  <a:pt x="3052" y="34326"/>
                </a:lnTo>
                <a:lnTo>
                  <a:pt x="4100" y="30156"/>
                </a:lnTo>
                <a:lnTo>
                  <a:pt x="6285" y="27710"/>
                </a:lnTo>
                <a:lnTo>
                  <a:pt x="9646" y="25127"/>
                </a:lnTo>
                <a:lnTo>
                  <a:pt x="13792" y="22453"/>
                </a:lnTo>
                <a:lnTo>
                  <a:pt x="17509" y="20670"/>
                </a:lnTo>
                <a:lnTo>
                  <a:pt x="20939" y="19481"/>
                </a:lnTo>
                <a:lnTo>
                  <a:pt x="24178" y="18689"/>
                </a:lnTo>
                <a:lnTo>
                  <a:pt x="27290" y="17208"/>
                </a:lnTo>
                <a:lnTo>
                  <a:pt x="30317" y="15268"/>
                </a:lnTo>
                <a:lnTo>
                  <a:pt x="33288" y="13023"/>
                </a:lnTo>
                <a:lnTo>
                  <a:pt x="37173" y="10573"/>
                </a:lnTo>
                <a:lnTo>
                  <a:pt x="41668" y="7988"/>
                </a:lnTo>
                <a:lnTo>
                  <a:pt x="46570" y="5311"/>
                </a:lnTo>
                <a:lnTo>
                  <a:pt x="50791" y="3527"/>
                </a:lnTo>
                <a:lnTo>
                  <a:pt x="54557" y="2338"/>
                </a:lnTo>
                <a:lnTo>
                  <a:pt x="58020" y="1545"/>
                </a:lnTo>
                <a:lnTo>
                  <a:pt x="62234" y="1016"/>
                </a:lnTo>
                <a:lnTo>
                  <a:pt x="66948" y="664"/>
                </a:lnTo>
                <a:lnTo>
                  <a:pt x="71996" y="429"/>
                </a:lnTo>
                <a:lnTo>
                  <a:pt x="82684" y="168"/>
                </a:lnTo>
                <a:lnTo>
                  <a:pt x="100518" y="0"/>
                </a:lnTo>
                <a:lnTo>
                  <a:pt x="102948" y="939"/>
                </a:lnTo>
                <a:lnTo>
                  <a:pt x="104568" y="2517"/>
                </a:lnTo>
                <a:lnTo>
                  <a:pt x="107321" y="6811"/>
                </a:lnTo>
                <a:lnTo>
                  <a:pt x="111720" y="11894"/>
                </a:lnTo>
                <a:lnTo>
                  <a:pt x="116850" y="17329"/>
                </a:lnTo>
                <a:lnTo>
                  <a:pt x="119551" y="20111"/>
                </a:lnTo>
                <a:lnTo>
                  <a:pt x="121352" y="22919"/>
                </a:lnTo>
                <a:lnTo>
                  <a:pt x="123353" y="28578"/>
                </a:lnTo>
                <a:lnTo>
                  <a:pt x="124242" y="34269"/>
                </a:lnTo>
                <a:lnTo>
                  <a:pt x="124480" y="37120"/>
                </a:lnTo>
                <a:lnTo>
                  <a:pt x="123685" y="40925"/>
                </a:lnTo>
                <a:lnTo>
                  <a:pt x="122203" y="45367"/>
                </a:lnTo>
                <a:lnTo>
                  <a:pt x="120263" y="50234"/>
                </a:lnTo>
                <a:lnTo>
                  <a:pt x="117064" y="54431"/>
                </a:lnTo>
                <a:lnTo>
                  <a:pt x="113026" y="58181"/>
                </a:lnTo>
                <a:lnTo>
                  <a:pt x="108430" y="61634"/>
                </a:lnTo>
                <a:lnTo>
                  <a:pt x="104413" y="65840"/>
                </a:lnTo>
                <a:lnTo>
                  <a:pt x="100782" y="70550"/>
                </a:lnTo>
                <a:lnTo>
                  <a:pt x="97410" y="75595"/>
                </a:lnTo>
                <a:lnTo>
                  <a:pt x="93256" y="79910"/>
                </a:lnTo>
                <a:lnTo>
                  <a:pt x="88582" y="83740"/>
                </a:lnTo>
                <a:lnTo>
                  <a:pt x="83561" y="87245"/>
                </a:lnTo>
                <a:lnTo>
                  <a:pt x="79261" y="90535"/>
                </a:lnTo>
                <a:lnTo>
                  <a:pt x="75442" y="93680"/>
                </a:lnTo>
                <a:lnTo>
                  <a:pt x="71943" y="96730"/>
                </a:lnTo>
                <a:lnTo>
                  <a:pt x="68659" y="99716"/>
                </a:lnTo>
                <a:lnTo>
                  <a:pt x="62469" y="105573"/>
                </a:lnTo>
                <a:lnTo>
                  <a:pt x="59485" y="107516"/>
                </a:lnTo>
                <a:lnTo>
                  <a:pt x="56543" y="108811"/>
                </a:lnTo>
                <a:lnTo>
                  <a:pt x="53629" y="109674"/>
                </a:lnTo>
                <a:lnTo>
                  <a:pt x="51686" y="111203"/>
                </a:lnTo>
                <a:lnTo>
                  <a:pt x="50391" y="113174"/>
                </a:lnTo>
                <a:lnTo>
                  <a:pt x="48313" y="118631"/>
                </a:lnTo>
                <a:lnTo>
                  <a:pt x="49095" y="119079"/>
                </a:lnTo>
                <a:lnTo>
                  <a:pt x="54746" y="119709"/>
                </a:lnTo>
                <a:lnTo>
                  <a:pt x="59778" y="119856"/>
                </a:lnTo>
                <a:lnTo>
                  <a:pt x="86110" y="119967"/>
                </a:lnTo>
                <a:lnTo>
                  <a:pt x="151496" y="119974"/>
                </a:lnTo>
                <a:lnTo>
                  <a:pt x="155984" y="120926"/>
                </a:lnTo>
                <a:lnTo>
                  <a:pt x="160880" y="122514"/>
                </a:lnTo>
                <a:lnTo>
                  <a:pt x="166050" y="124525"/>
                </a:lnTo>
                <a:lnTo>
                  <a:pt x="170449" y="127770"/>
                </a:lnTo>
                <a:lnTo>
                  <a:pt x="174334" y="131839"/>
                </a:lnTo>
                <a:lnTo>
                  <a:pt x="177876" y="136457"/>
                </a:lnTo>
                <a:lnTo>
                  <a:pt x="180238" y="140487"/>
                </a:lnTo>
                <a:lnTo>
                  <a:pt x="182862" y="147506"/>
                </a:lnTo>
                <a:lnTo>
                  <a:pt x="183562" y="151664"/>
                </a:lnTo>
                <a:lnTo>
                  <a:pt x="184028" y="156341"/>
                </a:lnTo>
                <a:lnTo>
                  <a:pt x="184339" y="161363"/>
                </a:lnTo>
                <a:lnTo>
                  <a:pt x="183594" y="165664"/>
                </a:lnTo>
                <a:lnTo>
                  <a:pt x="180226" y="172983"/>
                </a:lnTo>
                <a:lnTo>
                  <a:pt x="172975" y="187010"/>
                </a:lnTo>
                <a:lnTo>
                  <a:pt x="170303" y="191334"/>
                </a:lnTo>
                <a:lnTo>
                  <a:pt x="164794" y="198680"/>
                </a:lnTo>
                <a:lnTo>
                  <a:pt x="161039" y="202925"/>
                </a:lnTo>
                <a:lnTo>
                  <a:pt x="151787" y="212721"/>
                </a:lnTo>
                <a:lnTo>
                  <a:pt x="140419" y="224395"/>
                </a:lnTo>
                <a:lnTo>
                  <a:pt x="136216" y="226736"/>
                </a:lnTo>
                <a:lnTo>
                  <a:pt x="131510" y="228296"/>
                </a:lnTo>
                <a:lnTo>
                  <a:pt x="126467" y="229336"/>
                </a:lnTo>
                <a:lnTo>
                  <a:pt x="122153" y="230982"/>
                </a:lnTo>
                <a:lnTo>
                  <a:pt x="118324" y="233032"/>
                </a:lnTo>
                <a:lnTo>
                  <a:pt x="114819" y="235351"/>
                </a:lnTo>
                <a:lnTo>
                  <a:pt x="110577" y="236897"/>
                </a:lnTo>
                <a:lnTo>
                  <a:pt x="105844" y="237928"/>
                </a:lnTo>
                <a:lnTo>
                  <a:pt x="100784" y="238615"/>
                </a:lnTo>
                <a:lnTo>
                  <a:pt x="96458" y="239073"/>
                </a:lnTo>
                <a:lnTo>
                  <a:pt x="92622" y="239378"/>
                </a:lnTo>
                <a:lnTo>
                  <a:pt x="89112" y="239582"/>
                </a:lnTo>
                <a:lnTo>
                  <a:pt x="82672" y="239808"/>
                </a:lnTo>
                <a:lnTo>
                  <a:pt x="75327" y="239953"/>
                </a:lnTo>
                <a:lnTo>
                  <a:pt x="71782" y="237433"/>
                </a:lnTo>
                <a:lnTo>
                  <a:pt x="64946" y="231416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MARTPenAnnotation396"/>
          <p:cNvSpPr/>
          <p:nvPr/>
        </p:nvSpPr>
        <p:spPr>
          <a:xfrm>
            <a:off x="602932" y="1174432"/>
            <a:ext cx="196687" cy="385763"/>
          </a:xfrm>
          <a:custGeom>
            <a:avLst/>
            <a:gdLst/>
            <a:ahLst/>
            <a:cxnLst/>
            <a:rect l="0" t="0" r="0" b="0"/>
            <a:pathLst>
              <a:path w="196687" h="385763">
                <a:moveTo>
                  <a:pt x="0" y="0"/>
                </a:moveTo>
                <a:lnTo>
                  <a:pt x="45102" y="0"/>
                </a:lnTo>
                <a:lnTo>
                  <a:pt x="51975" y="953"/>
                </a:lnTo>
                <a:lnTo>
                  <a:pt x="58463" y="2540"/>
                </a:lnTo>
                <a:lnTo>
                  <a:pt x="64693" y="4551"/>
                </a:lnTo>
                <a:lnTo>
                  <a:pt x="70751" y="6844"/>
                </a:lnTo>
                <a:lnTo>
                  <a:pt x="76695" y="9325"/>
                </a:lnTo>
                <a:lnTo>
                  <a:pt x="82562" y="11932"/>
                </a:lnTo>
                <a:lnTo>
                  <a:pt x="94162" y="17368"/>
                </a:lnTo>
                <a:lnTo>
                  <a:pt x="99922" y="20151"/>
                </a:lnTo>
                <a:lnTo>
                  <a:pt x="106620" y="22959"/>
                </a:lnTo>
                <a:lnTo>
                  <a:pt x="113942" y="25784"/>
                </a:lnTo>
                <a:lnTo>
                  <a:pt x="121682" y="28619"/>
                </a:lnTo>
                <a:lnTo>
                  <a:pt x="128746" y="32414"/>
                </a:lnTo>
                <a:lnTo>
                  <a:pt x="135361" y="36850"/>
                </a:lnTo>
                <a:lnTo>
                  <a:pt x="141675" y="41711"/>
                </a:lnTo>
                <a:lnTo>
                  <a:pt x="146838" y="46858"/>
                </a:lnTo>
                <a:lnTo>
                  <a:pt x="151232" y="52193"/>
                </a:lnTo>
                <a:lnTo>
                  <a:pt x="159607" y="64155"/>
                </a:lnTo>
                <a:lnTo>
                  <a:pt x="169679" y="78996"/>
                </a:lnTo>
                <a:lnTo>
                  <a:pt x="173127" y="86001"/>
                </a:lnTo>
                <a:lnTo>
                  <a:pt x="175425" y="92577"/>
                </a:lnTo>
                <a:lnTo>
                  <a:pt x="176958" y="98865"/>
                </a:lnTo>
                <a:lnTo>
                  <a:pt x="178932" y="104963"/>
                </a:lnTo>
                <a:lnTo>
                  <a:pt x="186261" y="123598"/>
                </a:lnTo>
                <a:lnTo>
                  <a:pt x="191685" y="138753"/>
                </a:lnTo>
                <a:lnTo>
                  <a:pt x="193513" y="146794"/>
                </a:lnTo>
                <a:lnTo>
                  <a:pt x="194731" y="155013"/>
                </a:lnTo>
                <a:lnTo>
                  <a:pt x="195543" y="163350"/>
                </a:lnTo>
                <a:lnTo>
                  <a:pt x="196084" y="171765"/>
                </a:lnTo>
                <a:lnTo>
                  <a:pt x="196445" y="180232"/>
                </a:lnTo>
                <a:lnTo>
                  <a:pt x="196686" y="188735"/>
                </a:lnTo>
                <a:lnTo>
                  <a:pt x="195894" y="197261"/>
                </a:lnTo>
                <a:lnTo>
                  <a:pt x="194414" y="205802"/>
                </a:lnTo>
                <a:lnTo>
                  <a:pt x="192474" y="214354"/>
                </a:lnTo>
                <a:lnTo>
                  <a:pt x="190228" y="221960"/>
                </a:lnTo>
                <a:lnTo>
                  <a:pt x="187779" y="228936"/>
                </a:lnTo>
                <a:lnTo>
                  <a:pt x="185193" y="235491"/>
                </a:lnTo>
                <a:lnTo>
                  <a:pt x="181565" y="242719"/>
                </a:lnTo>
                <a:lnTo>
                  <a:pt x="177241" y="250395"/>
                </a:lnTo>
                <a:lnTo>
                  <a:pt x="172453" y="258370"/>
                </a:lnTo>
                <a:lnTo>
                  <a:pt x="168309" y="266544"/>
                </a:lnTo>
                <a:lnTo>
                  <a:pt x="164593" y="274851"/>
                </a:lnTo>
                <a:lnTo>
                  <a:pt x="161164" y="283247"/>
                </a:lnTo>
                <a:lnTo>
                  <a:pt x="156973" y="290749"/>
                </a:lnTo>
                <a:lnTo>
                  <a:pt x="152273" y="297655"/>
                </a:lnTo>
                <a:lnTo>
                  <a:pt x="147236" y="304164"/>
                </a:lnTo>
                <a:lnTo>
                  <a:pt x="141972" y="310409"/>
                </a:lnTo>
                <a:lnTo>
                  <a:pt x="136558" y="316477"/>
                </a:lnTo>
                <a:lnTo>
                  <a:pt x="125462" y="328299"/>
                </a:lnTo>
                <a:lnTo>
                  <a:pt x="101671" y="352595"/>
                </a:lnTo>
                <a:lnTo>
                  <a:pt x="98260" y="356984"/>
                </a:lnTo>
                <a:lnTo>
                  <a:pt x="95034" y="361814"/>
                </a:lnTo>
                <a:lnTo>
                  <a:pt x="88910" y="371309"/>
                </a:lnTo>
                <a:lnTo>
                  <a:pt x="83013" y="378704"/>
                </a:lnTo>
                <a:lnTo>
                  <a:pt x="77152" y="385762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397"/>
          <p:cNvSpPr/>
          <p:nvPr/>
        </p:nvSpPr>
        <p:spPr>
          <a:xfrm>
            <a:off x="945832" y="1200266"/>
            <a:ext cx="188019" cy="273804"/>
          </a:xfrm>
          <a:custGeom>
            <a:avLst/>
            <a:gdLst/>
            <a:ahLst/>
            <a:cxnLst/>
            <a:rect l="0" t="0" r="0" b="0"/>
            <a:pathLst>
              <a:path w="188019" h="273804">
                <a:moveTo>
                  <a:pt x="0" y="34174"/>
                </a:moveTo>
                <a:lnTo>
                  <a:pt x="20400" y="13774"/>
                </a:lnTo>
                <a:lnTo>
                  <a:pt x="24077" y="12001"/>
                </a:lnTo>
                <a:lnTo>
                  <a:pt x="28434" y="10820"/>
                </a:lnTo>
                <a:lnTo>
                  <a:pt x="33243" y="10032"/>
                </a:lnTo>
                <a:lnTo>
                  <a:pt x="38355" y="8554"/>
                </a:lnTo>
                <a:lnTo>
                  <a:pt x="43667" y="6616"/>
                </a:lnTo>
                <a:lnTo>
                  <a:pt x="49114" y="4372"/>
                </a:lnTo>
                <a:lnTo>
                  <a:pt x="54650" y="2876"/>
                </a:lnTo>
                <a:lnTo>
                  <a:pt x="60246" y="1878"/>
                </a:lnTo>
                <a:lnTo>
                  <a:pt x="65881" y="1213"/>
                </a:lnTo>
                <a:lnTo>
                  <a:pt x="71543" y="770"/>
                </a:lnTo>
                <a:lnTo>
                  <a:pt x="77223" y="475"/>
                </a:lnTo>
                <a:lnTo>
                  <a:pt x="88614" y="146"/>
                </a:lnTo>
                <a:lnTo>
                  <a:pt x="100026" y="0"/>
                </a:lnTo>
                <a:lnTo>
                  <a:pt x="104784" y="914"/>
                </a:lnTo>
                <a:lnTo>
                  <a:pt x="108909" y="2475"/>
                </a:lnTo>
                <a:lnTo>
                  <a:pt x="112611" y="4469"/>
                </a:lnTo>
                <a:lnTo>
                  <a:pt x="116031" y="5798"/>
                </a:lnTo>
                <a:lnTo>
                  <a:pt x="119264" y="6684"/>
                </a:lnTo>
                <a:lnTo>
                  <a:pt x="122372" y="7275"/>
                </a:lnTo>
                <a:lnTo>
                  <a:pt x="125396" y="8621"/>
                </a:lnTo>
                <a:lnTo>
                  <a:pt x="128365" y="10471"/>
                </a:lnTo>
                <a:lnTo>
                  <a:pt x="131297" y="12657"/>
                </a:lnTo>
                <a:lnTo>
                  <a:pt x="133251" y="15067"/>
                </a:lnTo>
                <a:lnTo>
                  <a:pt x="134554" y="17626"/>
                </a:lnTo>
                <a:lnTo>
                  <a:pt x="135423" y="20284"/>
                </a:lnTo>
                <a:lnTo>
                  <a:pt x="135049" y="23961"/>
                </a:lnTo>
                <a:lnTo>
                  <a:pt x="133848" y="28318"/>
                </a:lnTo>
                <a:lnTo>
                  <a:pt x="132094" y="33127"/>
                </a:lnTo>
                <a:lnTo>
                  <a:pt x="127606" y="41011"/>
                </a:lnTo>
                <a:lnTo>
                  <a:pt x="125076" y="44447"/>
                </a:lnTo>
                <a:lnTo>
                  <a:pt x="121484" y="48642"/>
                </a:lnTo>
                <a:lnTo>
                  <a:pt x="117184" y="53344"/>
                </a:lnTo>
                <a:lnTo>
                  <a:pt x="107327" y="63649"/>
                </a:lnTo>
                <a:lnTo>
                  <a:pt x="96596" y="74579"/>
                </a:lnTo>
                <a:lnTo>
                  <a:pt x="91067" y="79208"/>
                </a:lnTo>
                <a:lnTo>
                  <a:pt x="85476" y="83246"/>
                </a:lnTo>
                <a:lnTo>
                  <a:pt x="79844" y="86891"/>
                </a:lnTo>
                <a:lnTo>
                  <a:pt x="76090" y="90274"/>
                </a:lnTo>
                <a:lnTo>
                  <a:pt x="73586" y="93481"/>
                </a:lnTo>
                <a:lnTo>
                  <a:pt x="69852" y="99585"/>
                </a:lnTo>
                <a:lnTo>
                  <a:pt x="65018" y="105473"/>
                </a:lnTo>
                <a:lnTo>
                  <a:pt x="61492" y="109592"/>
                </a:lnTo>
                <a:lnTo>
                  <a:pt x="60667" y="113095"/>
                </a:lnTo>
                <a:lnTo>
                  <a:pt x="60138" y="118555"/>
                </a:lnTo>
                <a:lnTo>
                  <a:pt x="61047" y="119003"/>
                </a:lnTo>
                <a:lnTo>
                  <a:pt x="66877" y="119633"/>
                </a:lnTo>
                <a:lnTo>
                  <a:pt x="71951" y="119781"/>
                </a:lnTo>
                <a:lnTo>
                  <a:pt x="84713" y="119864"/>
                </a:lnTo>
                <a:lnTo>
                  <a:pt x="89813" y="120828"/>
                </a:lnTo>
                <a:lnTo>
                  <a:pt x="95118" y="122423"/>
                </a:lnTo>
                <a:lnTo>
                  <a:pt x="100559" y="124439"/>
                </a:lnTo>
                <a:lnTo>
                  <a:pt x="106092" y="125783"/>
                </a:lnTo>
                <a:lnTo>
                  <a:pt x="111685" y="126679"/>
                </a:lnTo>
                <a:lnTo>
                  <a:pt x="117319" y="127276"/>
                </a:lnTo>
                <a:lnTo>
                  <a:pt x="122980" y="127675"/>
                </a:lnTo>
                <a:lnTo>
                  <a:pt x="128659" y="127940"/>
                </a:lnTo>
                <a:lnTo>
                  <a:pt x="134351" y="128117"/>
                </a:lnTo>
                <a:lnTo>
                  <a:pt x="141002" y="129188"/>
                </a:lnTo>
                <a:lnTo>
                  <a:pt x="148294" y="130854"/>
                </a:lnTo>
                <a:lnTo>
                  <a:pt x="156013" y="132917"/>
                </a:lnTo>
                <a:lnTo>
                  <a:pt x="162111" y="135245"/>
                </a:lnTo>
                <a:lnTo>
                  <a:pt x="167129" y="137750"/>
                </a:lnTo>
                <a:lnTo>
                  <a:pt x="171427" y="140372"/>
                </a:lnTo>
                <a:lnTo>
                  <a:pt x="175244" y="143072"/>
                </a:lnTo>
                <a:lnTo>
                  <a:pt x="178742" y="145825"/>
                </a:lnTo>
                <a:lnTo>
                  <a:pt x="182026" y="148613"/>
                </a:lnTo>
                <a:lnTo>
                  <a:pt x="184216" y="151424"/>
                </a:lnTo>
                <a:lnTo>
                  <a:pt x="186649" y="157087"/>
                </a:lnTo>
                <a:lnTo>
                  <a:pt x="188018" y="165631"/>
                </a:lnTo>
                <a:lnTo>
                  <a:pt x="185799" y="173879"/>
                </a:lnTo>
                <a:lnTo>
                  <a:pt x="183873" y="178746"/>
                </a:lnTo>
                <a:lnTo>
                  <a:pt x="180685" y="183895"/>
                </a:lnTo>
                <a:lnTo>
                  <a:pt x="176654" y="189233"/>
                </a:lnTo>
                <a:lnTo>
                  <a:pt x="172062" y="194696"/>
                </a:lnTo>
                <a:lnTo>
                  <a:pt x="167095" y="200244"/>
                </a:lnTo>
                <a:lnTo>
                  <a:pt x="156497" y="211488"/>
                </a:lnTo>
                <a:lnTo>
                  <a:pt x="150051" y="216200"/>
                </a:lnTo>
                <a:lnTo>
                  <a:pt x="142897" y="220295"/>
                </a:lnTo>
                <a:lnTo>
                  <a:pt x="135270" y="223977"/>
                </a:lnTo>
                <a:lnTo>
                  <a:pt x="128280" y="228337"/>
                </a:lnTo>
                <a:lnTo>
                  <a:pt x="121715" y="233148"/>
                </a:lnTo>
                <a:lnTo>
                  <a:pt x="115433" y="238261"/>
                </a:lnTo>
                <a:lnTo>
                  <a:pt x="108388" y="242622"/>
                </a:lnTo>
                <a:lnTo>
                  <a:pt x="100834" y="246481"/>
                </a:lnTo>
                <a:lnTo>
                  <a:pt x="92940" y="250007"/>
                </a:lnTo>
                <a:lnTo>
                  <a:pt x="86725" y="253310"/>
                </a:lnTo>
                <a:lnTo>
                  <a:pt x="81629" y="256465"/>
                </a:lnTo>
                <a:lnTo>
                  <a:pt x="77279" y="259520"/>
                </a:lnTo>
                <a:lnTo>
                  <a:pt x="73427" y="261557"/>
                </a:lnTo>
                <a:lnTo>
                  <a:pt x="69906" y="262915"/>
                </a:lnTo>
                <a:lnTo>
                  <a:pt x="66607" y="263820"/>
                </a:lnTo>
                <a:lnTo>
                  <a:pt x="62502" y="265377"/>
                </a:lnTo>
                <a:lnTo>
                  <a:pt x="57860" y="267366"/>
                </a:lnTo>
                <a:lnTo>
                  <a:pt x="45825" y="272853"/>
                </a:lnTo>
                <a:lnTo>
                  <a:pt x="41639" y="273603"/>
                </a:lnTo>
                <a:lnTo>
                  <a:pt x="39189" y="273803"/>
                </a:lnTo>
                <a:lnTo>
                  <a:pt x="37556" y="272984"/>
                </a:lnTo>
                <a:lnTo>
                  <a:pt x="36467" y="271486"/>
                </a:lnTo>
                <a:lnTo>
                  <a:pt x="34290" y="265631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398"/>
          <p:cNvSpPr/>
          <p:nvPr/>
        </p:nvSpPr>
        <p:spPr>
          <a:xfrm>
            <a:off x="1203007" y="1260157"/>
            <a:ext cx="154306" cy="231459"/>
          </a:xfrm>
          <a:custGeom>
            <a:avLst/>
            <a:gdLst/>
            <a:ahLst/>
            <a:cxnLst/>
            <a:rect l="0" t="0" r="0" b="0"/>
            <a:pathLst>
              <a:path w="154306" h="231459">
                <a:moveTo>
                  <a:pt x="0" y="0"/>
                </a:moveTo>
                <a:lnTo>
                  <a:pt x="4551" y="0"/>
                </a:lnTo>
                <a:lnTo>
                  <a:pt x="5891" y="953"/>
                </a:lnTo>
                <a:lnTo>
                  <a:pt x="6785" y="2540"/>
                </a:lnTo>
                <a:lnTo>
                  <a:pt x="8219" y="7381"/>
                </a:lnTo>
                <a:lnTo>
                  <a:pt x="10242" y="7778"/>
                </a:lnTo>
                <a:lnTo>
                  <a:pt x="13496" y="8043"/>
                </a:lnTo>
                <a:lnTo>
                  <a:pt x="23303" y="8468"/>
                </a:lnTo>
                <a:lnTo>
                  <a:pt x="27185" y="11066"/>
                </a:lnTo>
                <a:lnTo>
                  <a:pt x="29553" y="13092"/>
                </a:lnTo>
                <a:lnTo>
                  <a:pt x="32085" y="15396"/>
                </a:lnTo>
                <a:lnTo>
                  <a:pt x="37437" y="20495"/>
                </a:lnTo>
                <a:lnTo>
                  <a:pt x="40198" y="24141"/>
                </a:lnTo>
                <a:lnTo>
                  <a:pt x="42991" y="28476"/>
                </a:lnTo>
                <a:lnTo>
                  <a:pt x="45806" y="33272"/>
                </a:lnTo>
                <a:lnTo>
                  <a:pt x="48635" y="37421"/>
                </a:lnTo>
                <a:lnTo>
                  <a:pt x="51473" y="41140"/>
                </a:lnTo>
                <a:lnTo>
                  <a:pt x="54318" y="44572"/>
                </a:lnTo>
                <a:lnTo>
                  <a:pt x="57167" y="48764"/>
                </a:lnTo>
                <a:lnTo>
                  <a:pt x="60019" y="53465"/>
                </a:lnTo>
                <a:lnTo>
                  <a:pt x="62873" y="58503"/>
                </a:lnTo>
                <a:lnTo>
                  <a:pt x="64775" y="63767"/>
                </a:lnTo>
                <a:lnTo>
                  <a:pt x="66043" y="69182"/>
                </a:lnTo>
                <a:lnTo>
                  <a:pt x="66889" y="74696"/>
                </a:lnTo>
                <a:lnTo>
                  <a:pt x="68405" y="79325"/>
                </a:lnTo>
                <a:lnTo>
                  <a:pt x="70368" y="83363"/>
                </a:lnTo>
                <a:lnTo>
                  <a:pt x="72630" y="87008"/>
                </a:lnTo>
                <a:lnTo>
                  <a:pt x="74137" y="91343"/>
                </a:lnTo>
                <a:lnTo>
                  <a:pt x="75142" y="96138"/>
                </a:lnTo>
                <a:lnTo>
                  <a:pt x="75812" y="101239"/>
                </a:lnTo>
                <a:lnTo>
                  <a:pt x="77212" y="106545"/>
                </a:lnTo>
                <a:lnTo>
                  <a:pt x="79097" y="111988"/>
                </a:lnTo>
                <a:lnTo>
                  <a:pt x="81306" y="117521"/>
                </a:lnTo>
                <a:lnTo>
                  <a:pt x="82779" y="123115"/>
                </a:lnTo>
                <a:lnTo>
                  <a:pt x="83761" y="128749"/>
                </a:lnTo>
                <a:lnTo>
                  <a:pt x="84416" y="134410"/>
                </a:lnTo>
                <a:lnTo>
                  <a:pt x="85805" y="140089"/>
                </a:lnTo>
                <a:lnTo>
                  <a:pt x="87683" y="145780"/>
                </a:lnTo>
                <a:lnTo>
                  <a:pt x="89888" y="151479"/>
                </a:lnTo>
                <a:lnTo>
                  <a:pt x="92310" y="157184"/>
                </a:lnTo>
                <a:lnTo>
                  <a:pt x="97542" y="168602"/>
                </a:lnTo>
                <a:lnTo>
                  <a:pt x="100270" y="173361"/>
                </a:lnTo>
                <a:lnTo>
                  <a:pt x="103042" y="177487"/>
                </a:lnTo>
                <a:lnTo>
                  <a:pt x="105842" y="181190"/>
                </a:lnTo>
                <a:lnTo>
                  <a:pt x="108661" y="184611"/>
                </a:lnTo>
                <a:lnTo>
                  <a:pt x="111493" y="187844"/>
                </a:lnTo>
                <a:lnTo>
                  <a:pt x="114334" y="190952"/>
                </a:lnTo>
                <a:lnTo>
                  <a:pt x="116228" y="193976"/>
                </a:lnTo>
                <a:lnTo>
                  <a:pt x="118332" y="199877"/>
                </a:lnTo>
                <a:lnTo>
                  <a:pt x="120798" y="202784"/>
                </a:lnTo>
                <a:lnTo>
                  <a:pt x="124347" y="205674"/>
                </a:lnTo>
                <a:lnTo>
                  <a:pt x="128618" y="208554"/>
                </a:lnTo>
                <a:lnTo>
                  <a:pt x="131465" y="211426"/>
                </a:lnTo>
                <a:lnTo>
                  <a:pt x="133363" y="214293"/>
                </a:lnTo>
                <a:lnTo>
                  <a:pt x="134629" y="217157"/>
                </a:lnTo>
                <a:lnTo>
                  <a:pt x="136425" y="219066"/>
                </a:lnTo>
                <a:lnTo>
                  <a:pt x="138575" y="220339"/>
                </a:lnTo>
                <a:lnTo>
                  <a:pt x="140961" y="221188"/>
                </a:lnTo>
                <a:lnTo>
                  <a:pt x="142551" y="222706"/>
                </a:lnTo>
                <a:lnTo>
                  <a:pt x="143612" y="224671"/>
                </a:lnTo>
                <a:lnTo>
                  <a:pt x="144319" y="226933"/>
                </a:lnTo>
                <a:lnTo>
                  <a:pt x="145742" y="228441"/>
                </a:lnTo>
                <a:lnTo>
                  <a:pt x="147644" y="229447"/>
                </a:lnTo>
                <a:lnTo>
                  <a:pt x="154305" y="231458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399"/>
          <p:cNvSpPr/>
          <p:nvPr/>
        </p:nvSpPr>
        <p:spPr>
          <a:xfrm>
            <a:off x="1185862" y="1285875"/>
            <a:ext cx="180023" cy="180023"/>
          </a:xfrm>
          <a:custGeom>
            <a:avLst/>
            <a:gdLst/>
            <a:ahLst/>
            <a:cxnLst/>
            <a:rect l="0" t="0" r="0" b="0"/>
            <a:pathLst>
              <a:path w="180023" h="180023">
                <a:moveTo>
                  <a:pt x="180022" y="0"/>
                </a:moveTo>
                <a:lnTo>
                  <a:pt x="180022" y="7380"/>
                </a:lnTo>
                <a:lnTo>
                  <a:pt x="175472" y="12770"/>
                </a:lnTo>
                <a:lnTo>
                  <a:pt x="173178" y="16133"/>
                </a:lnTo>
                <a:lnTo>
                  <a:pt x="170697" y="20280"/>
                </a:lnTo>
                <a:lnTo>
                  <a:pt x="168091" y="24950"/>
                </a:lnTo>
                <a:lnTo>
                  <a:pt x="164448" y="29016"/>
                </a:lnTo>
                <a:lnTo>
                  <a:pt x="160115" y="32679"/>
                </a:lnTo>
                <a:lnTo>
                  <a:pt x="155320" y="36073"/>
                </a:lnTo>
                <a:lnTo>
                  <a:pt x="150220" y="40241"/>
                </a:lnTo>
                <a:lnTo>
                  <a:pt x="144914" y="44925"/>
                </a:lnTo>
                <a:lnTo>
                  <a:pt x="139472" y="49952"/>
                </a:lnTo>
                <a:lnTo>
                  <a:pt x="134891" y="55209"/>
                </a:lnTo>
                <a:lnTo>
                  <a:pt x="130885" y="60618"/>
                </a:lnTo>
                <a:lnTo>
                  <a:pt x="127262" y="66129"/>
                </a:lnTo>
                <a:lnTo>
                  <a:pt x="122941" y="71709"/>
                </a:lnTo>
                <a:lnTo>
                  <a:pt x="118156" y="77333"/>
                </a:lnTo>
                <a:lnTo>
                  <a:pt x="113060" y="82988"/>
                </a:lnTo>
                <a:lnTo>
                  <a:pt x="102319" y="94351"/>
                </a:lnTo>
                <a:lnTo>
                  <a:pt x="79901" y="117168"/>
                </a:lnTo>
                <a:lnTo>
                  <a:pt x="75175" y="122879"/>
                </a:lnTo>
                <a:lnTo>
                  <a:pt x="71072" y="128592"/>
                </a:lnTo>
                <a:lnTo>
                  <a:pt x="67384" y="134305"/>
                </a:lnTo>
                <a:lnTo>
                  <a:pt x="63020" y="139067"/>
                </a:lnTo>
                <a:lnTo>
                  <a:pt x="58206" y="143193"/>
                </a:lnTo>
                <a:lnTo>
                  <a:pt x="53091" y="146897"/>
                </a:lnTo>
                <a:lnTo>
                  <a:pt x="48729" y="150319"/>
                </a:lnTo>
                <a:lnTo>
                  <a:pt x="44869" y="153552"/>
                </a:lnTo>
                <a:lnTo>
                  <a:pt x="41342" y="156661"/>
                </a:lnTo>
                <a:lnTo>
                  <a:pt x="34884" y="162654"/>
                </a:lnTo>
                <a:lnTo>
                  <a:pt x="31829" y="165586"/>
                </a:lnTo>
                <a:lnTo>
                  <a:pt x="28839" y="167541"/>
                </a:lnTo>
                <a:lnTo>
                  <a:pt x="25894" y="168843"/>
                </a:lnTo>
                <a:lnTo>
                  <a:pt x="18873" y="170935"/>
                </a:lnTo>
                <a:lnTo>
                  <a:pt x="15373" y="173761"/>
                </a:lnTo>
                <a:lnTo>
                  <a:pt x="13106" y="175848"/>
                </a:lnTo>
                <a:lnTo>
                  <a:pt x="10642" y="177239"/>
                </a:lnTo>
                <a:lnTo>
                  <a:pt x="5365" y="178785"/>
                </a:lnTo>
                <a:lnTo>
                  <a:pt x="0" y="180022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400"/>
          <p:cNvSpPr/>
          <p:nvPr/>
        </p:nvSpPr>
        <p:spPr>
          <a:xfrm>
            <a:off x="1425892" y="1149071"/>
            <a:ext cx="205741" cy="136407"/>
          </a:xfrm>
          <a:custGeom>
            <a:avLst/>
            <a:gdLst/>
            <a:ahLst/>
            <a:cxnLst/>
            <a:rect l="0" t="0" r="0" b="0"/>
            <a:pathLst>
              <a:path w="205741" h="136407">
                <a:moveTo>
                  <a:pt x="0" y="33934"/>
                </a:moveTo>
                <a:lnTo>
                  <a:pt x="4551" y="29383"/>
                </a:lnTo>
                <a:lnTo>
                  <a:pt x="4939" y="28042"/>
                </a:lnTo>
                <a:lnTo>
                  <a:pt x="4245" y="27148"/>
                </a:lnTo>
                <a:lnTo>
                  <a:pt x="2830" y="26553"/>
                </a:lnTo>
                <a:lnTo>
                  <a:pt x="2839" y="26155"/>
                </a:lnTo>
                <a:lnTo>
                  <a:pt x="3798" y="25891"/>
                </a:lnTo>
                <a:lnTo>
                  <a:pt x="5389" y="25714"/>
                </a:lnTo>
                <a:lnTo>
                  <a:pt x="6450" y="24644"/>
                </a:lnTo>
                <a:lnTo>
                  <a:pt x="7158" y="22978"/>
                </a:lnTo>
                <a:lnTo>
                  <a:pt x="7629" y="20915"/>
                </a:lnTo>
                <a:lnTo>
                  <a:pt x="7944" y="18587"/>
                </a:lnTo>
                <a:lnTo>
                  <a:pt x="8153" y="16082"/>
                </a:lnTo>
                <a:lnTo>
                  <a:pt x="8293" y="13460"/>
                </a:lnTo>
                <a:lnTo>
                  <a:pt x="9339" y="11712"/>
                </a:lnTo>
                <a:lnTo>
                  <a:pt x="10988" y="10547"/>
                </a:lnTo>
                <a:lnTo>
                  <a:pt x="15929" y="8676"/>
                </a:lnTo>
                <a:lnTo>
                  <a:pt x="21684" y="8421"/>
                </a:lnTo>
                <a:lnTo>
                  <a:pt x="25886" y="8352"/>
                </a:lnTo>
                <a:lnTo>
                  <a:pt x="29640" y="7355"/>
                </a:lnTo>
                <a:lnTo>
                  <a:pt x="33095" y="5737"/>
                </a:lnTo>
                <a:lnTo>
                  <a:pt x="36351" y="3706"/>
                </a:lnTo>
                <a:lnTo>
                  <a:pt x="42508" y="1449"/>
                </a:lnTo>
                <a:lnTo>
                  <a:pt x="48420" y="446"/>
                </a:lnTo>
                <a:lnTo>
                  <a:pt x="54222" y="0"/>
                </a:lnTo>
                <a:lnTo>
                  <a:pt x="56151" y="834"/>
                </a:lnTo>
                <a:lnTo>
                  <a:pt x="57436" y="2342"/>
                </a:lnTo>
                <a:lnTo>
                  <a:pt x="58293" y="4300"/>
                </a:lnTo>
                <a:lnTo>
                  <a:pt x="59817" y="5605"/>
                </a:lnTo>
                <a:lnTo>
                  <a:pt x="61786" y="6476"/>
                </a:lnTo>
                <a:lnTo>
                  <a:pt x="64050" y="7056"/>
                </a:lnTo>
                <a:lnTo>
                  <a:pt x="69107" y="10240"/>
                </a:lnTo>
                <a:lnTo>
                  <a:pt x="75563" y="15495"/>
                </a:lnTo>
                <a:lnTo>
                  <a:pt x="76093" y="16879"/>
                </a:lnTo>
                <a:lnTo>
                  <a:pt x="76681" y="20956"/>
                </a:lnTo>
                <a:lnTo>
                  <a:pt x="76838" y="23377"/>
                </a:lnTo>
                <a:lnTo>
                  <a:pt x="76943" y="25943"/>
                </a:lnTo>
                <a:lnTo>
                  <a:pt x="77060" y="31335"/>
                </a:lnTo>
                <a:lnTo>
                  <a:pt x="77140" y="49949"/>
                </a:lnTo>
                <a:lnTo>
                  <a:pt x="76192" y="54135"/>
                </a:lnTo>
                <a:lnTo>
                  <a:pt x="74607" y="57879"/>
                </a:lnTo>
                <a:lnTo>
                  <a:pt x="72598" y="61327"/>
                </a:lnTo>
                <a:lnTo>
                  <a:pt x="70306" y="64578"/>
                </a:lnTo>
                <a:lnTo>
                  <a:pt x="67826" y="67699"/>
                </a:lnTo>
                <a:lnTo>
                  <a:pt x="65220" y="70731"/>
                </a:lnTo>
                <a:lnTo>
                  <a:pt x="62530" y="74658"/>
                </a:lnTo>
                <a:lnTo>
                  <a:pt x="59784" y="79180"/>
                </a:lnTo>
                <a:lnTo>
                  <a:pt x="57001" y="84101"/>
                </a:lnTo>
                <a:lnTo>
                  <a:pt x="54193" y="88333"/>
                </a:lnTo>
                <a:lnTo>
                  <a:pt x="51369" y="92107"/>
                </a:lnTo>
                <a:lnTo>
                  <a:pt x="48533" y="95576"/>
                </a:lnTo>
                <a:lnTo>
                  <a:pt x="46643" y="98841"/>
                </a:lnTo>
                <a:lnTo>
                  <a:pt x="45383" y="101970"/>
                </a:lnTo>
                <a:lnTo>
                  <a:pt x="44543" y="105009"/>
                </a:lnTo>
                <a:lnTo>
                  <a:pt x="43030" y="107987"/>
                </a:lnTo>
                <a:lnTo>
                  <a:pt x="41069" y="110925"/>
                </a:lnTo>
                <a:lnTo>
                  <a:pt x="38810" y="113836"/>
                </a:lnTo>
                <a:lnTo>
                  <a:pt x="37303" y="116730"/>
                </a:lnTo>
                <a:lnTo>
                  <a:pt x="36299" y="119611"/>
                </a:lnTo>
                <a:lnTo>
                  <a:pt x="35629" y="122484"/>
                </a:lnTo>
                <a:lnTo>
                  <a:pt x="36135" y="124400"/>
                </a:lnTo>
                <a:lnTo>
                  <a:pt x="37425" y="125677"/>
                </a:lnTo>
                <a:lnTo>
                  <a:pt x="39238" y="126528"/>
                </a:lnTo>
                <a:lnTo>
                  <a:pt x="40446" y="128048"/>
                </a:lnTo>
                <a:lnTo>
                  <a:pt x="41251" y="130014"/>
                </a:lnTo>
                <a:lnTo>
                  <a:pt x="41788" y="132277"/>
                </a:lnTo>
                <a:lnTo>
                  <a:pt x="43099" y="133786"/>
                </a:lnTo>
                <a:lnTo>
                  <a:pt x="44925" y="134792"/>
                </a:lnTo>
                <a:lnTo>
                  <a:pt x="49494" y="135909"/>
                </a:lnTo>
                <a:lnTo>
                  <a:pt x="54700" y="136406"/>
                </a:lnTo>
                <a:lnTo>
                  <a:pt x="58374" y="135586"/>
                </a:lnTo>
                <a:lnTo>
                  <a:pt x="62728" y="134087"/>
                </a:lnTo>
                <a:lnTo>
                  <a:pt x="67536" y="132135"/>
                </a:lnTo>
                <a:lnTo>
                  <a:pt x="73599" y="130834"/>
                </a:lnTo>
                <a:lnTo>
                  <a:pt x="80499" y="129966"/>
                </a:lnTo>
                <a:lnTo>
                  <a:pt x="87956" y="129388"/>
                </a:lnTo>
                <a:lnTo>
                  <a:pt x="94832" y="129002"/>
                </a:lnTo>
                <a:lnTo>
                  <a:pt x="107552" y="128574"/>
                </a:lnTo>
                <a:lnTo>
                  <a:pt x="113612" y="127507"/>
                </a:lnTo>
                <a:lnTo>
                  <a:pt x="119556" y="125843"/>
                </a:lnTo>
                <a:lnTo>
                  <a:pt x="125424" y="123782"/>
                </a:lnTo>
                <a:lnTo>
                  <a:pt x="131241" y="122407"/>
                </a:lnTo>
                <a:lnTo>
                  <a:pt x="137024" y="121491"/>
                </a:lnTo>
                <a:lnTo>
                  <a:pt x="142784" y="120880"/>
                </a:lnTo>
                <a:lnTo>
                  <a:pt x="148530" y="120473"/>
                </a:lnTo>
                <a:lnTo>
                  <a:pt x="154265" y="120202"/>
                </a:lnTo>
                <a:lnTo>
                  <a:pt x="165717" y="119900"/>
                </a:lnTo>
                <a:lnTo>
                  <a:pt x="189757" y="119690"/>
                </a:lnTo>
                <a:lnTo>
                  <a:pt x="193179" y="120632"/>
                </a:lnTo>
                <a:lnTo>
                  <a:pt x="199522" y="124219"/>
                </a:lnTo>
                <a:lnTo>
                  <a:pt x="205740" y="128231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401"/>
          <p:cNvSpPr/>
          <p:nvPr/>
        </p:nvSpPr>
        <p:spPr>
          <a:xfrm>
            <a:off x="1683067" y="1388744"/>
            <a:ext cx="197168" cy="8574"/>
          </a:xfrm>
          <a:custGeom>
            <a:avLst/>
            <a:gdLst/>
            <a:ahLst/>
            <a:cxnLst/>
            <a:rect l="0" t="0" r="0" b="0"/>
            <a:pathLst>
              <a:path w="197168" h="8574">
                <a:moveTo>
                  <a:pt x="0" y="8573"/>
                </a:moveTo>
                <a:lnTo>
                  <a:pt x="33170" y="8573"/>
                </a:lnTo>
                <a:lnTo>
                  <a:pt x="38306" y="7620"/>
                </a:lnTo>
                <a:lnTo>
                  <a:pt x="43635" y="6033"/>
                </a:lnTo>
                <a:lnTo>
                  <a:pt x="49092" y="4022"/>
                </a:lnTo>
                <a:lnTo>
                  <a:pt x="54636" y="2682"/>
                </a:lnTo>
                <a:lnTo>
                  <a:pt x="60236" y="1788"/>
                </a:lnTo>
                <a:lnTo>
                  <a:pt x="65875" y="1192"/>
                </a:lnTo>
                <a:lnTo>
                  <a:pt x="71539" y="795"/>
                </a:lnTo>
                <a:lnTo>
                  <a:pt x="77220" y="530"/>
                </a:lnTo>
                <a:lnTo>
                  <a:pt x="88613" y="236"/>
                </a:lnTo>
                <a:lnTo>
                  <a:pt x="197167" y="0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402"/>
          <p:cNvSpPr/>
          <p:nvPr/>
        </p:nvSpPr>
        <p:spPr>
          <a:xfrm>
            <a:off x="1974926" y="1217304"/>
            <a:ext cx="204940" cy="253266"/>
          </a:xfrm>
          <a:custGeom>
            <a:avLst/>
            <a:gdLst/>
            <a:ahLst/>
            <a:cxnLst/>
            <a:rect l="0" t="0" r="0" b="0"/>
            <a:pathLst>
              <a:path w="204940" h="253266">
                <a:moveTo>
                  <a:pt x="188201" y="8563"/>
                </a:moveTo>
                <a:lnTo>
                  <a:pt x="188201" y="1182"/>
                </a:lnTo>
                <a:lnTo>
                  <a:pt x="187248" y="785"/>
                </a:lnTo>
                <a:lnTo>
                  <a:pt x="181357" y="226"/>
                </a:lnTo>
                <a:lnTo>
                  <a:pt x="176269" y="95"/>
                </a:lnTo>
                <a:lnTo>
                  <a:pt x="147650" y="0"/>
                </a:lnTo>
                <a:lnTo>
                  <a:pt x="143070" y="949"/>
                </a:lnTo>
                <a:lnTo>
                  <a:pt x="139063" y="2535"/>
                </a:lnTo>
                <a:lnTo>
                  <a:pt x="135440" y="4544"/>
                </a:lnTo>
                <a:lnTo>
                  <a:pt x="130167" y="5884"/>
                </a:lnTo>
                <a:lnTo>
                  <a:pt x="123794" y="6777"/>
                </a:lnTo>
                <a:lnTo>
                  <a:pt x="110998" y="7769"/>
                </a:lnTo>
                <a:lnTo>
                  <a:pt x="102136" y="8210"/>
                </a:lnTo>
                <a:lnTo>
                  <a:pt x="92482" y="8406"/>
                </a:lnTo>
                <a:lnTo>
                  <a:pt x="60152" y="8562"/>
                </a:lnTo>
                <a:lnTo>
                  <a:pt x="59773" y="13114"/>
                </a:lnTo>
                <a:lnTo>
                  <a:pt x="58767" y="14454"/>
                </a:lnTo>
                <a:lnTo>
                  <a:pt x="57144" y="15348"/>
                </a:lnTo>
                <a:lnTo>
                  <a:pt x="55110" y="15944"/>
                </a:lnTo>
                <a:lnTo>
                  <a:pt x="53754" y="17293"/>
                </a:lnTo>
                <a:lnTo>
                  <a:pt x="52850" y="19146"/>
                </a:lnTo>
                <a:lnTo>
                  <a:pt x="51398" y="24412"/>
                </a:lnTo>
                <a:lnTo>
                  <a:pt x="51112" y="32296"/>
                </a:lnTo>
                <a:lnTo>
                  <a:pt x="51072" y="37526"/>
                </a:lnTo>
                <a:lnTo>
                  <a:pt x="50109" y="41207"/>
                </a:lnTo>
                <a:lnTo>
                  <a:pt x="48515" y="45565"/>
                </a:lnTo>
                <a:lnTo>
                  <a:pt x="46499" y="50376"/>
                </a:lnTo>
                <a:lnTo>
                  <a:pt x="44260" y="58262"/>
                </a:lnTo>
                <a:lnTo>
                  <a:pt x="43265" y="64941"/>
                </a:lnTo>
                <a:lnTo>
                  <a:pt x="42822" y="71085"/>
                </a:lnTo>
                <a:lnTo>
                  <a:pt x="41752" y="75009"/>
                </a:lnTo>
                <a:lnTo>
                  <a:pt x="40086" y="79531"/>
                </a:lnTo>
                <a:lnTo>
                  <a:pt x="38023" y="84450"/>
                </a:lnTo>
                <a:lnTo>
                  <a:pt x="35695" y="89634"/>
                </a:lnTo>
                <a:lnTo>
                  <a:pt x="30568" y="100475"/>
                </a:lnTo>
                <a:lnTo>
                  <a:pt x="28820" y="105080"/>
                </a:lnTo>
                <a:lnTo>
                  <a:pt x="26877" y="112737"/>
                </a:lnTo>
                <a:lnTo>
                  <a:pt x="25407" y="117065"/>
                </a:lnTo>
                <a:lnTo>
                  <a:pt x="23474" y="121855"/>
                </a:lnTo>
                <a:lnTo>
                  <a:pt x="21233" y="126954"/>
                </a:lnTo>
                <a:lnTo>
                  <a:pt x="18786" y="130353"/>
                </a:lnTo>
                <a:lnTo>
                  <a:pt x="16203" y="132619"/>
                </a:lnTo>
                <a:lnTo>
                  <a:pt x="13528" y="134129"/>
                </a:lnTo>
                <a:lnTo>
                  <a:pt x="11745" y="136089"/>
                </a:lnTo>
                <a:lnTo>
                  <a:pt x="10556" y="138348"/>
                </a:lnTo>
                <a:lnTo>
                  <a:pt x="9764" y="140806"/>
                </a:lnTo>
                <a:lnTo>
                  <a:pt x="6343" y="146078"/>
                </a:lnTo>
                <a:lnTo>
                  <a:pt x="0" y="153815"/>
                </a:lnTo>
                <a:lnTo>
                  <a:pt x="2321" y="154082"/>
                </a:lnTo>
                <a:lnTo>
                  <a:pt x="6528" y="154201"/>
                </a:lnTo>
                <a:lnTo>
                  <a:pt x="11572" y="154253"/>
                </a:lnTo>
                <a:lnTo>
                  <a:pt x="14251" y="153315"/>
                </a:lnTo>
                <a:lnTo>
                  <a:pt x="19767" y="149732"/>
                </a:lnTo>
                <a:lnTo>
                  <a:pt x="23524" y="148396"/>
                </a:lnTo>
                <a:lnTo>
                  <a:pt x="27934" y="147505"/>
                </a:lnTo>
                <a:lnTo>
                  <a:pt x="32779" y="146911"/>
                </a:lnTo>
                <a:lnTo>
                  <a:pt x="37914" y="145563"/>
                </a:lnTo>
                <a:lnTo>
                  <a:pt x="43242" y="143711"/>
                </a:lnTo>
                <a:lnTo>
                  <a:pt x="48699" y="141524"/>
                </a:lnTo>
                <a:lnTo>
                  <a:pt x="54242" y="140066"/>
                </a:lnTo>
                <a:lnTo>
                  <a:pt x="59843" y="139094"/>
                </a:lnTo>
                <a:lnTo>
                  <a:pt x="65481" y="138446"/>
                </a:lnTo>
                <a:lnTo>
                  <a:pt x="72098" y="137062"/>
                </a:lnTo>
                <a:lnTo>
                  <a:pt x="79367" y="135186"/>
                </a:lnTo>
                <a:lnTo>
                  <a:pt x="87070" y="132984"/>
                </a:lnTo>
                <a:lnTo>
                  <a:pt x="94110" y="131515"/>
                </a:lnTo>
                <a:lnTo>
                  <a:pt x="100709" y="130536"/>
                </a:lnTo>
                <a:lnTo>
                  <a:pt x="107013" y="129883"/>
                </a:lnTo>
                <a:lnTo>
                  <a:pt x="112168" y="128496"/>
                </a:lnTo>
                <a:lnTo>
                  <a:pt x="116557" y="126618"/>
                </a:lnTo>
                <a:lnTo>
                  <a:pt x="120436" y="124414"/>
                </a:lnTo>
                <a:lnTo>
                  <a:pt x="124927" y="123897"/>
                </a:lnTo>
                <a:lnTo>
                  <a:pt x="129826" y="124505"/>
                </a:lnTo>
                <a:lnTo>
                  <a:pt x="134997" y="125862"/>
                </a:lnTo>
                <a:lnTo>
                  <a:pt x="140349" y="126768"/>
                </a:lnTo>
                <a:lnTo>
                  <a:pt x="145822" y="127371"/>
                </a:lnTo>
                <a:lnTo>
                  <a:pt x="151376" y="127773"/>
                </a:lnTo>
                <a:lnTo>
                  <a:pt x="160087" y="128220"/>
                </a:lnTo>
                <a:lnTo>
                  <a:pt x="163743" y="128340"/>
                </a:lnTo>
                <a:lnTo>
                  <a:pt x="168086" y="129372"/>
                </a:lnTo>
                <a:lnTo>
                  <a:pt x="172886" y="131012"/>
                </a:lnTo>
                <a:lnTo>
                  <a:pt x="177991" y="133058"/>
                </a:lnTo>
                <a:lnTo>
                  <a:pt x="182347" y="134422"/>
                </a:lnTo>
                <a:lnTo>
                  <a:pt x="186203" y="135332"/>
                </a:lnTo>
                <a:lnTo>
                  <a:pt x="189727" y="135938"/>
                </a:lnTo>
                <a:lnTo>
                  <a:pt x="192076" y="137295"/>
                </a:lnTo>
                <a:lnTo>
                  <a:pt x="193641" y="139152"/>
                </a:lnTo>
                <a:lnTo>
                  <a:pt x="196334" y="144707"/>
                </a:lnTo>
                <a:lnTo>
                  <a:pt x="200706" y="153527"/>
                </a:lnTo>
                <a:lnTo>
                  <a:pt x="203284" y="161256"/>
                </a:lnTo>
                <a:lnTo>
                  <a:pt x="204429" y="167867"/>
                </a:lnTo>
                <a:lnTo>
                  <a:pt x="204939" y="173980"/>
                </a:lnTo>
                <a:lnTo>
                  <a:pt x="204122" y="177896"/>
                </a:lnTo>
                <a:lnTo>
                  <a:pt x="202625" y="182412"/>
                </a:lnTo>
                <a:lnTo>
                  <a:pt x="200674" y="187327"/>
                </a:lnTo>
                <a:lnTo>
                  <a:pt x="198422" y="191557"/>
                </a:lnTo>
                <a:lnTo>
                  <a:pt x="193379" y="198796"/>
                </a:lnTo>
                <a:lnTo>
                  <a:pt x="189748" y="203012"/>
                </a:lnTo>
                <a:lnTo>
                  <a:pt x="185422" y="207729"/>
                </a:lnTo>
                <a:lnTo>
                  <a:pt x="180633" y="212778"/>
                </a:lnTo>
                <a:lnTo>
                  <a:pt x="175536" y="217096"/>
                </a:lnTo>
                <a:lnTo>
                  <a:pt x="170233" y="220928"/>
                </a:lnTo>
                <a:lnTo>
                  <a:pt x="164792" y="224434"/>
                </a:lnTo>
                <a:lnTo>
                  <a:pt x="159260" y="227725"/>
                </a:lnTo>
                <a:lnTo>
                  <a:pt x="153667" y="230871"/>
                </a:lnTo>
                <a:lnTo>
                  <a:pt x="148033" y="233921"/>
                </a:lnTo>
                <a:lnTo>
                  <a:pt x="142373" y="235954"/>
                </a:lnTo>
                <a:lnTo>
                  <a:pt x="136694" y="237310"/>
                </a:lnTo>
                <a:lnTo>
                  <a:pt x="131003" y="238213"/>
                </a:lnTo>
                <a:lnTo>
                  <a:pt x="126256" y="239768"/>
                </a:lnTo>
                <a:lnTo>
                  <a:pt x="122139" y="241757"/>
                </a:lnTo>
                <a:lnTo>
                  <a:pt x="118443" y="244036"/>
                </a:lnTo>
                <a:lnTo>
                  <a:pt x="114073" y="245555"/>
                </a:lnTo>
                <a:lnTo>
                  <a:pt x="109255" y="246568"/>
                </a:lnTo>
                <a:lnTo>
                  <a:pt x="104138" y="247243"/>
                </a:lnTo>
                <a:lnTo>
                  <a:pt x="98821" y="248645"/>
                </a:lnTo>
                <a:lnTo>
                  <a:pt x="93372" y="250533"/>
                </a:lnTo>
                <a:lnTo>
                  <a:pt x="87834" y="252744"/>
                </a:lnTo>
                <a:lnTo>
                  <a:pt x="83190" y="253265"/>
                </a:lnTo>
                <a:lnTo>
                  <a:pt x="79141" y="252660"/>
                </a:lnTo>
                <a:lnTo>
                  <a:pt x="70350" y="249396"/>
                </a:lnTo>
                <a:lnTo>
                  <a:pt x="69629" y="248176"/>
                </a:lnTo>
                <a:lnTo>
                  <a:pt x="68376" y="241283"/>
                </a:lnTo>
                <a:lnTo>
                  <a:pt x="68270" y="238042"/>
                </a:lnTo>
                <a:lnTo>
                  <a:pt x="68186" y="231448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403"/>
          <p:cNvSpPr/>
          <p:nvPr/>
        </p:nvSpPr>
        <p:spPr>
          <a:xfrm>
            <a:off x="2283142" y="1251585"/>
            <a:ext cx="111443" cy="214313"/>
          </a:xfrm>
          <a:custGeom>
            <a:avLst/>
            <a:gdLst/>
            <a:ahLst/>
            <a:cxnLst/>
            <a:rect l="0" t="0" r="0" b="0"/>
            <a:pathLst>
              <a:path w="111443" h="214313">
                <a:moveTo>
                  <a:pt x="0" y="0"/>
                </a:moveTo>
                <a:lnTo>
                  <a:pt x="8220" y="0"/>
                </a:lnTo>
                <a:lnTo>
                  <a:pt x="10956" y="2540"/>
                </a:lnTo>
                <a:lnTo>
                  <a:pt x="15922" y="7380"/>
                </a:lnTo>
                <a:lnTo>
                  <a:pt x="16330" y="8730"/>
                </a:lnTo>
                <a:lnTo>
                  <a:pt x="16783" y="12770"/>
                </a:lnTo>
                <a:lnTo>
                  <a:pt x="17856" y="14228"/>
                </a:lnTo>
                <a:lnTo>
                  <a:pt x="19524" y="15200"/>
                </a:lnTo>
                <a:lnTo>
                  <a:pt x="21589" y="15848"/>
                </a:lnTo>
                <a:lnTo>
                  <a:pt x="22965" y="18185"/>
                </a:lnTo>
                <a:lnTo>
                  <a:pt x="23883" y="21648"/>
                </a:lnTo>
                <a:lnTo>
                  <a:pt x="24494" y="25862"/>
                </a:lnTo>
                <a:lnTo>
                  <a:pt x="24902" y="29624"/>
                </a:lnTo>
                <a:lnTo>
                  <a:pt x="25174" y="33084"/>
                </a:lnTo>
                <a:lnTo>
                  <a:pt x="25355" y="36343"/>
                </a:lnTo>
                <a:lnTo>
                  <a:pt x="26428" y="39469"/>
                </a:lnTo>
                <a:lnTo>
                  <a:pt x="28096" y="42505"/>
                </a:lnTo>
                <a:lnTo>
                  <a:pt x="30161" y="45481"/>
                </a:lnTo>
                <a:lnTo>
                  <a:pt x="31537" y="49371"/>
                </a:lnTo>
                <a:lnTo>
                  <a:pt x="32455" y="53869"/>
                </a:lnTo>
                <a:lnTo>
                  <a:pt x="33067" y="58772"/>
                </a:lnTo>
                <a:lnTo>
                  <a:pt x="33474" y="63946"/>
                </a:lnTo>
                <a:lnTo>
                  <a:pt x="33746" y="69301"/>
                </a:lnTo>
                <a:lnTo>
                  <a:pt x="33928" y="74775"/>
                </a:lnTo>
                <a:lnTo>
                  <a:pt x="35001" y="79378"/>
                </a:lnTo>
                <a:lnTo>
                  <a:pt x="36669" y="83398"/>
                </a:lnTo>
                <a:lnTo>
                  <a:pt x="38733" y="87031"/>
                </a:lnTo>
                <a:lnTo>
                  <a:pt x="40110" y="91358"/>
                </a:lnTo>
                <a:lnTo>
                  <a:pt x="41027" y="96148"/>
                </a:lnTo>
                <a:lnTo>
                  <a:pt x="41639" y="101246"/>
                </a:lnTo>
                <a:lnTo>
                  <a:pt x="42999" y="105597"/>
                </a:lnTo>
                <a:lnTo>
                  <a:pt x="44859" y="109450"/>
                </a:lnTo>
                <a:lnTo>
                  <a:pt x="47051" y="112972"/>
                </a:lnTo>
                <a:lnTo>
                  <a:pt x="49465" y="117224"/>
                </a:lnTo>
                <a:lnTo>
                  <a:pt x="54687" y="127029"/>
                </a:lnTo>
                <a:lnTo>
                  <a:pt x="62982" y="143260"/>
                </a:lnTo>
                <a:lnTo>
                  <a:pt x="65800" y="147894"/>
                </a:lnTo>
                <a:lnTo>
                  <a:pt x="68632" y="151936"/>
                </a:lnTo>
                <a:lnTo>
                  <a:pt x="71472" y="155583"/>
                </a:lnTo>
                <a:lnTo>
                  <a:pt x="74318" y="158967"/>
                </a:lnTo>
                <a:lnTo>
                  <a:pt x="77168" y="162175"/>
                </a:lnTo>
                <a:lnTo>
                  <a:pt x="82874" y="168280"/>
                </a:lnTo>
                <a:lnTo>
                  <a:pt x="88586" y="174168"/>
                </a:lnTo>
                <a:lnTo>
                  <a:pt x="90489" y="177072"/>
                </a:lnTo>
                <a:lnTo>
                  <a:pt x="92605" y="182838"/>
                </a:lnTo>
                <a:lnTo>
                  <a:pt x="96085" y="188576"/>
                </a:lnTo>
                <a:lnTo>
                  <a:pt x="98347" y="191440"/>
                </a:lnTo>
                <a:lnTo>
                  <a:pt x="100860" y="197162"/>
                </a:lnTo>
                <a:lnTo>
                  <a:pt x="102473" y="204045"/>
                </a:lnTo>
                <a:lnTo>
                  <a:pt x="102752" y="209788"/>
                </a:lnTo>
                <a:lnTo>
                  <a:pt x="103744" y="211296"/>
                </a:lnTo>
                <a:lnTo>
                  <a:pt x="105358" y="212302"/>
                </a:lnTo>
                <a:lnTo>
                  <a:pt x="111442" y="214312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404"/>
          <p:cNvSpPr/>
          <p:nvPr/>
        </p:nvSpPr>
        <p:spPr>
          <a:xfrm>
            <a:off x="2248852" y="1277302"/>
            <a:ext cx="205741" cy="188596"/>
          </a:xfrm>
          <a:custGeom>
            <a:avLst/>
            <a:gdLst/>
            <a:ahLst/>
            <a:cxnLst/>
            <a:rect l="0" t="0" r="0" b="0"/>
            <a:pathLst>
              <a:path w="205741" h="188596">
                <a:moveTo>
                  <a:pt x="205740" y="0"/>
                </a:moveTo>
                <a:lnTo>
                  <a:pt x="205740" y="7381"/>
                </a:lnTo>
                <a:lnTo>
                  <a:pt x="201189" y="12770"/>
                </a:lnTo>
                <a:lnTo>
                  <a:pt x="196415" y="17741"/>
                </a:lnTo>
                <a:lnTo>
                  <a:pt x="185589" y="28693"/>
                </a:lnTo>
                <a:lnTo>
                  <a:pt x="182781" y="32463"/>
                </a:lnTo>
                <a:lnTo>
                  <a:pt x="179956" y="36882"/>
                </a:lnTo>
                <a:lnTo>
                  <a:pt x="177121" y="41733"/>
                </a:lnTo>
                <a:lnTo>
                  <a:pt x="172373" y="46872"/>
                </a:lnTo>
                <a:lnTo>
                  <a:pt x="166350" y="52203"/>
                </a:lnTo>
                <a:lnTo>
                  <a:pt x="159478" y="57662"/>
                </a:lnTo>
                <a:lnTo>
                  <a:pt x="153944" y="62254"/>
                </a:lnTo>
                <a:lnTo>
                  <a:pt x="149302" y="66268"/>
                </a:lnTo>
                <a:lnTo>
                  <a:pt x="145254" y="69896"/>
                </a:lnTo>
                <a:lnTo>
                  <a:pt x="139699" y="74220"/>
                </a:lnTo>
                <a:lnTo>
                  <a:pt x="133137" y="79007"/>
                </a:lnTo>
                <a:lnTo>
                  <a:pt x="125906" y="84104"/>
                </a:lnTo>
                <a:lnTo>
                  <a:pt x="119180" y="88454"/>
                </a:lnTo>
                <a:lnTo>
                  <a:pt x="112791" y="92307"/>
                </a:lnTo>
                <a:lnTo>
                  <a:pt x="106626" y="95828"/>
                </a:lnTo>
                <a:lnTo>
                  <a:pt x="100612" y="100080"/>
                </a:lnTo>
                <a:lnTo>
                  <a:pt x="94697" y="104820"/>
                </a:lnTo>
                <a:lnTo>
                  <a:pt x="88849" y="109885"/>
                </a:lnTo>
                <a:lnTo>
                  <a:pt x="82092" y="115167"/>
                </a:lnTo>
                <a:lnTo>
                  <a:pt x="74731" y="120593"/>
                </a:lnTo>
                <a:lnTo>
                  <a:pt x="66965" y="126115"/>
                </a:lnTo>
                <a:lnTo>
                  <a:pt x="60836" y="130749"/>
                </a:lnTo>
                <a:lnTo>
                  <a:pt x="55797" y="134791"/>
                </a:lnTo>
                <a:lnTo>
                  <a:pt x="51486" y="138438"/>
                </a:lnTo>
                <a:lnTo>
                  <a:pt x="46706" y="141822"/>
                </a:lnTo>
                <a:lnTo>
                  <a:pt x="41615" y="145031"/>
                </a:lnTo>
                <a:lnTo>
                  <a:pt x="36316" y="148122"/>
                </a:lnTo>
                <a:lnTo>
                  <a:pt x="31831" y="151136"/>
                </a:lnTo>
                <a:lnTo>
                  <a:pt x="27888" y="154097"/>
                </a:lnTo>
                <a:lnTo>
                  <a:pt x="24307" y="157024"/>
                </a:lnTo>
                <a:lnTo>
                  <a:pt x="21920" y="159928"/>
                </a:lnTo>
                <a:lnTo>
                  <a:pt x="20328" y="162816"/>
                </a:lnTo>
                <a:lnTo>
                  <a:pt x="19267" y="165694"/>
                </a:lnTo>
                <a:lnTo>
                  <a:pt x="17607" y="167613"/>
                </a:lnTo>
                <a:lnTo>
                  <a:pt x="15548" y="168892"/>
                </a:lnTo>
                <a:lnTo>
                  <a:pt x="13223" y="169745"/>
                </a:lnTo>
                <a:lnTo>
                  <a:pt x="11673" y="171266"/>
                </a:lnTo>
                <a:lnTo>
                  <a:pt x="10639" y="173232"/>
                </a:lnTo>
                <a:lnTo>
                  <a:pt x="9950" y="175495"/>
                </a:lnTo>
                <a:lnTo>
                  <a:pt x="8539" y="177005"/>
                </a:lnTo>
                <a:lnTo>
                  <a:pt x="6645" y="178011"/>
                </a:lnTo>
                <a:lnTo>
                  <a:pt x="1313" y="179625"/>
                </a:lnTo>
                <a:lnTo>
                  <a:pt x="875" y="180710"/>
                </a:lnTo>
                <a:lnTo>
                  <a:pt x="583" y="182386"/>
                </a:lnTo>
                <a:lnTo>
                  <a:pt x="0" y="188595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405"/>
          <p:cNvSpPr/>
          <p:nvPr/>
        </p:nvSpPr>
        <p:spPr>
          <a:xfrm>
            <a:off x="2548889" y="1337310"/>
            <a:ext cx="197169" cy="25718"/>
          </a:xfrm>
          <a:custGeom>
            <a:avLst/>
            <a:gdLst/>
            <a:ahLst/>
            <a:cxnLst/>
            <a:rect l="0" t="0" r="0" b="0"/>
            <a:pathLst>
              <a:path w="197169" h="25718">
                <a:moveTo>
                  <a:pt x="0" y="0"/>
                </a:moveTo>
                <a:lnTo>
                  <a:pt x="41463" y="0"/>
                </a:lnTo>
                <a:lnTo>
                  <a:pt x="45740" y="952"/>
                </a:lnTo>
                <a:lnTo>
                  <a:pt x="49543" y="2540"/>
                </a:lnTo>
                <a:lnTo>
                  <a:pt x="53032" y="4550"/>
                </a:lnTo>
                <a:lnTo>
                  <a:pt x="57262" y="5891"/>
                </a:lnTo>
                <a:lnTo>
                  <a:pt x="61987" y="6785"/>
                </a:lnTo>
                <a:lnTo>
                  <a:pt x="67043" y="7380"/>
                </a:lnTo>
                <a:lnTo>
                  <a:pt x="72318" y="7778"/>
                </a:lnTo>
                <a:lnTo>
                  <a:pt x="77740" y="8042"/>
                </a:lnTo>
                <a:lnTo>
                  <a:pt x="88844" y="8337"/>
                </a:lnTo>
                <a:lnTo>
                  <a:pt x="100129" y="8467"/>
                </a:lnTo>
                <a:lnTo>
                  <a:pt x="105805" y="9455"/>
                </a:lnTo>
                <a:lnTo>
                  <a:pt x="111494" y="11066"/>
                </a:lnTo>
                <a:lnTo>
                  <a:pt x="117192" y="13092"/>
                </a:lnTo>
                <a:lnTo>
                  <a:pt x="121943" y="14443"/>
                </a:lnTo>
                <a:lnTo>
                  <a:pt x="126063" y="15343"/>
                </a:lnTo>
                <a:lnTo>
                  <a:pt x="129762" y="15944"/>
                </a:lnTo>
                <a:lnTo>
                  <a:pt x="134133" y="16344"/>
                </a:lnTo>
                <a:lnTo>
                  <a:pt x="138952" y="16611"/>
                </a:lnTo>
                <a:lnTo>
                  <a:pt x="149387" y="16907"/>
                </a:lnTo>
                <a:lnTo>
                  <a:pt x="160374" y="17039"/>
                </a:lnTo>
                <a:lnTo>
                  <a:pt x="165019" y="18027"/>
                </a:lnTo>
                <a:lnTo>
                  <a:pt x="169068" y="19638"/>
                </a:lnTo>
                <a:lnTo>
                  <a:pt x="172720" y="21664"/>
                </a:lnTo>
                <a:lnTo>
                  <a:pt x="176107" y="23015"/>
                </a:lnTo>
                <a:lnTo>
                  <a:pt x="179317" y="23916"/>
                </a:lnTo>
                <a:lnTo>
                  <a:pt x="182410" y="24516"/>
                </a:lnTo>
                <a:lnTo>
                  <a:pt x="188386" y="25183"/>
                </a:lnTo>
                <a:lnTo>
                  <a:pt x="197168" y="25717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406"/>
          <p:cNvSpPr/>
          <p:nvPr/>
        </p:nvSpPr>
        <p:spPr>
          <a:xfrm>
            <a:off x="2643292" y="1243012"/>
            <a:ext cx="42759" cy="231458"/>
          </a:xfrm>
          <a:custGeom>
            <a:avLst/>
            <a:gdLst/>
            <a:ahLst/>
            <a:cxnLst/>
            <a:rect l="0" t="0" r="0" b="0"/>
            <a:pathLst>
              <a:path w="42759" h="231458">
                <a:moveTo>
                  <a:pt x="42758" y="0"/>
                </a:moveTo>
                <a:lnTo>
                  <a:pt x="42758" y="20151"/>
                </a:lnTo>
                <a:lnTo>
                  <a:pt x="41805" y="22959"/>
                </a:lnTo>
                <a:lnTo>
                  <a:pt x="40218" y="25784"/>
                </a:lnTo>
                <a:lnTo>
                  <a:pt x="38207" y="28619"/>
                </a:lnTo>
                <a:lnTo>
                  <a:pt x="36866" y="31462"/>
                </a:lnTo>
                <a:lnTo>
                  <a:pt x="35972" y="34310"/>
                </a:lnTo>
                <a:lnTo>
                  <a:pt x="35377" y="37161"/>
                </a:lnTo>
                <a:lnTo>
                  <a:pt x="34027" y="40014"/>
                </a:lnTo>
                <a:lnTo>
                  <a:pt x="32174" y="42868"/>
                </a:lnTo>
                <a:lnTo>
                  <a:pt x="29987" y="45724"/>
                </a:lnTo>
                <a:lnTo>
                  <a:pt x="28529" y="49533"/>
                </a:lnTo>
                <a:lnTo>
                  <a:pt x="27557" y="53977"/>
                </a:lnTo>
                <a:lnTo>
                  <a:pt x="26909" y="58845"/>
                </a:lnTo>
                <a:lnTo>
                  <a:pt x="25524" y="63042"/>
                </a:lnTo>
                <a:lnTo>
                  <a:pt x="23649" y="66793"/>
                </a:lnTo>
                <a:lnTo>
                  <a:pt x="21446" y="70246"/>
                </a:lnTo>
                <a:lnTo>
                  <a:pt x="19977" y="74453"/>
                </a:lnTo>
                <a:lnTo>
                  <a:pt x="18998" y="79163"/>
                </a:lnTo>
                <a:lnTo>
                  <a:pt x="18345" y="84208"/>
                </a:lnTo>
                <a:lnTo>
                  <a:pt x="16958" y="89476"/>
                </a:lnTo>
                <a:lnTo>
                  <a:pt x="15080" y="94893"/>
                </a:lnTo>
                <a:lnTo>
                  <a:pt x="12876" y="100410"/>
                </a:lnTo>
                <a:lnTo>
                  <a:pt x="11406" y="105992"/>
                </a:lnTo>
                <a:lnTo>
                  <a:pt x="10427" y="111619"/>
                </a:lnTo>
                <a:lnTo>
                  <a:pt x="9774" y="117275"/>
                </a:lnTo>
                <a:lnTo>
                  <a:pt x="9338" y="122951"/>
                </a:lnTo>
                <a:lnTo>
                  <a:pt x="9048" y="128640"/>
                </a:lnTo>
                <a:lnTo>
                  <a:pt x="8726" y="140041"/>
                </a:lnTo>
                <a:lnTo>
                  <a:pt x="8501" y="164045"/>
                </a:lnTo>
                <a:lnTo>
                  <a:pt x="7538" y="168418"/>
                </a:lnTo>
                <a:lnTo>
                  <a:pt x="5943" y="173239"/>
                </a:lnTo>
                <a:lnTo>
                  <a:pt x="3927" y="178358"/>
                </a:lnTo>
                <a:lnTo>
                  <a:pt x="2583" y="182722"/>
                </a:lnTo>
                <a:lnTo>
                  <a:pt x="1687" y="186585"/>
                </a:lnTo>
                <a:lnTo>
                  <a:pt x="691" y="193417"/>
                </a:lnTo>
                <a:lnTo>
                  <a:pt x="249" y="199628"/>
                </a:lnTo>
                <a:lnTo>
                  <a:pt x="52" y="205564"/>
                </a:lnTo>
                <a:lnTo>
                  <a:pt x="0" y="208480"/>
                </a:lnTo>
                <a:lnTo>
                  <a:pt x="917" y="211377"/>
                </a:lnTo>
                <a:lnTo>
                  <a:pt x="2482" y="214260"/>
                </a:lnTo>
                <a:lnTo>
                  <a:pt x="7285" y="221181"/>
                </a:lnTo>
                <a:lnTo>
                  <a:pt x="7942" y="224668"/>
                </a:lnTo>
                <a:lnTo>
                  <a:pt x="8117" y="226931"/>
                </a:lnTo>
                <a:lnTo>
                  <a:pt x="9186" y="228440"/>
                </a:lnTo>
                <a:lnTo>
                  <a:pt x="10852" y="229446"/>
                </a:lnTo>
                <a:lnTo>
                  <a:pt x="17040" y="231457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407"/>
          <p:cNvSpPr/>
          <p:nvPr/>
        </p:nvSpPr>
        <p:spPr>
          <a:xfrm>
            <a:off x="2883217" y="1225867"/>
            <a:ext cx="33938" cy="231459"/>
          </a:xfrm>
          <a:custGeom>
            <a:avLst/>
            <a:gdLst/>
            <a:ahLst/>
            <a:cxnLst/>
            <a:rect l="0" t="0" r="0" b="0"/>
            <a:pathLst>
              <a:path w="33938" h="231459">
                <a:moveTo>
                  <a:pt x="25718" y="0"/>
                </a:moveTo>
                <a:lnTo>
                  <a:pt x="30268" y="0"/>
                </a:lnTo>
                <a:lnTo>
                  <a:pt x="31609" y="953"/>
                </a:lnTo>
                <a:lnTo>
                  <a:pt x="32503" y="2540"/>
                </a:lnTo>
                <a:lnTo>
                  <a:pt x="33937" y="7381"/>
                </a:lnTo>
                <a:lnTo>
                  <a:pt x="33102" y="9683"/>
                </a:lnTo>
                <a:lnTo>
                  <a:pt x="31593" y="13123"/>
                </a:lnTo>
                <a:lnTo>
                  <a:pt x="29635" y="17321"/>
                </a:lnTo>
                <a:lnTo>
                  <a:pt x="28329" y="21072"/>
                </a:lnTo>
                <a:lnTo>
                  <a:pt x="27459" y="24526"/>
                </a:lnTo>
                <a:lnTo>
                  <a:pt x="26491" y="30903"/>
                </a:lnTo>
                <a:lnTo>
                  <a:pt x="26061" y="36912"/>
                </a:lnTo>
                <a:lnTo>
                  <a:pt x="25870" y="45298"/>
                </a:lnTo>
                <a:lnTo>
                  <a:pt x="25748" y="66204"/>
                </a:lnTo>
                <a:lnTo>
                  <a:pt x="24785" y="71758"/>
                </a:lnTo>
                <a:lnTo>
                  <a:pt x="23191" y="77366"/>
                </a:lnTo>
                <a:lnTo>
                  <a:pt x="21176" y="83010"/>
                </a:lnTo>
                <a:lnTo>
                  <a:pt x="19832" y="88678"/>
                </a:lnTo>
                <a:lnTo>
                  <a:pt x="18937" y="94361"/>
                </a:lnTo>
                <a:lnTo>
                  <a:pt x="18339" y="100055"/>
                </a:lnTo>
                <a:lnTo>
                  <a:pt x="17941" y="105756"/>
                </a:lnTo>
                <a:lnTo>
                  <a:pt x="17676" y="111461"/>
                </a:lnTo>
                <a:lnTo>
                  <a:pt x="17302" y="126053"/>
                </a:lnTo>
                <a:lnTo>
                  <a:pt x="17154" y="160373"/>
                </a:lnTo>
                <a:lnTo>
                  <a:pt x="16199" y="165018"/>
                </a:lnTo>
                <a:lnTo>
                  <a:pt x="14609" y="169067"/>
                </a:lnTo>
                <a:lnTo>
                  <a:pt x="12597" y="172719"/>
                </a:lnTo>
                <a:lnTo>
                  <a:pt x="11256" y="177058"/>
                </a:lnTo>
                <a:lnTo>
                  <a:pt x="10361" y="181857"/>
                </a:lnTo>
                <a:lnTo>
                  <a:pt x="9765" y="186960"/>
                </a:lnTo>
                <a:lnTo>
                  <a:pt x="8415" y="191315"/>
                </a:lnTo>
                <a:lnTo>
                  <a:pt x="6563" y="195171"/>
                </a:lnTo>
                <a:lnTo>
                  <a:pt x="4375" y="198694"/>
                </a:lnTo>
                <a:lnTo>
                  <a:pt x="2917" y="201995"/>
                </a:lnTo>
                <a:lnTo>
                  <a:pt x="1945" y="205148"/>
                </a:lnTo>
                <a:lnTo>
                  <a:pt x="1296" y="208203"/>
                </a:lnTo>
                <a:lnTo>
                  <a:pt x="576" y="214137"/>
                </a:lnTo>
                <a:lnTo>
                  <a:pt x="114" y="221157"/>
                </a:lnTo>
                <a:lnTo>
                  <a:pt x="34" y="226924"/>
                </a:lnTo>
                <a:lnTo>
                  <a:pt x="0" y="231458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408"/>
          <p:cNvSpPr/>
          <p:nvPr/>
        </p:nvSpPr>
        <p:spPr>
          <a:xfrm>
            <a:off x="3054667" y="1303019"/>
            <a:ext cx="145734" cy="17147"/>
          </a:xfrm>
          <a:custGeom>
            <a:avLst/>
            <a:gdLst/>
            <a:ahLst/>
            <a:cxnLst/>
            <a:rect l="0" t="0" r="0" b="0"/>
            <a:pathLst>
              <a:path w="145734" h="17147">
                <a:moveTo>
                  <a:pt x="0" y="17146"/>
                </a:moveTo>
                <a:lnTo>
                  <a:pt x="20151" y="17146"/>
                </a:lnTo>
                <a:lnTo>
                  <a:pt x="22959" y="16193"/>
                </a:lnTo>
                <a:lnTo>
                  <a:pt x="25784" y="14606"/>
                </a:lnTo>
                <a:lnTo>
                  <a:pt x="28619" y="12595"/>
                </a:lnTo>
                <a:lnTo>
                  <a:pt x="31462" y="11254"/>
                </a:lnTo>
                <a:lnTo>
                  <a:pt x="34310" y="10361"/>
                </a:lnTo>
                <a:lnTo>
                  <a:pt x="37161" y="9765"/>
                </a:lnTo>
                <a:lnTo>
                  <a:pt x="40966" y="9367"/>
                </a:lnTo>
                <a:lnTo>
                  <a:pt x="45408" y="9103"/>
                </a:lnTo>
                <a:lnTo>
                  <a:pt x="54471" y="8808"/>
                </a:lnTo>
                <a:lnTo>
                  <a:pt x="61675" y="8678"/>
                </a:lnTo>
                <a:lnTo>
                  <a:pt x="65881" y="7690"/>
                </a:lnTo>
                <a:lnTo>
                  <a:pt x="70591" y="6080"/>
                </a:lnTo>
                <a:lnTo>
                  <a:pt x="75636" y="4053"/>
                </a:lnTo>
                <a:lnTo>
                  <a:pt x="80904" y="2702"/>
                </a:lnTo>
                <a:lnTo>
                  <a:pt x="86321" y="1802"/>
                </a:lnTo>
                <a:lnTo>
                  <a:pt x="91837" y="1201"/>
                </a:lnTo>
                <a:lnTo>
                  <a:pt x="96467" y="801"/>
                </a:lnTo>
                <a:lnTo>
                  <a:pt x="100507" y="534"/>
                </a:lnTo>
                <a:lnTo>
                  <a:pt x="107534" y="238"/>
                </a:lnTo>
                <a:lnTo>
                  <a:pt x="113833" y="106"/>
                </a:lnTo>
                <a:lnTo>
                  <a:pt x="145733" y="0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409"/>
          <p:cNvSpPr/>
          <p:nvPr/>
        </p:nvSpPr>
        <p:spPr>
          <a:xfrm>
            <a:off x="3071812" y="1380172"/>
            <a:ext cx="94299" cy="8573"/>
          </a:xfrm>
          <a:custGeom>
            <a:avLst/>
            <a:gdLst/>
            <a:ahLst/>
            <a:cxnLst/>
            <a:rect l="0" t="0" r="0" b="0"/>
            <a:pathLst>
              <a:path w="94299" h="8573">
                <a:moveTo>
                  <a:pt x="0" y="8572"/>
                </a:moveTo>
                <a:lnTo>
                  <a:pt x="11932" y="8572"/>
                </a:lnTo>
                <a:lnTo>
                  <a:pt x="14622" y="7620"/>
                </a:lnTo>
                <a:lnTo>
                  <a:pt x="17368" y="6033"/>
                </a:lnTo>
                <a:lnTo>
                  <a:pt x="20151" y="4022"/>
                </a:lnTo>
                <a:lnTo>
                  <a:pt x="22959" y="2681"/>
                </a:lnTo>
                <a:lnTo>
                  <a:pt x="25784" y="1788"/>
                </a:lnTo>
                <a:lnTo>
                  <a:pt x="28619" y="1192"/>
                </a:lnTo>
                <a:lnTo>
                  <a:pt x="31462" y="794"/>
                </a:lnTo>
                <a:lnTo>
                  <a:pt x="34310" y="530"/>
                </a:lnTo>
                <a:lnTo>
                  <a:pt x="37161" y="353"/>
                </a:lnTo>
                <a:lnTo>
                  <a:pt x="45408" y="157"/>
                </a:lnTo>
                <a:lnTo>
                  <a:pt x="94298" y="0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410"/>
          <p:cNvSpPr/>
          <p:nvPr/>
        </p:nvSpPr>
        <p:spPr>
          <a:xfrm>
            <a:off x="3320554" y="1260166"/>
            <a:ext cx="299855" cy="180014"/>
          </a:xfrm>
          <a:custGeom>
            <a:avLst/>
            <a:gdLst/>
            <a:ahLst/>
            <a:cxnLst/>
            <a:rect l="0" t="0" r="0" b="0"/>
            <a:pathLst>
              <a:path w="299855" h="180014">
                <a:moveTo>
                  <a:pt x="137021" y="8564"/>
                </a:moveTo>
                <a:lnTo>
                  <a:pt x="137021" y="1183"/>
                </a:lnTo>
                <a:lnTo>
                  <a:pt x="136068" y="785"/>
                </a:lnTo>
                <a:lnTo>
                  <a:pt x="127695" y="148"/>
                </a:lnTo>
                <a:lnTo>
                  <a:pt x="119653" y="38"/>
                </a:lnTo>
                <a:lnTo>
                  <a:pt x="108401" y="0"/>
                </a:lnTo>
                <a:lnTo>
                  <a:pt x="105559" y="950"/>
                </a:lnTo>
                <a:lnTo>
                  <a:pt x="99860" y="4545"/>
                </a:lnTo>
                <a:lnTo>
                  <a:pt x="94152" y="9317"/>
                </a:lnTo>
                <a:lnTo>
                  <a:pt x="87488" y="14614"/>
                </a:lnTo>
                <a:lnTo>
                  <a:pt x="78176" y="20142"/>
                </a:lnTo>
                <a:lnTo>
                  <a:pt x="70228" y="23235"/>
                </a:lnTo>
                <a:lnTo>
                  <a:pt x="66774" y="24059"/>
                </a:lnTo>
                <a:lnTo>
                  <a:pt x="60397" y="27516"/>
                </a:lnTo>
                <a:lnTo>
                  <a:pt x="54388" y="32227"/>
                </a:lnTo>
                <a:lnTo>
                  <a:pt x="48543" y="37495"/>
                </a:lnTo>
                <a:lnTo>
                  <a:pt x="42770" y="43012"/>
                </a:lnTo>
                <a:lnTo>
                  <a:pt x="39897" y="45817"/>
                </a:lnTo>
                <a:lnTo>
                  <a:pt x="37029" y="49592"/>
                </a:lnTo>
                <a:lnTo>
                  <a:pt x="34164" y="54013"/>
                </a:lnTo>
                <a:lnTo>
                  <a:pt x="31302" y="58866"/>
                </a:lnTo>
                <a:lnTo>
                  <a:pt x="28441" y="63053"/>
                </a:lnTo>
                <a:lnTo>
                  <a:pt x="25582" y="66798"/>
                </a:lnTo>
                <a:lnTo>
                  <a:pt x="22723" y="70246"/>
                </a:lnTo>
                <a:lnTo>
                  <a:pt x="20818" y="73498"/>
                </a:lnTo>
                <a:lnTo>
                  <a:pt x="19547" y="76618"/>
                </a:lnTo>
                <a:lnTo>
                  <a:pt x="18700" y="79651"/>
                </a:lnTo>
                <a:lnTo>
                  <a:pt x="17182" y="82625"/>
                </a:lnTo>
                <a:lnTo>
                  <a:pt x="15218" y="85560"/>
                </a:lnTo>
                <a:lnTo>
                  <a:pt x="12957" y="88470"/>
                </a:lnTo>
                <a:lnTo>
                  <a:pt x="10496" y="92314"/>
                </a:lnTo>
                <a:lnTo>
                  <a:pt x="7904" y="96782"/>
                </a:lnTo>
                <a:lnTo>
                  <a:pt x="5223" y="101666"/>
                </a:lnTo>
                <a:lnTo>
                  <a:pt x="3435" y="105874"/>
                </a:lnTo>
                <a:lnTo>
                  <a:pt x="2244" y="109632"/>
                </a:lnTo>
                <a:lnTo>
                  <a:pt x="1449" y="113090"/>
                </a:lnTo>
                <a:lnTo>
                  <a:pt x="920" y="116348"/>
                </a:lnTo>
                <a:lnTo>
                  <a:pt x="566" y="119472"/>
                </a:lnTo>
                <a:lnTo>
                  <a:pt x="331" y="122508"/>
                </a:lnTo>
                <a:lnTo>
                  <a:pt x="174" y="125484"/>
                </a:lnTo>
                <a:lnTo>
                  <a:pt x="0" y="131331"/>
                </a:lnTo>
                <a:lnTo>
                  <a:pt x="906" y="134223"/>
                </a:lnTo>
                <a:lnTo>
                  <a:pt x="2462" y="137104"/>
                </a:lnTo>
                <a:lnTo>
                  <a:pt x="4453" y="139977"/>
                </a:lnTo>
                <a:lnTo>
                  <a:pt x="5779" y="142845"/>
                </a:lnTo>
                <a:lnTo>
                  <a:pt x="6664" y="145710"/>
                </a:lnTo>
                <a:lnTo>
                  <a:pt x="7254" y="148572"/>
                </a:lnTo>
                <a:lnTo>
                  <a:pt x="8599" y="151432"/>
                </a:lnTo>
                <a:lnTo>
                  <a:pt x="10449" y="154292"/>
                </a:lnTo>
                <a:lnTo>
                  <a:pt x="12635" y="157151"/>
                </a:lnTo>
                <a:lnTo>
                  <a:pt x="15044" y="159057"/>
                </a:lnTo>
                <a:lnTo>
                  <a:pt x="17603" y="160327"/>
                </a:lnTo>
                <a:lnTo>
                  <a:pt x="23939" y="162692"/>
                </a:lnTo>
                <a:lnTo>
                  <a:pt x="33104" y="166918"/>
                </a:lnTo>
                <a:lnTo>
                  <a:pt x="48975" y="174652"/>
                </a:lnTo>
                <a:lnTo>
                  <a:pt x="54511" y="176439"/>
                </a:lnTo>
                <a:lnTo>
                  <a:pt x="60107" y="177630"/>
                </a:lnTo>
                <a:lnTo>
                  <a:pt x="65742" y="178425"/>
                </a:lnTo>
                <a:lnTo>
                  <a:pt x="71404" y="178954"/>
                </a:lnTo>
                <a:lnTo>
                  <a:pt x="77083" y="179307"/>
                </a:lnTo>
                <a:lnTo>
                  <a:pt x="88474" y="179700"/>
                </a:lnTo>
                <a:lnTo>
                  <a:pt x="113849" y="179952"/>
                </a:lnTo>
                <a:lnTo>
                  <a:pt x="202359" y="180013"/>
                </a:lnTo>
                <a:lnTo>
                  <a:pt x="208202" y="179061"/>
                </a:lnTo>
                <a:lnTo>
                  <a:pt x="214002" y="177473"/>
                </a:lnTo>
                <a:lnTo>
                  <a:pt x="219774" y="175463"/>
                </a:lnTo>
                <a:lnTo>
                  <a:pt x="225527" y="173170"/>
                </a:lnTo>
                <a:lnTo>
                  <a:pt x="231267" y="170688"/>
                </a:lnTo>
                <a:lnTo>
                  <a:pt x="236999" y="168082"/>
                </a:lnTo>
                <a:lnTo>
                  <a:pt x="242725" y="166344"/>
                </a:lnTo>
                <a:lnTo>
                  <a:pt x="248448" y="165185"/>
                </a:lnTo>
                <a:lnTo>
                  <a:pt x="254168" y="164413"/>
                </a:lnTo>
                <a:lnTo>
                  <a:pt x="263064" y="161015"/>
                </a:lnTo>
                <a:lnTo>
                  <a:pt x="270192" y="156330"/>
                </a:lnTo>
                <a:lnTo>
                  <a:pt x="276536" y="151072"/>
                </a:lnTo>
                <a:lnTo>
                  <a:pt x="282529" y="145561"/>
                </a:lnTo>
                <a:lnTo>
                  <a:pt x="291260" y="137103"/>
                </a:lnTo>
                <a:lnTo>
                  <a:pt x="294139" y="134261"/>
                </a:lnTo>
                <a:lnTo>
                  <a:pt x="296058" y="131415"/>
                </a:lnTo>
                <a:lnTo>
                  <a:pt x="297338" y="128564"/>
                </a:lnTo>
                <a:lnTo>
                  <a:pt x="298192" y="125712"/>
                </a:lnTo>
                <a:lnTo>
                  <a:pt x="298761" y="121905"/>
                </a:lnTo>
                <a:lnTo>
                  <a:pt x="299140" y="117462"/>
                </a:lnTo>
                <a:lnTo>
                  <a:pt x="299561" y="108398"/>
                </a:lnTo>
                <a:lnTo>
                  <a:pt x="299748" y="101194"/>
                </a:lnTo>
                <a:lnTo>
                  <a:pt x="299854" y="91784"/>
                </a:lnTo>
                <a:lnTo>
                  <a:pt x="298916" y="88809"/>
                </a:lnTo>
                <a:lnTo>
                  <a:pt x="297338" y="85873"/>
                </a:lnTo>
                <a:lnTo>
                  <a:pt x="295334" y="82963"/>
                </a:lnTo>
                <a:lnTo>
                  <a:pt x="293045" y="80071"/>
                </a:lnTo>
                <a:lnTo>
                  <a:pt x="290567" y="77190"/>
                </a:lnTo>
                <a:lnTo>
                  <a:pt x="287962" y="74317"/>
                </a:lnTo>
                <a:lnTo>
                  <a:pt x="282529" y="68585"/>
                </a:lnTo>
                <a:lnTo>
                  <a:pt x="262738" y="48569"/>
                </a:lnTo>
                <a:lnTo>
                  <a:pt x="258932" y="45712"/>
                </a:lnTo>
                <a:lnTo>
                  <a:pt x="254490" y="42854"/>
                </a:lnTo>
                <a:lnTo>
                  <a:pt x="249623" y="39996"/>
                </a:lnTo>
                <a:lnTo>
                  <a:pt x="244474" y="38091"/>
                </a:lnTo>
                <a:lnTo>
                  <a:pt x="239136" y="36821"/>
                </a:lnTo>
                <a:lnTo>
                  <a:pt x="233672" y="35974"/>
                </a:lnTo>
                <a:lnTo>
                  <a:pt x="225062" y="32494"/>
                </a:lnTo>
                <a:lnTo>
                  <a:pt x="221432" y="30232"/>
                </a:lnTo>
                <a:lnTo>
                  <a:pt x="212319" y="27719"/>
                </a:lnTo>
                <a:lnTo>
                  <a:pt x="207222" y="27049"/>
                </a:lnTo>
                <a:lnTo>
                  <a:pt x="199019" y="23764"/>
                </a:lnTo>
                <a:lnTo>
                  <a:pt x="192198" y="20082"/>
                </a:lnTo>
                <a:lnTo>
                  <a:pt x="185992" y="18445"/>
                </a:lnTo>
                <a:lnTo>
                  <a:pt x="177518" y="15178"/>
                </a:lnTo>
                <a:lnTo>
                  <a:pt x="168354" y="11503"/>
                </a:lnTo>
                <a:lnTo>
                  <a:pt x="161107" y="9870"/>
                </a:lnTo>
                <a:lnTo>
                  <a:pt x="154711" y="9144"/>
                </a:lnTo>
                <a:lnTo>
                  <a:pt x="145754" y="8736"/>
                </a:lnTo>
                <a:lnTo>
                  <a:pt x="142843" y="8678"/>
                </a:lnTo>
                <a:lnTo>
                  <a:pt x="139950" y="9593"/>
                </a:lnTo>
                <a:lnTo>
                  <a:pt x="137068" y="11155"/>
                </a:lnTo>
                <a:lnTo>
                  <a:pt x="128448" y="17136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3" name="Group 72"/>
          <p:cNvGrpSpPr/>
          <p:nvPr/>
        </p:nvGrpSpPr>
        <p:grpSpPr>
          <a:xfrm>
            <a:off x="2394584" y="1423035"/>
            <a:ext cx="5897882" cy="2065973"/>
            <a:chOff x="2394584" y="1423035"/>
            <a:chExt cx="5897882" cy="2065973"/>
          </a:xfrm>
        </p:grpSpPr>
        <p:sp>
          <p:nvSpPr>
            <p:cNvPr id="19" name="SMARTPenAnnotation411"/>
            <p:cNvSpPr/>
            <p:nvPr/>
          </p:nvSpPr>
          <p:spPr>
            <a:xfrm>
              <a:off x="2394584" y="1774507"/>
              <a:ext cx="188596" cy="257176"/>
            </a:xfrm>
            <a:custGeom>
              <a:avLst/>
              <a:gdLst/>
              <a:ahLst/>
              <a:cxnLst/>
              <a:rect l="0" t="0" r="0" b="0"/>
              <a:pathLst>
                <a:path w="188596" h="257176">
                  <a:moveTo>
                    <a:pt x="0" y="0"/>
                  </a:moveTo>
                  <a:lnTo>
                    <a:pt x="0" y="4551"/>
                  </a:lnTo>
                  <a:lnTo>
                    <a:pt x="953" y="6844"/>
                  </a:lnTo>
                  <a:lnTo>
                    <a:pt x="6786" y="14828"/>
                  </a:lnTo>
                  <a:lnTo>
                    <a:pt x="10583" y="18999"/>
                  </a:lnTo>
                  <a:lnTo>
                    <a:pt x="12771" y="21238"/>
                  </a:lnTo>
                  <a:lnTo>
                    <a:pt x="17741" y="28807"/>
                  </a:lnTo>
                  <a:lnTo>
                    <a:pt x="20400" y="33492"/>
                  </a:lnTo>
                  <a:lnTo>
                    <a:pt x="25895" y="41238"/>
                  </a:lnTo>
                  <a:lnTo>
                    <a:pt x="28693" y="44637"/>
                  </a:lnTo>
                  <a:lnTo>
                    <a:pt x="31803" y="50954"/>
                  </a:lnTo>
                  <a:lnTo>
                    <a:pt x="32632" y="53972"/>
                  </a:lnTo>
                  <a:lnTo>
                    <a:pt x="36093" y="59865"/>
                  </a:lnTo>
                  <a:lnTo>
                    <a:pt x="41759" y="66612"/>
                  </a:lnTo>
                  <a:lnTo>
                    <a:pt x="50627" y="75960"/>
                  </a:lnTo>
                  <a:lnTo>
                    <a:pt x="61779" y="87383"/>
                  </a:lnTo>
                  <a:lnTo>
                    <a:pt x="64999" y="91593"/>
                  </a:lnTo>
                  <a:lnTo>
                    <a:pt x="68098" y="96304"/>
                  </a:lnTo>
                  <a:lnTo>
                    <a:pt x="71116" y="101350"/>
                  </a:lnTo>
                  <a:lnTo>
                    <a:pt x="75033" y="106620"/>
                  </a:lnTo>
                  <a:lnTo>
                    <a:pt x="79550" y="112037"/>
                  </a:lnTo>
                  <a:lnTo>
                    <a:pt x="84466" y="117554"/>
                  </a:lnTo>
                  <a:lnTo>
                    <a:pt x="88696" y="123137"/>
                  </a:lnTo>
                  <a:lnTo>
                    <a:pt x="92468" y="128764"/>
                  </a:lnTo>
                  <a:lnTo>
                    <a:pt x="95936" y="134420"/>
                  </a:lnTo>
                  <a:lnTo>
                    <a:pt x="99200" y="140096"/>
                  </a:lnTo>
                  <a:lnTo>
                    <a:pt x="105366" y="151482"/>
                  </a:lnTo>
                  <a:lnTo>
                    <a:pt x="109297" y="157186"/>
                  </a:lnTo>
                  <a:lnTo>
                    <a:pt x="113822" y="162893"/>
                  </a:lnTo>
                  <a:lnTo>
                    <a:pt x="118744" y="168603"/>
                  </a:lnTo>
                  <a:lnTo>
                    <a:pt x="126753" y="177487"/>
                  </a:lnTo>
                  <a:lnTo>
                    <a:pt x="130222" y="181190"/>
                  </a:lnTo>
                  <a:lnTo>
                    <a:pt x="133487" y="185563"/>
                  </a:lnTo>
                  <a:lnTo>
                    <a:pt x="136617" y="190384"/>
                  </a:lnTo>
                  <a:lnTo>
                    <a:pt x="139655" y="195502"/>
                  </a:lnTo>
                  <a:lnTo>
                    <a:pt x="142634" y="199868"/>
                  </a:lnTo>
                  <a:lnTo>
                    <a:pt x="148483" y="207258"/>
                  </a:lnTo>
                  <a:lnTo>
                    <a:pt x="154258" y="213717"/>
                  </a:lnTo>
                  <a:lnTo>
                    <a:pt x="159999" y="219763"/>
                  </a:lnTo>
                  <a:lnTo>
                    <a:pt x="165726" y="225625"/>
                  </a:lnTo>
                  <a:lnTo>
                    <a:pt x="167634" y="228522"/>
                  </a:lnTo>
                  <a:lnTo>
                    <a:pt x="169754" y="234280"/>
                  </a:lnTo>
                  <a:lnTo>
                    <a:pt x="173237" y="240015"/>
                  </a:lnTo>
                  <a:lnTo>
                    <a:pt x="179626" y="248100"/>
                  </a:lnTo>
                  <a:lnTo>
                    <a:pt x="188595" y="257175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SMARTPenAnnotation412"/>
            <p:cNvSpPr/>
            <p:nvPr/>
          </p:nvSpPr>
          <p:spPr>
            <a:xfrm>
              <a:off x="2403157" y="1774507"/>
              <a:ext cx="162878" cy="205741"/>
            </a:xfrm>
            <a:custGeom>
              <a:avLst/>
              <a:gdLst/>
              <a:ahLst/>
              <a:cxnLst/>
              <a:rect l="0" t="0" r="0" b="0"/>
              <a:pathLst>
                <a:path w="162878" h="205741">
                  <a:moveTo>
                    <a:pt x="162877" y="0"/>
                  </a:moveTo>
                  <a:lnTo>
                    <a:pt x="162877" y="7381"/>
                  </a:lnTo>
                  <a:lnTo>
                    <a:pt x="158327" y="12770"/>
                  </a:lnTo>
                  <a:lnTo>
                    <a:pt x="156986" y="15181"/>
                  </a:lnTo>
                  <a:lnTo>
                    <a:pt x="155497" y="20400"/>
                  </a:lnTo>
                  <a:lnTo>
                    <a:pt x="154147" y="24077"/>
                  </a:lnTo>
                  <a:lnTo>
                    <a:pt x="152294" y="28434"/>
                  </a:lnTo>
                  <a:lnTo>
                    <a:pt x="147696" y="38355"/>
                  </a:lnTo>
                  <a:lnTo>
                    <a:pt x="142478" y="49114"/>
                  </a:lnTo>
                  <a:lnTo>
                    <a:pt x="138800" y="54650"/>
                  </a:lnTo>
                  <a:lnTo>
                    <a:pt x="134444" y="60246"/>
                  </a:lnTo>
                  <a:lnTo>
                    <a:pt x="129634" y="65882"/>
                  </a:lnTo>
                  <a:lnTo>
                    <a:pt x="124523" y="71544"/>
                  </a:lnTo>
                  <a:lnTo>
                    <a:pt x="113763" y="82915"/>
                  </a:lnTo>
                  <a:lnTo>
                    <a:pt x="62851" y="134304"/>
                  </a:lnTo>
                  <a:lnTo>
                    <a:pt x="57141" y="139066"/>
                  </a:lnTo>
                  <a:lnTo>
                    <a:pt x="51429" y="143193"/>
                  </a:lnTo>
                  <a:lnTo>
                    <a:pt x="45716" y="146897"/>
                  </a:lnTo>
                  <a:lnTo>
                    <a:pt x="40955" y="151271"/>
                  </a:lnTo>
                  <a:lnTo>
                    <a:pt x="36828" y="156093"/>
                  </a:lnTo>
                  <a:lnTo>
                    <a:pt x="33125" y="161212"/>
                  </a:lnTo>
                  <a:lnTo>
                    <a:pt x="29703" y="165577"/>
                  </a:lnTo>
                  <a:lnTo>
                    <a:pt x="26470" y="169440"/>
                  </a:lnTo>
                  <a:lnTo>
                    <a:pt x="23361" y="172967"/>
                  </a:lnTo>
                  <a:lnTo>
                    <a:pt x="21289" y="176271"/>
                  </a:lnTo>
                  <a:lnTo>
                    <a:pt x="18987" y="182483"/>
                  </a:lnTo>
                  <a:lnTo>
                    <a:pt x="17420" y="184520"/>
                  </a:lnTo>
                  <a:lnTo>
                    <a:pt x="15424" y="185879"/>
                  </a:lnTo>
                  <a:lnTo>
                    <a:pt x="13140" y="186784"/>
                  </a:lnTo>
                  <a:lnTo>
                    <a:pt x="8063" y="190330"/>
                  </a:lnTo>
                  <a:lnTo>
                    <a:pt x="5375" y="192609"/>
                  </a:lnTo>
                  <a:lnTo>
                    <a:pt x="3583" y="195081"/>
                  </a:lnTo>
                  <a:lnTo>
                    <a:pt x="1593" y="200368"/>
                  </a:lnTo>
                  <a:lnTo>
                    <a:pt x="0" y="20574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SMARTPenAnnotation413"/>
            <p:cNvSpPr/>
            <p:nvPr/>
          </p:nvSpPr>
          <p:spPr>
            <a:xfrm>
              <a:off x="2720339" y="1825942"/>
              <a:ext cx="162879" cy="8573"/>
            </a:xfrm>
            <a:custGeom>
              <a:avLst/>
              <a:gdLst/>
              <a:ahLst/>
              <a:cxnLst/>
              <a:rect l="0" t="0" r="0" b="0"/>
              <a:pathLst>
                <a:path w="162879" h="8573">
                  <a:moveTo>
                    <a:pt x="0" y="8572"/>
                  </a:moveTo>
                  <a:lnTo>
                    <a:pt x="84209" y="8572"/>
                  </a:lnTo>
                  <a:lnTo>
                    <a:pt x="88524" y="7620"/>
                  </a:lnTo>
                  <a:lnTo>
                    <a:pt x="92354" y="6033"/>
                  </a:lnTo>
                  <a:lnTo>
                    <a:pt x="95860" y="4022"/>
                  </a:lnTo>
                  <a:lnTo>
                    <a:pt x="100102" y="2681"/>
                  </a:lnTo>
                  <a:lnTo>
                    <a:pt x="104834" y="1787"/>
                  </a:lnTo>
                  <a:lnTo>
                    <a:pt x="109895" y="1192"/>
                  </a:lnTo>
                  <a:lnTo>
                    <a:pt x="114221" y="794"/>
                  </a:lnTo>
                  <a:lnTo>
                    <a:pt x="118058" y="530"/>
                  </a:lnTo>
                  <a:lnTo>
                    <a:pt x="121568" y="353"/>
                  </a:lnTo>
                  <a:lnTo>
                    <a:pt x="130548" y="157"/>
                  </a:lnTo>
                  <a:lnTo>
                    <a:pt x="162878" y="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SMARTPenAnnotation414"/>
            <p:cNvSpPr/>
            <p:nvPr/>
          </p:nvSpPr>
          <p:spPr>
            <a:xfrm>
              <a:off x="2737484" y="1928812"/>
              <a:ext cx="205742" cy="8574"/>
            </a:xfrm>
            <a:custGeom>
              <a:avLst/>
              <a:gdLst/>
              <a:ahLst/>
              <a:cxnLst/>
              <a:rect l="0" t="0" r="0" b="0"/>
              <a:pathLst>
                <a:path w="205742" h="8574">
                  <a:moveTo>
                    <a:pt x="0" y="8573"/>
                  </a:moveTo>
                  <a:lnTo>
                    <a:pt x="121288" y="8573"/>
                  </a:lnTo>
                  <a:lnTo>
                    <a:pt x="125626" y="7620"/>
                  </a:lnTo>
                  <a:lnTo>
                    <a:pt x="130423" y="6033"/>
                  </a:lnTo>
                  <a:lnTo>
                    <a:pt x="135527" y="4022"/>
                  </a:lnTo>
                  <a:lnTo>
                    <a:pt x="140834" y="2681"/>
                  </a:lnTo>
                  <a:lnTo>
                    <a:pt x="146277" y="1787"/>
                  </a:lnTo>
                  <a:lnTo>
                    <a:pt x="151811" y="1192"/>
                  </a:lnTo>
                  <a:lnTo>
                    <a:pt x="156452" y="794"/>
                  </a:lnTo>
                  <a:lnTo>
                    <a:pt x="160499" y="530"/>
                  </a:lnTo>
                  <a:lnTo>
                    <a:pt x="167536" y="235"/>
                  </a:lnTo>
                  <a:lnTo>
                    <a:pt x="176852" y="70"/>
                  </a:lnTo>
                  <a:lnTo>
                    <a:pt x="205741" y="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SMARTPenAnnotation415"/>
            <p:cNvSpPr/>
            <p:nvPr/>
          </p:nvSpPr>
          <p:spPr>
            <a:xfrm>
              <a:off x="3208972" y="1731645"/>
              <a:ext cx="270346" cy="248603"/>
            </a:xfrm>
            <a:custGeom>
              <a:avLst/>
              <a:gdLst/>
              <a:ahLst/>
              <a:cxnLst/>
              <a:rect l="0" t="0" r="0" b="0"/>
              <a:pathLst>
                <a:path w="270346" h="248603">
                  <a:moveTo>
                    <a:pt x="214312" y="0"/>
                  </a:moveTo>
                  <a:lnTo>
                    <a:pt x="209762" y="4550"/>
                  </a:lnTo>
                  <a:lnTo>
                    <a:pt x="207469" y="5891"/>
                  </a:lnTo>
                  <a:lnTo>
                    <a:pt x="198738" y="8730"/>
                  </a:lnTo>
                  <a:lnTo>
                    <a:pt x="194405" y="10582"/>
                  </a:lnTo>
                  <a:lnTo>
                    <a:pt x="189610" y="12770"/>
                  </a:lnTo>
                  <a:lnTo>
                    <a:pt x="184510" y="14228"/>
                  </a:lnTo>
                  <a:lnTo>
                    <a:pt x="179204" y="15200"/>
                  </a:lnTo>
                  <a:lnTo>
                    <a:pt x="173762" y="15848"/>
                  </a:lnTo>
                  <a:lnTo>
                    <a:pt x="169181" y="16280"/>
                  </a:lnTo>
                  <a:lnTo>
                    <a:pt x="161552" y="16761"/>
                  </a:lnTo>
                  <a:lnTo>
                    <a:pt x="152446" y="16974"/>
                  </a:lnTo>
                  <a:lnTo>
                    <a:pt x="75594" y="17144"/>
                  </a:lnTo>
                  <a:lnTo>
                    <a:pt x="72304" y="16192"/>
                  </a:lnTo>
                  <a:lnTo>
                    <a:pt x="66107" y="12594"/>
                  </a:lnTo>
                  <a:lnTo>
                    <a:pt x="60179" y="10359"/>
                  </a:lnTo>
                  <a:lnTo>
                    <a:pt x="53162" y="8925"/>
                  </a:lnTo>
                  <a:lnTo>
                    <a:pt x="44877" y="8619"/>
                  </a:lnTo>
                  <a:lnTo>
                    <a:pt x="37237" y="8578"/>
                  </a:lnTo>
                  <a:lnTo>
                    <a:pt x="34678" y="8573"/>
                  </a:lnTo>
                  <a:lnTo>
                    <a:pt x="34405" y="13123"/>
                  </a:lnTo>
                  <a:lnTo>
                    <a:pt x="33414" y="15416"/>
                  </a:lnTo>
                  <a:lnTo>
                    <a:pt x="29773" y="20504"/>
                  </a:lnTo>
                  <a:lnTo>
                    <a:pt x="28422" y="23194"/>
                  </a:lnTo>
                  <a:lnTo>
                    <a:pt x="26919" y="28723"/>
                  </a:lnTo>
                  <a:lnTo>
                    <a:pt x="26252" y="34356"/>
                  </a:lnTo>
                  <a:lnTo>
                    <a:pt x="26074" y="37191"/>
                  </a:lnTo>
                  <a:lnTo>
                    <a:pt x="25002" y="40034"/>
                  </a:lnTo>
                  <a:lnTo>
                    <a:pt x="21272" y="45733"/>
                  </a:lnTo>
                  <a:lnTo>
                    <a:pt x="16439" y="51440"/>
                  </a:lnTo>
                  <a:lnTo>
                    <a:pt x="13817" y="54296"/>
                  </a:lnTo>
                  <a:lnTo>
                    <a:pt x="12069" y="58105"/>
                  </a:lnTo>
                  <a:lnTo>
                    <a:pt x="10903" y="62549"/>
                  </a:lnTo>
                  <a:lnTo>
                    <a:pt x="10126" y="67417"/>
                  </a:lnTo>
                  <a:lnTo>
                    <a:pt x="8656" y="72567"/>
                  </a:lnTo>
                  <a:lnTo>
                    <a:pt x="6723" y="77905"/>
                  </a:lnTo>
                  <a:lnTo>
                    <a:pt x="4482" y="83369"/>
                  </a:lnTo>
                  <a:lnTo>
                    <a:pt x="2988" y="87964"/>
                  </a:lnTo>
                  <a:lnTo>
                    <a:pt x="1328" y="95610"/>
                  </a:lnTo>
                  <a:lnTo>
                    <a:pt x="590" y="102183"/>
                  </a:lnTo>
                  <a:lnTo>
                    <a:pt x="262" y="109232"/>
                  </a:lnTo>
                  <a:lnTo>
                    <a:pt x="23" y="127589"/>
                  </a:lnTo>
                  <a:lnTo>
                    <a:pt x="0" y="154158"/>
                  </a:lnTo>
                  <a:lnTo>
                    <a:pt x="6844" y="154275"/>
                  </a:lnTo>
                  <a:lnTo>
                    <a:pt x="20151" y="154301"/>
                  </a:lnTo>
                  <a:lnTo>
                    <a:pt x="22959" y="153350"/>
                  </a:lnTo>
                  <a:lnTo>
                    <a:pt x="28619" y="149753"/>
                  </a:lnTo>
                  <a:lnTo>
                    <a:pt x="34310" y="144979"/>
                  </a:lnTo>
                  <a:lnTo>
                    <a:pt x="40966" y="139682"/>
                  </a:lnTo>
                  <a:lnTo>
                    <a:pt x="45408" y="136936"/>
                  </a:lnTo>
                  <a:lnTo>
                    <a:pt x="50275" y="134153"/>
                  </a:lnTo>
                  <a:lnTo>
                    <a:pt x="55424" y="132298"/>
                  </a:lnTo>
                  <a:lnTo>
                    <a:pt x="60762" y="131061"/>
                  </a:lnTo>
                  <a:lnTo>
                    <a:pt x="66225" y="130236"/>
                  </a:lnTo>
                  <a:lnTo>
                    <a:pt x="71773" y="128734"/>
                  </a:lnTo>
                  <a:lnTo>
                    <a:pt x="77376" y="126780"/>
                  </a:lnTo>
                  <a:lnTo>
                    <a:pt x="83017" y="124525"/>
                  </a:lnTo>
                  <a:lnTo>
                    <a:pt x="88682" y="122069"/>
                  </a:lnTo>
                  <a:lnTo>
                    <a:pt x="100057" y="116800"/>
                  </a:lnTo>
                  <a:lnTo>
                    <a:pt x="105757" y="115014"/>
                  </a:lnTo>
                  <a:lnTo>
                    <a:pt x="111462" y="113823"/>
                  </a:lnTo>
                  <a:lnTo>
                    <a:pt x="117171" y="113030"/>
                  </a:lnTo>
                  <a:lnTo>
                    <a:pt x="122881" y="111548"/>
                  </a:lnTo>
                  <a:lnTo>
                    <a:pt x="128593" y="109608"/>
                  </a:lnTo>
                  <a:lnTo>
                    <a:pt x="134306" y="107362"/>
                  </a:lnTo>
                  <a:lnTo>
                    <a:pt x="140020" y="105864"/>
                  </a:lnTo>
                  <a:lnTo>
                    <a:pt x="145734" y="104866"/>
                  </a:lnTo>
                  <a:lnTo>
                    <a:pt x="151449" y="104201"/>
                  </a:lnTo>
                  <a:lnTo>
                    <a:pt x="157164" y="103757"/>
                  </a:lnTo>
                  <a:lnTo>
                    <a:pt x="162878" y="103461"/>
                  </a:lnTo>
                  <a:lnTo>
                    <a:pt x="168593" y="103264"/>
                  </a:lnTo>
                  <a:lnTo>
                    <a:pt x="175260" y="104085"/>
                  </a:lnTo>
                  <a:lnTo>
                    <a:pt x="182563" y="105585"/>
                  </a:lnTo>
                  <a:lnTo>
                    <a:pt x="190289" y="107537"/>
                  </a:lnTo>
                  <a:lnTo>
                    <a:pt x="196391" y="108839"/>
                  </a:lnTo>
                  <a:lnTo>
                    <a:pt x="201413" y="109707"/>
                  </a:lnTo>
                  <a:lnTo>
                    <a:pt x="205713" y="110285"/>
                  </a:lnTo>
                  <a:lnTo>
                    <a:pt x="209532" y="111623"/>
                  </a:lnTo>
                  <a:lnTo>
                    <a:pt x="216315" y="115650"/>
                  </a:lnTo>
                  <a:lnTo>
                    <a:pt x="220410" y="118057"/>
                  </a:lnTo>
                  <a:lnTo>
                    <a:pt x="225045" y="120615"/>
                  </a:lnTo>
                  <a:lnTo>
                    <a:pt x="230040" y="123272"/>
                  </a:lnTo>
                  <a:lnTo>
                    <a:pt x="238130" y="128765"/>
                  </a:lnTo>
                  <a:lnTo>
                    <a:pt x="244901" y="134381"/>
                  </a:lnTo>
                  <a:lnTo>
                    <a:pt x="251085" y="140052"/>
                  </a:lnTo>
                  <a:lnTo>
                    <a:pt x="259921" y="148600"/>
                  </a:lnTo>
                  <a:lnTo>
                    <a:pt x="261864" y="152406"/>
                  </a:lnTo>
                  <a:lnTo>
                    <a:pt x="263158" y="156849"/>
                  </a:lnTo>
                  <a:lnTo>
                    <a:pt x="264021" y="161716"/>
                  </a:lnTo>
                  <a:lnTo>
                    <a:pt x="265549" y="165913"/>
                  </a:lnTo>
                  <a:lnTo>
                    <a:pt x="269787" y="173116"/>
                  </a:lnTo>
                  <a:lnTo>
                    <a:pt x="270345" y="176371"/>
                  </a:lnTo>
                  <a:lnTo>
                    <a:pt x="269765" y="179493"/>
                  </a:lnTo>
                  <a:lnTo>
                    <a:pt x="267533" y="185502"/>
                  </a:lnTo>
                  <a:lnTo>
                    <a:pt x="266541" y="191348"/>
                  </a:lnTo>
                  <a:lnTo>
                    <a:pt x="265324" y="194240"/>
                  </a:lnTo>
                  <a:lnTo>
                    <a:pt x="261432" y="199994"/>
                  </a:lnTo>
                  <a:lnTo>
                    <a:pt x="256527" y="205726"/>
                  </a:lnTo>
                  <a:lnTo>
                    <a:pt x="251172" y="211448"/>
                  </a:lnTo>
                  <a:lnTo>
                    <a:pt x="237135" y="225741"/>
                  </a:lnTo>
                  <a:lnTo>
                    <a:pt x="228901" y="231457"/>
                  </a:lnTo>
                  <a:lnTo>
                    <a:pt x="224038" y="234314"/>
                  </a:lnTo>
                  <a:lnTo>
                    <a:pt x="216095" y="237490"/>
                  </a:lnTo>
                  <a:lnTo>
                    <a:pt x="208437" y="239853"/>
                  </a:lnTo>
                  <a:lnTo>
                    <a:pt x="203728" y="241817"/>
                  </a:lnTo>
                  <a:lnTo>
                    <a:pt x="198684" y="244079"/>
                  </a:lnTo>
                  <a:lnTo>
                    <a:pt x="193416" y="245587"/>
                  </a:lnTo>
                  <a:lnTo>
                    <a:pt x="187999" y="246592"/>
                  </a:lnTo>
                  <a:lnTo>
                    <a:pt x="182483" y="247262"/>
                  </a:lnTo>
                  <a:lnTo>
                    <a:pt x="177853" y="247708"/>
                  </a:lnTo>
                  <a:lnTo>
                    <a:pt x="170168" y="248205"/>
                  </a:lnTo>
                  <a:lnTo>
                    <a:pt x="163578" y="248425"/>
                  </a:lnTo>
                  <a:lnTo>
                    <a:pt x="151586" y="248567"/>
                  </a:lnTo>
                  <a:lnTo>
                    <a:pt x="128587" y="248602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SMARTPenAnnotation416"/>
            <p:cNvSpPr/>
            <p:nvPr/>
          </p:nvSpPr>
          <p:spPr>
            <a:xfrm>
              <a:off x="3637950" y="1740217"/>
              <a:ext cx="85373" cy="205741"/>
            </a:xfrm>
            <a:custGeom>
              <a:avLst/>
              <a:gdLst/>
              <a:ahLst/>
              <a:cxnLst/>
              <a:rect l="0" t="0" r="0" b="0"/>
              <a:pathLst>
                <a:path w="85373" h="205741">
                  <a:moveTo>
                    <a:pt x="8220" y="0"/>
                  </a:moveTo>
                  <a:lnTo>
                    <a:pt x="0" y="0"/>
                  </a:lnTo>
                  <a:lnTo>
                    <a:pt x="2344" y="2540"/>
                  </a:lnTo>
                  <a:lnTo>
                    <a:pt x="4303" y="4551"/>
                  </a:lnTo>
                  <a:lnTo>
                    <a:pt x="5608" y="6844"/>
                  </a:lnTo>
                  <a:lnTo>
                    <a:pt x="7059" y="11932"/>
                  </a:lnTo>
                  <a:lnTo>
                    <a:pt x="7704" y="17368"/>
                  </a:lnTo>
                  <a:lnTo>
                    <a:pt x="7876" y="20151"/>
                  </a:lnTo>
                  <a:lnTo>
                    <a:pt x="8942" y="22959"/>
                  </a:lnTo>
                  <a:lnTo>
                    <a:pt x="10607" y="25784"/>
                  </a:lnTo>
                  <a:lnTo>
                    <a:pt x="12669" y="28619"/>
                  </a:lnTo>
                  <a:lnTo>
                    <a:pt x="14959" y="34310"/>
                  </a:lnTo>
                  <a:lnTo>
                    <a:pt x="15570" y="37161"/>
                  </a:lnTo>
                  <a:lnTo>
                    <a:pt x="16930" y="40966"/>
                  </a:lnTo>
                  <a:lnTo>
                    <a:pt x="18789" y="45408"/>
                  </a:lnTo>
                  <a:lnTo>
                    <a:pt x="20981" y="50275"/>
                  </a:lnTo>
                  <a:lnTo>
                    <a:pt x="22442" y="55424"/>
                  </a:lnTo>
                  <a:lnTo>
                    <a:pt x="23416" y="60762"/>
                  </a:lnTo>
                  <a:lnTo>
                    <a:pt x="24066" y="66226"/>
                  </a:lnTo>
                  <a:lnTo>
                    <a:pt x="25451" y="71773"/>
                  </a:lnTo>
                  <a:lnTo>
                    <a:pt x="27327" y="77376"/>
                  </a:lnTo>
                  <a:lnTo>
                    <a:pt x="29530" y="83017"/>
                  </a:lnTo>
                  <a:lnTo>
                    <a:pt x="30999" y="88682"/>
                  </a:lnTo>
                  <a:lnTo>
                    <a:pt x="31979" y="94364"/>
                  </a:lnTo>
                  <a:lnTo>
                    <a:pt x="32632" y="100057"/>
                  </a:lnTo>
                  <a:lnTo>
                    <a:pt x="33066" y="104805"/>
                  </a:lnTo>
                  <a:lnTo>
                    <a:pt x="33357" y="108922"/>
                  </a:lnTo>
                  <a:lnTo>
                    <a:pt x="33550" y="112620"/>
                  </a:lnTo>
                  <a:lnTo>
                    <a:pt x="33765" y="121808"/>
                  </a:lnTo>
                  <a:lnTo>
                    <a:pt x="33822" y="126926"/>
                  </a:lnTo>
                  <a:lnTo>
                    <a:pt x="34813" y="131290"/>
                  </a:lnTo>
                  <a:lnTo>
                    <a:pt x="36426" y="135151"/>
                  </a:lnTo>
                  <a:lnTo>
                    <a:pt x="38454" y="138678"/>
                  </a:lnTo>
                  <a:lnTo>
                    <a:pt x="43247" y="147677"/>
                  </a:lnTo>
                  <a:lnTo>
                    <a:pt x="45859" y="152744"/>
                  </a:lnTo>
                  <a:lnTo>
                    <a:pt x="48552" y="157074"/>
                  </a:lnTo>
                  <a:lnTo>
                    <a:pt x="51301" y="160914"/>
                  </a:lnTo>
                  <a:lnTo>
                    <a:pt x="54085" y="164426"/>
                  </a:lnTo>
                  <a:lnTo>
                    <a:pt x="55941" y="167720"/>
                  </a:lnTo>
                  <a:lnTo>
                    <a:pt x="58004" y="173920"/>
                  </a:lnTo>
                  <a:lnTo>
                    <a:pt x="59507" y="176907"/>
                  </a:lnTo>
                  <a:lnTo>
                    <a:pt x="61461" y="179850"/>
                  </a:lnTo>
                  <a:lnTo>
                    <a:pt x="63717" y="182765"/>
                  </a:lnTo>
                  <a:lnTo>
                    <a:pt x="66173" y="185661"/>
                  </a:lnTo>
                  <a:lnTo>
                    <a:pt x="68762" y="188544"/>
                  </a:lnTo>
                  <a:lnTo>
                    <a:pt x="75212" y="195464"/>
                  </a:lnTo>
                  <a:lnTo>
                    <a:pt x="75741" y="196984"/>
                  </a:lnTo>
                  <a:lnTo>
                    <a:pt x="76329" y="201214"/>
                  </a:lnTo>
                  <a:lnTo>
                    <a:pt x="77438" y="202722"/>
                  </a:lnTo>
                  <a:lnTo>
                    <a:pt x="79130" y="203728"/>
                  </a:lnTo>
                  <a:lnTo>
                    <a:pt x="85372" y="20574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SMARTPenAnnotation417"/>
            <p:cNvSpPr/>
            <p:nvPr/>
          </p:nvSpPr>
          <p:spPr>
            <a:xfrm>
              <a:off x="3577589" y="1800225"/>
              <a:ext cx="231459" cy="51436"/>
            </a:xfrm>
            <a:custGeom>
              <a:avLst/>
              <a:gdLst/>
              <a:ahLst/>
              <a:cxnLst/>
              <a:rect l="0" t="0" r="0" b="0"/>
              <a:pathLst>
                <a:path w="231459" h="51436">
                  <a:moveTo>
                    <a:pt x="0" y="51435"/>
                  </a:moveTo>
                  <a:lnTo>
                    <a:pt x="0" y="44054"/>
                  </a:lnTo>
                  <a:lnTo>
                    <a:pt x="953" y="42704"/>
                  </a:lnTo>
                  <a:lnTo>
                    <a:pt x="2541" y="40852"/>
                  </a:lnTo>
                  <a:lnTo>
                    <a:pt x="4552" y="38664"/>
                  </a:lnTo>
                  <a:lnTo>
                    <a:pt x="6844" y="37206"/>
                  </a:lnTo>
                  <a:lnTo>
                    <a:pt x="9325" y="36234"/>
                  </a:lnTo>
                  <a:lnTo>
                    <a:pt x="14623" y="35154"/>
                  </a:lnTo>
                  <a:lnTo>
                    <a:pt x="20151" y="34674"/>
                  </a:lnTo>
                  <a:lnTo>
                    <a:pt x="25784" y="34460"/>
                  </a:lnTo>
                  <a:lnTo>
                    <a:pt x="28620" y="34403"/>
                  </a:lnTo>
                  <a:lnTo>
                    <a:pt x="32415" y="33413"/>
                  </a:lnTo>
                  <a:lnTo>
                    <a:pt x="36850" y="31800"/>
                  </a:lnTo>
                  <a:lnTo>
                    <a:pt x="41712" y="29772"/>
                  </a:lnTo>
                  <a:lnTo>
                    <a:pt x="46858" y="28421"/>
                  </a:lnTo>
                  <a:lnTo>
                    <a:pt x="52194" y="27519"/>
                  </a:lnTo>
                  <a:lnTo>
                    <a:pt x="57656" y="26919"/>
                  </a:lnTo>
                  <a:lnTo>
                    <a:pt x="63203" y="26518"/>
                  </a:lnTo>
                  <a:lnTo>
                    <a:pt x="68805" y="26251"/>
                  </a:lnTo>
                  <a:lnTo>
                    <a:pt x="80110" y="25955"/>
                  </a:lnTo>
                  <a:lnTo>
                    <a:pt x="91485" y="25823"/>
                  </a:lnTo>
                  <a:lnTo>
                    <a:pt x="98137" y="24835"/>
                  </a:lnTo>
                  <a:lnTo>
                    <a:pt x="105430" y="23224"/>
                  </a:lnTo>
                  <a:lnTo>
                    <a:pt x="113150" y="21197"/>
                  </a:lnTo>
                  <a:lnTo>
                    <a:pt x="119248" y="19847"/>
                  </a:lnTo>
                  <a:lnTo>
                    <a:pt x="124267" y="18946"/>
                  </a:lnTo>
                  <a:lnTo>
                    <a:pt x="128565" y="18345"/>
                  </a:lnTo>
                  <a:lnTo>
                    <a:pt x="133335" y="17945"/>
                  </a:lnTo>
                  <a:lnTo>
                    <a:pt x="138420" y="17678"/>
                  </a:lnTo>
                  <a:lnTo>
                    <a:pt x="143715" y="17500"/>
                  </a:lnTo>
                  <a:lnTo>
                    <a:pt x="149150" y="16429"/>
                  </a:lnTo>
                  <a:lnTo>
                    <a:pt x="154678" y="14763"/>
                  </a:lnTo>
                  <a:lnTo>
                    <a:pt x="160269" y="12699"/>
                  </a:lnTo>
                  <a:lnTo>
                    <a:pt x="165901" y="11323"/>
                  </a:lnTo>
                  <a:lnTo>
                    <a:pt x="171561" y="10406"/>
                  </a:lnTo>
                  <a:lnTo>
                    <a:pt x="177239" y="9795"/>
                  </a:lnTo>
                  <a:lnTo>
                    <a:pt x="182929" y="8435"/>
                  </a:lnTo>
                  <a:lnTo>
                    <a:pt x="188628" y="6575"/>
                  </a:lnTo>
                  <a:lnTo>
                    <a:pt x="194333" y="4384"/>
                  </a:lnTo>
                  <a:lnTo>
                    <a:pt x="199088" y="2922"/>
                  </a:lnTo>
                  <a:lnTo>
                    <a:pt x="203210" y="1948"/>
                  </a:lnTo>
                  <a:lnTo>
                    <a:pt x="210331" y="866"/>
                  </a:lnTo>
                  <a:lnTo>
                    <a:pt x="216671" y="384"/>
                  </a:lnTo>
                  <a:lnTo>
                    <a:pt x="222610" y="75"/>
                  </a:lnTo>
                  <a:lnTo>
                    <a:pt x="231458" y="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SMARTPenAnnotation418"/>
            <p:cNvSpPr/>
            <p:nvPr/>
          </p:nvSpPr>
          <p:spPr>
            <a:xfrm>
              <a:off x="3586162" y="1971675"/>
              <a:ext cx="240031" cy="34290"/>
            </a:xfrm>
            <a:custGeom>
              <a:avLst/>
              <a:gdLst/>
              <a:ahLst/>
              <a:cxnLst/>
              <a:rect l="0" t="0" r="0" b="0"/>
              <a:pathLst>
                <a:path w="240031" h="34290">
                  <a:moveTo>
                    <a:pt x="0" y="34289"/>
                  </a:moveTo>
                  <a:lnTo>
                    <a:pt x="11931" y="34289"/>
                  </a:lnTo>
                  <a:lnTo>
                    <a:pt x="15574" y="33337"/>
                  </a:lnTo>
                  <a:lnTo>
                    <a:pt x="19908" y="31750"/>
                  </a:lnTo>
                  <a:lnTo>
                    <a:pt x="24702" y="29739"/>
                  </a:lnTo>
                  <a:lnTo>
                    <a:pt x="28851" y="28398"/>
                  </a:lnTo>
                  <a:lnTo>
                    <a:pt x="32569" y="27504"/>
                  </a:lnTo>
                  <a:lnTo>
                    <a:pt x="36000" y="26909"/>
                  </a:lnTo>
                  <a:lnTo>
                    <a:pt x="40193" y="26511"/>
                  </a:lnTo>
                  <a:lnTo>
                    <a:pt x="44893" y="26247"/>
                  </a:lnTo>
                  <a:lnTo>
                    <a:pt x="49931" y="26070"/>
                  </a:lnTo>
                  <a:lnTo>
                    <a:pt x="77596" y="25787"/>
                  </a:lnTo>
                  <a:lnTo>
                    <a:pt x="90367" y="25748"/>
                  </a:lnTo>
                  <a:lnTo>
                    <a:pt x="96439" y="24785"/>
                  </a:lnTo>
                  <a:lnTo>
                    <a:pt x="102393" y="23191"/>
                  </a:lnTo>
                  <a:lnTo>
                    <a:pt x="108267" y="21176"/>
                  </a:lnTo>
                  <a:lnTo>
                    <a:pt x="114088" y="19832"/>
                  </a:lnTo>
                  <a:lnTo>
                    <a:pt x="119874" y="18936"/>
                  </a:lnTo>
                  <a:lnTo>
                    <a:pt x="125636" y="18339"/>
                  </a:lnTo>
                  <a:lnTo>
                    <a:pt x="131382" y="17941"/>
                  </a:lnTo>
                  <a:lnTo>
                    <a:pt x="137118" y="17675"/>
                  </a:lnTo>
                  <a:lnTo>
                    <a:pt x="142847" y="17498"/>
                  </a:lnTo>
                  <a:lnTo>
                    <a:pt x="148572" y="16428"/>
                  </a:lnTo>
                  <a:lnTo>
                    <a:pt x="154293" y="14762"/>
                  </a:lnTo>
                  <a:lnTo>
                    <a:pt x="160012" y="12699"/>
                  </a:lnTo>
                  <a:lnTo>
                    <a:pt x="165729" y="11323"/>
                  </a:lnTo>
                  <a:lnTo>
                    <a:pt x="171446" y="10406"/>
                  </a:lnTo>
                  <a:lnTo>
                    <a:pt x="177162" y="9795"/>
                  </a:lnTo>
                  <a:lnTo>
                    <a:pt x="182878" y="9387"/>
                  </a:lnTo>
                  <a:lnTo>
                    <a:pt x="188594" y="9116"/>
                  </a:lnTo>
                  <a:lnTo>
                    <a:pt x="200025" y="8814"/>
                  </a:lnTo>
                  <a:lnTo>
                    <a:pt x="211455" y="8679"/>
                  </a:lnTo>
                  <a:lnTo>
                    <a:pt x="216217" y="7691"/>
                  </a:lnTo>
                  <a:lnTo>
                    <a:pt x="220345" y="6080"/>
                  </a:lnTo>
                  <a:lnTo>
                    <a:pt x="224049" y="4053"/>
                  </a:lnTo>
                  <a:lnTo>
                    <a:pt x="227471" y="2702"/>
                  </a:lnTo>
                  <a:lnTo>
                    <a:pt x="230705" y="1801"/>
                  </a:lnTo>
                  <a:lnTo>
                    <a:pt x="240030" y="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SMARTPenAnnotation419"/>
            <p:cNvSpPr/>
            <p:nvPr/>
          </p:nvSpPr>
          <p:spPr>
            <a:xfrm>
              <a:off x="3894772" y="1483045"/>
              <a:ext cx="1791654" cy="514233"/>
            </a:xfrm>
            <a:custGeom>
              <a:avLst/>
              <a:gdLst/>
              <a:ahLst/>
              <a:cxnLst/>
              <a:rect l="0" t="0" r="0" b="0"/>
              <a:pathLst>
                <a:path w="1791654" h="514233">
                  <a:moveTo>
                    <a:pt x="0" y="402905"/>
                  </a:moveTo>
                  <a:lnTo>
                    <a:pt x="0" y="407455"/>
                  </a:lnTo>
                  <a:lnTo>
                    <a:pt x="953" y="408796"/>
                  </a:lnTo>
                  <a:lnTo>
                    <a:pt x="2540" y="409690"/>
                  </a:lnTo>
                  <a:lnTo>
                    <a:pt x="4551" y="410285"/>
                  </a:lnTo>
                  <a:lnTo>
                    <a:pt x="5891" y="411635"/>
                  </a:lnTo>
                  <a:lnTo>
                    <a:pt x="6785" y="413487"/>
                  </a:lnTo>
                  <a:lnTo>
                    <a:pt x="7381" y="415675"/>
                  </a:lnTo>
                  <a:lnTo>
                    <a:pt x="8730" y="417133"/>
                  </a:lnTo>
                  <a:lnTo>
                    <a:pt x="10583" y="418105"/>
                  </a:lnTo>
                  <a:lnTo>
                    <a:pt x="12770" y="418753"/>
                  </a:lnTo>
                  <a:lnTo>
                    <a:pt x="17741" y="422013"/>
                  </a:lnTo>
                  <a:lnTo>
                    <a:pt x="34342" y="437367"/>
                  </a:lnTo>
                  <a:lnTo>
                    <a:pt x="71438" y="474343"/>
                  </a:lnTo>
                  <a:lnTo>
                    <a:pt x="92510" y="488630"/>
                  </a:lnTo>
                  <a:lnTo>
                    <a:pt x="100824" y="495509"/>
                  </a:lnTo>
                  <a:lnTo>
                    <a:pt x="119259" y="505833"/>
                  </a:lnTo>
                  <a:lnTo>
                    <a:pt x="128463" y="514232"/>
                  </a:lnTo>
                  <a:lnTo>
                    <a:pt x="128585" y="499164"/>
                  </a:lnTo>
                  <a:lnTo>
                    <a:pt x="128587" y="477165"/>
                  </a:lnTo>
                  <a:lnTo>
                    <a:pt x="127635" y="474319"/>
                  </a:lnTo>
                  <a:lnTo>
                    <a:pt x="124037" y="468617"/>
                  </a:lnTo>
                  <a:lnTo>
                    <a:pt x="121802" y="460367"/>
                  </a:lnTo>
                  <a:lnTo>
                    <a:pt x="120544" y="447553"/>
                  </a:lnTo>
                  <a:lnTo>
                    <a:pt x="120368" y="444100"/>
                  </a:lnTo>
                  <a:lnTo>
                    <a:pt x="114194" y="424871"/>
                  </a:lnTo>
                  <a:lnTo>
                    <a:pt x="112665" y="413937"/>
                  </a:lnTo>
                  <a:lnTo>
                    <a:pt x="109446" y="402728"/>
                  </a:lnTo>
                  <a:lnTo>
                    <a:pt x="104840" y="391396"/>
                  </a:lnTo>
                  <a:lnTo>
                    <a:pt x="99618" y="380010"/>
                  </a:lnTo>
                  <a:lnTo>
                    <a:pt x="88505" y="357178"/>
                  </a:lnTo>
                  <a:lnTo>
                    <a:pt x="82832" y="345751"/>
                  </a:lnTo>
                  <a:lnTo>
                    <a:pt x="79677" y="334323"/>
                  </a:lnTo>
                  <a:lnTo>
                    <a:pt x="77322" y="322894"/>
                  </a:lnTo>
                  <a:lnTo>
                    <a:pt x="73100" y="311464"/>
                  </a:lnTo>
                  <a:lnTo>
                    <a:pt x="68049" y="297494"/>
                  </a:lnTo>
                  <a:lnTo>
                    <a:pt x="63582" y="283666"/>
                  </a:lnTo>
                  <a:lnTo>
                    <a:pt x="61066" y="269573"/>
                  </a:lnTo>
                  <a:lnTo>
                    <a:pt x="59369" y="253755"/>
                  </a:lnTo>
                  <a:lnTo>
                    <a:pt x="55596" y="242636"/>
                  </a:lnTo>
                  <a:lnTo>
                    <a:pt x="50744" y="233884"/>
                  </a:lnTo>
                  <a:lnTo>
                    <a:pt x="39869" y="220505"/>
                  </a:lnTo>
                  <a:lnTo>
                    <a:pt x="38009" y="216534"/>
                  </a:lnTo>
                  <a:lnTo>
                    <a:pt x="34440" y="202798"/>
                  </a:lnTo>
                  <a:lnTo>
                    <a:pt x="28725" y="192272"/>
                  </a:lnTo>
                  <a:lnTo>
                    <a:pt x="27054" y="186100"/>
                  </a:lnTo>
                  <a:lnTo>
                    <a:pt x="25893" y="171495"/>
                  </a:lnTo>
                  <a:lnTo>
                    <a:pt x="25741" y="157166"/>
                  </a:lnTo>
                  <a:lnTo>
                    <a:pt x="25718" y="138497"/>
                  </a:lnTo>
                  <a:lnTo>
                    <a:pt x="33099" y="129894"/>
                  </a:lnTo>
                  <a:lnTo>
                    <a:pt x="34448" y="129457"/>
                  </a:lnTo>
                  <a:lnTo>
                    <a:pt x="38488" y="128972"/>
                  </a:lnTo>
                  <a:lnTo>
                    <a:pt x="40899" y="127891"/>
                  </a:lnTo>
                  <a:lnTo>
                    <a:pt x="49860" y="121238"/>
                  </a:lnTo>
                  <a:lnTo>
                    <a:pt x="53275" y="120557"/>
                  </a:lnTo>
                  <a:lnTo>
                    <a:pt x="83097" y="119081"/>
                  </a:lnTo>
                  <a:lnTo>
                    <a:pt x="100940" y="113231"/>
                  </a:lnTo>
                  <a:lnTo>
                    <a:pt x="122795" y="111675"/>
                  </a:lnTo>
                  <a:lnTo>
                    <a:pt x="177280" y="111442"/>
                  </a:lnTo>
                  <a:lnTo>
                    <a:pt x="201000" y="110488"/>
                  </a:lnTo>
                  <a:lnTo>
                    <a:pt x="235984" y="104059"/>
                  </a:lnTo>
                  <a:lnTo>
                    <a:pt x="283952" y="101984"/>
                  </a:lnTo>
                  <a:lnTo>
                    <a:pt x="328529" y="95095"/>
                  </a:lnTo>
                  <a:lnTo>
                    <a:pt x="377433" y="94365"/>
                  </a:lnTo>
                  <a:lnTo>
                    <a:pt x="463271" y="94295"/>
                  </a:lnTo>
                  <a:lnTo>
                    <a:pt x="514381" y="86914"/>
                  </a:lnTo>
                  <a:lnTo>
                    <a:pt x="565787" y="85827"/>
                  </a:lnTo>
                  <a:lnTo>
                    <a:pt x="839743" y="85722"/>
                  </a:lnTo>
                  <a:lnTo>
                    <a:pt x="889705" y="78937"/>
                  </a:lnTo>
                  <a:lnTo>
                    <a:pt x="941004" y="77385"/>
                  </a:lnTo>
                  <a:lnTo>
                    <a:pt x="1024211" y="77159"/>
                  </a:lnTo>
                  <a:lnTo>
                    <a:pt x="1080297" y="70366"/>
                  </a:lnTo>
                  <a:lnTo>
                    <a:pt x="1125887" y="64380"/>
                  </a:lnTo>
                  <a:lnTo>
                    <a:pt x="1171581" y="60869"/>
                  </a:lnTo>
                  <a:lnTo>
                    <a:pt x="1217296" y="57635"/>
                  </a:lnTo>
                  <a:lnTo>
                    <a:pt x="1263015" y="52657"/>
                  </a:lnTo>
                  <a:lnTo>
                    <a:pt x="1308735" y="50722"/>
                  </a:lnTo>
                  <a:lnTo>
                    <a:pt x="1354455" y="44695"/>
                  </a:lnTo>
                  <a:lnTo>
                    <a:pt x="1400175" y="43222"/>
                  </a:lnTo>
                  <a:lnTo>
                    <a:pt x="1450540" y="36122"/>
                  </a:lnTo>
                  <a:lnTo>
                    <a:pt x="1505185" y="33576"/>
                  </a:lnTo>
                  <a:lnTo>
                    <a:pt x="1555703" y="26938"/>
                  </a:lnTo>
                  <a:lnTo>
                    <a:pt x="1611236" y="18441"/>
                  </a:lnTo>
                  <a:lnTo>
                    <a:pt x="1663031" y="17256"/>
                  </a:lnTo>
                  <a:lnTo>
                    <a:pt x="1717179" y="9371"/>
                  </a:lnTo>
                  <a:lnTo>
                    <a:pt x="1763872" y="8601"/>
                  </a:lnTo>
                  <a:lnTo>
                    <a:pt x="1768369" y="7638"/>
                  </a:lnTo>
                  <a:lnTo>
                    <a:pt x="1782432" y="1789"/>
                  </a:lnTo>
                  <a:lnTo>
                    <a:pt x="1791639" y="0"/>
                  </a:lnTo>
                  <a:lnTo>
                    <a:pt x="1791653" y="857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SMARTPenAnnotation420"/>
            <p:cNvSpPr/>
            <p:nvPr/>
          </p:nvSpPr>
          <p:spPr>
            <a:xfrm>
              <a:off x="4143763" y="1731645"/>
              <a:ext cx="145345" cy="240031"/>
            </a:xfrm>
            <a:custGeom>
              <a:avLst/>
              <a:gdLst/>
              <a:ahLst/>
              <a:cxnLst/>
              <a:rect l="0" t="0" r="0" b="0"/>
              <a:pathLst>
                <a:path w="145345" h="240031">
                  <a:moveTo>
                    <a:pt x="51046" y="0"/>
                  </a:moveTo>
                  <a:lnTo>
                    <a:pt x="51046" y="4550"/>
                  </a:lnTo>
                  <a:lnTo>
                    <a:pt x="50094" y="6843"/>
                  </a:lnTo>
                  <a:lnTo>
                    <a:pt x="46496" y="11931"/>
                  </a:lnTo>
                  <a:lnTo>
                    <a:pt x="43665" y="15600"/>
                  </a:lnTo>
                  <a:lnTo>
                    <a:pt x="37924" y="21538"/>
                  </a:lnTo>
                  <a:lnTo>
                    <a:pt x="23266" y="36322"/>
                  </a:lnTo>
                  <a:lnTo>
                    <a:pt x="21096" y="40407"/>
                  </a:lnTo>
                  <a:lnTo>
                    <a:pt x="19649" y="45035"/>
                  </a:lnTo>
                  <a:lnTo>
                    <a:pt x="18686" y="50026"/>
                  </a:lnTo>
                  <a:lnTo>
                    <a:pt x="17090" y="54305"/>
                  </a:lnTo>
                  <a:lnTo>
                    <a:pt x="12777" y="61600"/>
                  </a:lnTo>
                  <a:lnTo>
                    <a:pt x="11246" y="65832"/>
                  </a:lnTo>
                  <a:lnTo>
                    <a:pt x="10226" y="70558"/>
                  </a:lnTo>
                  <a:lnTo>
                    <a:pt x="9545" y="75613"/>
                  </a:lnTo>
                  <a:lnTo>
                    <a:pt x="8139" y="79936"/>
                  </a:lnTo>
                  <a:lnTo>
                    <a:pt x="4036" y="87280"/>
                  </a:lnTo>
                  <a:lnTo>
                    <a:pt x="2561" y="91524"/>
                  </a:lnTo>
                  <a:lnTo>
                    <a:pt x="1578" y="96258"/>
                  </a:lnTo>
                  <a:lnTo>
                    <a:pt x="923" y="101319"/>
                  </a:lnTo>
                  <a:lnTo>
                    <a:pt x="486" y="106599"/>
                  </a:lnTo>
                  <a:lnTo>
                    <a:pt x="194" y="112023"/>
                  </a:lnTo>
                  <a:lnTo>
                    <a:pt x="0" y="117544"/>
                  </a:lnTo>
                  <a:lnTo>
                    <a:pt x="823" y="122178"/>
                  </a:lnTo>
                  <a:lnTo>
                    <a:pt x="2325" y="126219"/>
                  </a:lnTo>
                  <a:lnTo>
                    <a:pt x="4277" y="129866"/>
                  </a:lnTo>
                  <a:lnTo>
                    <a:pt x="5580" y="134202"/>
                  </a:lnTo>
                  <a:lnTo>
                    <a:pt x="6448" y="138998"/>
                  </a:lnTo>
                  <a:lnTo>
                    <a:pt x="7027" y="144100"/>
                  </a:lnTo>
                  <a:lnTo>
                    <a:pt x="8365" y="149407"/>
                  </a:lnTo>
                  <a:lnTo>
                    <a:pt x="10209" y="154849"/>
                  </a:lnTo>
                  <a:lnTo>
                    <a:pt x="12392" y="160383"/>
                  </a:lnTo>
                  <a:lnTo>
                    <a:pt x="14799" y="165024"/>
                  </a:lnTo>
                  <a:lnTo>
                    <a:pt x="17357" y="169071"/>
                  </a:lnTo>
                  <a:lnTo>
                    <a:pt x="20014" y="172721"/>
                  </a:lnTo>
                  <a:lnTo>
                    <a:pt x="22738" y="177060"/>
                  </a:lnTo>
                  <a:lnTo>
                    <a:pt x="25507" y="181857"/>
                  </a:lnTo>
                  <a:lnTo>
                    <a:pt x="28305" y="186960"/>
                  </a:lnTo>
                  <a:lnTo>
                    <a:pt x="32075" y="191315"/>
                  </a:lnTo>
                  <a:lnTo>
                    <a:pt x="36494" y="195171"/>
                  </a:lnTo>
                  <a:lnTo>
                    <a:pt x="41345" y="198694"/>
                  </a:lnTo>
                  <a:lnTo>
                    <a:pt x="46484" y="201995"/>
                  </a:lnTo>
                  <a:lnTo>
                    <a:pt x="51815" y="205148"/>
                  </a:lnTo>
                  <a:lnTo>
                    <a:pt x="57274" y="208203"/>
                  </a:lnTo>
                  <a:lnTo>
                    <a:pt x="61866" y="211192"/>
                  </a:lnTo>
                  <a:lnTo>
                    <a:pt x="65879" y="214137"/>
                  </a:lnTo>
                  <a:lnTo>
                    <a:pt x="69507" y="217053"/>
                  </a:lnTo>
                  <a:lnTo>
                    <a:pt x="72878" y="218997"/>
                  </a:lnTo>
                  <a:lnTo>
                    <a:pt x="76079" y="220293"/>
                  </a:lnTo>
                  <a:lnTo>
                    <a:pt x="79165" y="221157"/>
                  </a:lnTo>
                  <a:lnTo>
                    <a:pt x="83127" y="222685"/>
                  </a:lnTo>
                  <a:lnTo>
                    <a:pt x="87674" y="224657"/>
                  </a:lnTo>
                  <a:lnTo>
                    <a:pt x="92610" y="226924"/>
                  </a:lnTo>
                  <a:lnTo>
                    <a:pt x="96852" y="228435"/>
                  </a:lnTo>
                  <a:lnTo>
                    <a:pt x="100634" y="229442"/>
                  </a:lnTo>
                  <a:lnTo>
                    <a:pt x="104108" y="230114"/>
                  </a:lnTo>
                  <a:lnTo>
                    <a:pt x="108328" y="230561"/>
                  </a:lnTo>
                  <a:lnTo>
                    <a:pt x="113047" y="230860"/>
                  </a:lnTo>
                  <a:lnTo>
                    <a:pt x="122417" y="231192"/>
                  </a:lnTo>
                  <a:lnTo>
                    <a:pt x="129757" y="231339"/>
                  </a:lnTo>
                  <a:lnTo>
                    <a:pt x="133048" y="232331"/>
                  </a:lnTo>
                  <a:lnTo>
                    <a:pt x="136194" y="233945"/>
                  </a:lnTo>
                  <a:lnTo>
                    <a:pt x="145344" y="24003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SMARTPenAnnotation421"/>
            <p:cNvSpPr/>
            <p:nvPr/>
          </p:nvSpPr>
          <p:spPr>
            <a:xfrm>
              <a:off x="4306252" y="1825942"/>
              <a:ext cx="137161" cy="25719"/>
            </a:xfrm>
            <a:custGeom>
              <a:avLst/>
              <a:gdLst/>
              <a:ahLst/>
              <a:cxnLst/>
              <a:rect l="0" t="0" r="0" b="0"/>
              <a:pathLst>
                <a:path w="137161" h="25719">
                  <a:moveTo>
                    <a:pt x="0" y="25718"/>
                  </a:moveTo>
                  <a:lnTo>
                    <a:pt x="4551" y="21167"/>
                  </a:lnTo>
                  <a:lnTo>
                    <a:pt x="6844" y="19826"/>
                  </a:lnTo>
                  <a:lnTo>
                    <a:pt x="9325" y="18932"/>
                  </a:lnTo>
                  <a:lnTo>
                    <a:pt x="11932" y="18337"/>
                  </a:lnTo>
                  <a:lnTo>
                    <a:pt x="14622" y="17939"/>
                  </a:lnTo>
                  <a:lnTo>
                    <a:pt x="17368" y="17675"/>
                  </a:lnTo>
                  <a:lnTo>
                    <a:pt x="20151" y="17498"/>
                  </a:lnTo>
                  <a:lnTo>
                    <a:pt x="28324" y="17302"/>
                  </a:lnTo>
                  <a:lnTo>
                    <a:pt x="49092" y="17176"/>
                  </a:lnTo>
                  <a:lnTo>
                    <a:pt x="54636" y="16213"/>
                  </a:lnTo>
                  <a:lnTo>
                    <a:pt x="60236" y="14619"/>
                  </a:lnTo>
                  <a:lnTo>
                    <a:pt x="65875" y="12603"/>
                  </a:lnTo>
                  <a:lnTo>
                    <a:pt x="71539" y="11260"/>
                  </a:lnTo>
                  <a:lnTo>
                    <a:pt x="77221" y="10364"/>
                  </a:lnTo>
                  <a:lnTo>
                    <a:pt x="82913" y="9767"/>
                  </a:lnTo>
                  <a:lnTo>
                    <a:pt x="87660" y="9369"/>
                  </a:lnTo>
                  <a:lnTo>
                    <a:pt x="91777" y="9103"/>
                  </a:lnTo>
                  <a:lnTo>
                    <a:pt x="95475" y="8926"/>
                  </a:lnTo>
                  <a:lnTo>
                    <a:pt x="104664" y="8730"/>
                  </a:lnTo>
                  <a:lnTo>
                    <a:pt x="109781" y="8677"/>
                  </a:lnTo>
                  <a:lnTo>
                    <a:pt x="114144" y="7690"/>
                  </a:lnTo>
                  <a:lnTo>
                    <a:pt x="118006" y="6079"/>
                  </a:lnTo>
                  <a:lnTo>
                    <a:pt x="121533" y="4053"/>
                  </a:lnTo>
                  <a:lnTo>
                    <a:pt x="124837" y="2702"/>
                  </a:lnTo>
                  <a:lnTo>
                    <a:pt x="127993" y="1801"/>
                  </a:lnTo>
                  <a:lnTo>
                    <a:pt x="137160" y="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SMARTPenAnnotation422"/>
            <p:cNvSpPr/>
            <p:nvPr/>
          </p:nvSpPr>
          <p:spPr>
            <a:xfrm>
              <a:off x="4511992" y="1697717"/>
              <a:ext cx="170946" cy="205344"/>
            </a:xfrm>
            <a:custGeom>
              <a:avLst/>
              <a:gdLst/>
              <a:ahLst/>
              <a:cxnLst/>
              <a:rect l="0" t="0" r="0" b="0"/>
              <a:pathLst>
                <a:path w="170946" h="205344">
                  <a:moveTo>
                    <a:pt x="68580" y="16783"/>
                  </a:moveTo>
                  <a:lnTo>
                    <a:pt x="73131" y="16783"/>
                  </a:lnTo>
                  <a:lnTo>
                    <a:pt x="74471" y="15830"/>
                  </a:lnTo>
                  <a:lnTo>
                    <a:pt x="75365" y="14243"/>
                  </a:lnTo>
                  <a:lnTo>
                    <a:pt x="77048" y="8563"/>
                  </a:lnTo>
                  <a:lnTo>
                    <a:pt x="77132" y="2388"/>
                  </a:lnTo>
                  <a:lnTo>
                    <a:pt x="77143" y="860"/>
                  </a:lnTo>
                  <a:lnTo>
                    <a:pt x="76194" y="452"/>
                  </a:lnTo>
                  <a:lnTo>
                    <a:pt x="72599" y="0"/>
                  </a:lnTo>
                  <a:lnTo>
                    <a:pt x="70306" y="832"/>
                  </a:lnTo>
                  <a:lnTo>
                    <a:pt x="65220" y="4296"/>
                  </a:lnTo>
                  <a:lnTo>
                    <a:pt x="62530" y="4648"/>
                  </a:lnTo>
                  <a:lnTo>
                    <a:pt x="59784" y="3930"/>
                  </a:lnTo>
                  <a:lnTo>
                    <a:pt x="57001" y="2499"/>
                  </a:lnTo>
                  <a:lnTo>
                    <a:pt x="54194" y="2498"/>
                  </a:lnTo>
                  <a:lnTo>
                    <a:pt x="51369" y="3449"/>
                  </a:lnTo>
                  <a:lnTo>
                    <a:pt x="48534" y="5037"/>
                  </a:lnTo>
                  <a:lnTo>
                    <a:pt x="44738" y="6094"/>
                  </a:lnTo>
                  <a:lnTo>
                    <a:pt x="40303" y="6800"/>
                  </a:lnTo>
                  <a:lnTo>
                    <a:pt x="35441" y="7270"/>
                  </a:lnTo>
                  <a:lnTo>
                    <a:pt x="31247" y="7583"/>
                  </a:lnTo>
                  <a:lnTo>
                    <a:pt x="27499" y="7792"/>
                  </a:lnTo>
                  <a:lnTo>
                    <a:pt x="20794" y="8024"/>
                  </a:lnTo>
                  <a:lnTo>
                    <a:pt x="9105" y="8203"/>
                  </a:lnTo>
                  <a:lnTo>
                    <a:pt x="109" y="8210"/>
                  </a:lnTo>
                  <a:lnTo>
                    <a:pt x="21" y="14101"/>
                  </a:lnTo>
                  <a:lnTo>
                    <a:pt x="0" y="84830"/>
                  </a:lnTo>
                  <a:lnTo>
                    <a:pt x="4551" y="89756"/>
                  </a:lnTo>
                  <a:lnTo>
                    <a:pt x="7381" y="92697"/>
                  </a:lnTo>
                  <a:lnTo>
                    <a:pt x="8730" y="93109"/>
                  </a:lnTo>
                  <a:lnTo>
                    <a:pt x="12770" y="93568"/>
                  </a:lnTo>
                  <a:lnTo>
                    <a:pt x="16133" y="93690"/>
                  </a:lnTo>
                  <a:lnTo>
                    <a:pt x="32679" y="93887"/>
                  </a:lnTo>
                  <a:lnTo>
                    <a:pt x="61579" y="93932"/>
                  </a:lnTo>
                  <a:lnTo>
                    <a:pt x="65818" y="92981"/>
                  </a:lnTo>
                  <a:lnTo>
                    <a:pt x="70548" y="91394"/>
                  </a:lnTo>
                  <a:lnTo>
                    <a:pt x="75607" y="89383"/>
                  </a:lnTo>
                  <a:lnTo>
                    <a:pt x="80885" y="88043"/>
                  </a:lnTo>
                  <a:lnTo>
                    <a:pt x="86308" y="87150"/>
                  </a:lnTo>
                  <a:lnTo>
                    <a:pt x="91829" y="86554"/>
                  </a:lnTo>
                  <a:lnTo>
                    <a:pt x="97414" y="87109"/>
                  </a:lnTo>
                  <a:lnTo>
                    <a:pt x="103042" y="88432"/>
                  </a:lnTo>
                  <a:lnTo>
                    <a:pt x="108700" y="90266"/>
                  </a:lnTo>
                  <a:lnTo>
                    <a:pt x="114377" y="91489"/>
                  </a:lnTo>
                  <a:lnTo>
                    <a:pt x="120066" y="92304"/>
                  </a:lnTo>
                  <a:lnTo>
                    <a:pt x="125764" y="92848"/>
                  </a:lnTo>
                  <a:lnTo>
                    <a:pt x="130515" y="93210"/>
                  </a:lnTo>
                  <a:lnTo>
                    <a:pt x="134636" y="93452"/>
                  </a:lnTo>
                  <a:lnTo>
                    <a:pt x="138334" y="93613"/>
                  </a:lnTo>
                  <a:lnTo>
                    <a:pt x="141753" y="94673"/>
                  </a:lnTo>
                  <a:lnTo>
                    <a:pt x="144984" y="96332"/>
                  </a:lnTo>
                  <a:lnTo>
                    <a:pt x="148091" y="98391"/>
                  </a:lnTo>
                  <a:lnTo>
                    <a:pt x="151115" y="100715"/>
                  </a:lnTo>
                  <a:lnTo>
                    <a:pt x="154083" y="103218"/>
                  </a:lnTo>
                  <a:lnTo>
                    <a:pt x="157015" y="105838"/>
                  </a:lnTo>
                  <a:lnTo>
                    <a:pt x="162812" y="111290"/>
                  </a:lnTo>
                  <a:lnTo>
                    <a:pt x="165691" y="114078"/>
                  </a:lnTo>
                  <a:lnTo>
                    <a:pt x="167611" y="116889"/>
                  </a:lnTo>
                  <a:lnTo>
                    <a:pt x="169744" y="122552"/>
                  </a:lnTo>
                  <a:lnTo>
                    <a:pt x="170692" y="128244"/>
                  </a:lnTo>
                  <a:lnTo>
                    <a:pt x="170945" y="131095"/>
                  </a:lnTo>
                  <a:lnTo>
                    <a:pt x="170161" y="134901"/>
                  </a:lnTo>
                  <a:lnTo>
                    <a:pt x="168685" y="139343"/>
                  </a:lnTo>
                  <a:lnTo>
                    <a:pt x="166749" y="144210"/>
                  </a:lnTo>
                  <a:lnTo>
                    <a:pt x="164506" y="148406"/>
                  </a:lnTo>
                  <a:lnTo>
                    <a:pt x="162059" y="152157"/>
                  </a:lnTo>
                  <a:lnTo>
                    <a:pt x="159474" y="155609"/>
                  </a:lnTo>
                  <a:lnTo>
                    <a:pt x="156798" y="158864"/>
                  </a:lnTo>
                  <a:lnTo>
                    <a:pt x="154062" y="161986"/>
                  </a:lnTo>
                  <a:lnTo>
                    <a:pt x="151285" y="165020"/>
                  </a:lnTo>
                  <a:lnTo>
                    <a:pt x="147530" y="167995"/>
                  </a:lnTo>
                  <a:lnTo>
                    <a:pt x="143121" y="170931"/>
                  </a:lnTo>
                  <a:lnTo>
                    <a:pt x="138276" y="173841"/>
                  </a:lnTo>
                  <a:lnTo>
                    <a:pt x="134094" y="176733"/>
                  </a:lnTo>
                  <a:lnTo>
                    <a:pt x="130354" y="179614"/>
                  </a:lnTo>
                  <a:lnTo>
                    <a:pt x="126907" y="182487"/>
                  </a:lnTo>
                  <a:lnTo>
                    <a:pt x="122705" y="185354"/>
                  </a:lnTo>
                  <a:lnTo>
                    <a:pt x="117999" y="188219"/>
                  </a:lnTo>
                  <a:lnTo>
                    <a:pt x="112956" y="191081"/>
                  </a:lnTo>
                  <a:lnTo>
                    <a:pt x="108641" y="192989"/>
                  </a:lnTo>
                  <a:lnTo>
                    <a:pt x="104813" y="194261"/>
                  </a:lnTo>
                  <a:lnTo>
                    <a:pt x="101308" y="195109"/>
                  </a:lnTo>
                  <a:lnTo>
                    <a:pt x="98019" y="196627"/>
                  </a:lnTo>
                  <a:lnTo>
                    <a:pt x="94873" y="198591"/>
                  </a:lnTo>
                  <a:lnTo>
                    <a:pt x="91824" y="200853"/>
                  </a:lnTo>
                  <a:lnTo>
                    <a:pt x="88838" y="202361"/>
                  </a:lnTo>
                  <a:lnTo>
                    <a:pt x="85895" y="203367"/>
                  </a:lnTo>
                  <a:lnTo>
                    <a:pt x="82981" y="204037"/>
                  </a:lnTo>
                  <a:lnTo>
                    <a:pt x="80086" y="204484"/>
                  </a:lnTo>
                  <a:lnTo>
                    <a:pt x="77203" y="204782"/>
                  </a:lnTo>
                  <a:lnTo>
                    <a:pt x="74329" y="204980"/>
                  </a:lnTo>
                  <a:lnTo>
                    <a:pt x="71460" y="205113"/>
                  </a:lnTo>
                  <a:lnTo>
                    <a:pt x="61704" y="205343"/>
                  </a:lnTo>
                  <a:lnTo>
                    <a:pt x="61138" y="204402"/>
                  </a:lnTo>
                  <a:lnTo>
                    <a:pt x="60761" y="202822"/>
                  </a:lnTo>
                  <a:lnTo>
                    <a:pt x="60008" y="196805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SMARTPenAnnotation423"/>
            <p:cNvSpPr/>
            <p:nvPr/>
          </p:nvSpPr>
          <p:spPr>
            <a:xfrm>
              <a:off x="4666297" y="1663064"/>
              <a:ext cx="188446" cy="290116"/>
            </a:xfrm>
            <a:custGeom>
              <a:avLst/>
              <a:gdLst/>
              <a:ahLst/>
              <a:cxnLst/>
              <a:rect l="0" t="0" r="0" b="0"/>
              <a:pathLst>
                <a:path w="188446" h="290116">
                  <a:moveTo>
                    <a:pt x="0" y="0"/>
                  </a:moveTo>
                  <a:lnTo>
                    <a:pt x="4551" y="4551"/>
                  </a:lnTo>
                  <a:lnTo>
                    <a:pt x="6844" y="5892"/>
                  </a:lnTo>
                  <a:lnTo>
                    <a:pt x="11932" y="7381"/>
                  </a:lnTo>
                  <a:lnTo>
                    <a:pt x="17368" y="8043"/>
                  </a:lnTo>
                  <a:lnTo>
                    <a:pt x="22959" y="8338"/>
                  </a:lnTo>
                  <a:lnTo>
                    <a:pt x="28619" y="8468"/>
                  </a:lnTo>
                  <a:lnTo>
                    <a:pt x="32414" y="9456"/>
                  </a:lnTo>
                  <a:lnTo>
                    <a:pt x="36850" y="11067"/>
                  </a:lnTo>
                  <a:lnTo>
                    <a:pt x="41711" y="13093"/>
                  </a:lnTo>
                  <a:lnTo>
                    <a:pt x="46857" y="15396"/>
                  </a:lnTo>
                  <a:lnTo>
                    <a:pt x="57656" y="20496"/>
                  </a:lnTo>
                  <a:lnTo>
                    <a:pt x="63202" y="22236"/>
                  </a:lnTo>
                  <a:lnTo>
                    <a:pt x="68805" y="23397"/>
                  </a:lnTo>
                  <a:lnTo>
                    <a:pt x="74445" y="24171"/>
                  </a:lnTo>
                  <a:lnTo>
                    <a:pt x="80110" y="25639"/>
                  </a:lnTo>
                  <a:lnTo>
                    <a:pt x="85792" y="27570"/>
                  </a:lnTo>
                  <a:lnTo>
                    <a:pt x="91484" y="29810"/>
                  </a:lnTo>
                  <a:lnTo>
                    <a:pt x="96232" y="33209"/>
                  </a:lnTo>
                  <a:lnTo>
                    <a:pt x="100350" y="37379"/>
                  </a:lnTo>
                  <a:lnTo>
                    <a:pt x="104047" y="42065"/>
                  </a:lnTo>
                  <a:lnTo>
                    <a:pt x="108417" y="46141"/>
                  </a:lnTo>
                  <a:lnTo>
                    <a:pt x="113236" y="49811"/>
                  </a:lnTo>
                  <a:lnTo>
                    <a:pt x="118353" y="53210"/>
                  </a:lnTo>
                  <a:lnTo>
                    <a:pt x="122717" y="56428"/>
                  </a:lnTo>
                  <a:lnTo>
                    <a:pt x="126579" y="59527"/>
                  </a:lnTo>
                  <a:lnTo>
                    <a:pt x="130106" y="62545"/>
                  </a:lnTo>
                  <a:lnTo>
                    <a:pt x="134362" y="65509"/>
                  </a:lnTo>
                  <a:lnTo>
                    <a:pt x="139105" y="68438"/>
                  </a:lnTo>
                  <a:lnTo>
                    <a:pt x="144172" y="71343"/>
                  </a:lnTo>
                  <a:lnTo>
                    <a:pt x="148502" y="75185"/>
                  </a:lnTo>
                  <a:lnTo>
                    <a:pt x="152341" y="79651"/>
                  </a:lnTo>
                  <a:lnTo>
                    <a:pt x="155853" y="84533"/>
                  </a:lnTo>
                  <a:lnTo>
                    <a:pt x="159147" y="89693"/>
                  </a:lnTo>
                  <a:lnTo>
                    <a:pt x="162296" y="95038"/>
                  </a:lnTo>
                  <a:lnTo>
                    <a:pt x="165347" y="100507"/>
                  </a:lnTo>
                  <a:lnTo>
                    <a:pt x="168334" y="105105"/>
                  </a:lnTo>
                  <a:lnTo>
                    <a:pt x="174193" y="112753"/>
                  </a:lnTo>
                  <a:lnTo>
                    <a:pt x="177088" y="117079"/>
                  </a:lnTo>
                  <a:lnTo>
                    <a:pt x="179971" y="121868"/>
                  </a:lnTo>
                  <a:lnTo>
                    <a:pt x="182846" y="126966"/>
                  </a:lnTo>
                  <a:lnTo>
                    <a:pt x="184762" y="132269"/>
                  </a:lnTo>
                  <a:lnTo>
                    <a:pt x="186040" y="137709"/>
                  </a:lnTo>
                  <a:lnTo>
                    <a:pt x="186892" y="143242"/>
                  </a:lnTo>
                  <a:lnTo>
                    <a:pt x="187460" y="148835"/>
                  </a:lnTo>
                  <a:lnTo>
                    <a:pt x="187838" y="154468"/>
                  </a:lnTo>
                  <a:lnTo>
                    <a:pt x="188090" y="160129"/>
                  </a:lnTo>
                  <a:lnTo>
                    <a:pt x="188371" y="171499"/>
                  </a:lnTo>
                  <a:lnTo>
                    <a:pt x="188445" y="177198"/>
                  </a:lnTo>
                  <a:lnTo>
                    <a:pt x="187543" y="182902"/>
                  </a:lnTo>
                  <a:lnTo>
                    <a:pt x="185989" y="188610"/>
                  </a:lnTo>
                  <a:lnTo>
                    <a:pt x="184000" y="194320"/>
                  </a:lnTo>
                  <a:lnTo>
                    <a:pt x="180769" y="200032"/>
                  </a:lnTo>
                  <a:lnTo>
                    <a:pt x="176710" y="205745"/>
                  </a:lnTo>
                  <a:lnTo>
                    <a:pt x="172099" y="211458"/>
                  </a:lnTo>
                  <a:lnTo>
                    <a:pt x="167120" y="217172"/>
                  </a:lnTo>
                  <a:lnTo>
                    <a:pt x="161896" y="222887"/>
                  </a:lnTo>
                  <a:lnTo>
                    <a:pt x="147982" y="237491"/>
                  </a:lnTo>
                  <a:lnTo>
                    <a:pt x="108977" y="276781"/>
                  </a:lnTo>
                  <a:lnTo>
                    <a:pt x="105989" y="278818"/>
                  </a:lnTo>
                  <a:lnTo>
                    <a:pt x="100129" y="281082"/>
                  </a:lnTo>
                  <a:lnTo>
                    <a:pt x="98185" y="282638"/>
                  </a:lnTo>
                  <a:lnTo>
                    <a:pt x="96889" y="284628"/>
                  </a:lnTo>
                  <a:lnTo>
                    <a:pt x="94809" y="290115"/>
                  </a:lnTo>
                  <a:lnTo>
                    <a:pt x="94639" y="289613"/>
                  </a:lnTo>
                  <a:lnTo>
                    <a:pt x="94306" y="282153"/>
                  </a:lnTo>
                  <a:lnTo>
                    <a:pt x="94298" y="274321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SMARTPenAnnotation424"/>
            <p:cNvSpPr/>
            <p:nvPr/>
          </p:nvSpPr>
          <p:spPr>
            <a:xfrm>
              <a:off x="4872037" y="1637348"/>
              <a:ext cx="180023" cy="77150"/>
            </a:xfrm>
            <a:custGeom>
              <a:avLst/>
              <a:gdLst/>
              <a:ahLst/>
              <a:cxnLst/>
              <a:rect l="0" t="0" r="0" b="0"/>
              <a:pathLst>
                <a:path w="180023" h="77150">
                  <a:moveTo>
                    <a:pt x="0" y="17144"/>
                  </a:moveTo>
                  <a:lnTo>
                    <a:pt x="0" y="12593"/>
                  </a:lnTo>
                  <a:lnTo>
                    <a:pt x="953" y="11253"/>
                  </a:lnTo>
                  <a:lnTo>
                    <a:pt x="2540" y="10359"/>
                  </a:lnTo>
                  <a:lnTo>
                    <a:pt x="6844" y="9366"/>
                  </a:lnTo>
                  <a:lnTo>
                    <a:pt x="11931" y="8925"/>
                  </a:lnTo>
                  <a:lnTo>
                    <a:pt x="13670" y="7854"/>
                  </a:lnTo>
                  <a:lnTo>
                    <a:pt x="14828" y="6189"/>
                  </a:lnTo>
                  <a:lnTo>
                    <a:pt x="15601" y="4125"/>
                  </a:lnTo>
                  <a:lnTo>
                    <a:pt x="18020" y="2750"/>
                  </a:lnTo>
                  <a:lnTo>
                    <a:pt x="21539" y="1833"/>
                  </a:lnTo>
                  <a:lnTo>
                    <a:pt x="25789" y="1222"/>
                  </a:lnTo>
                  <a:lnTo>
                    <a:pt x="29575" y="814"/>
                  </a:lnTo>
                  <a:lnTo>
                    <a:pt x="33052" y="542"/>
                  </a:lnTo>
                  <a:lnTo>
                    <a:pt x="36322" y="361"/>
                  </a:lnTo>
                  <a:lnTo>
                    <a:pt x="42496" y="160"/>
                  </a:lnTo>
                  <a:lnTo>
                    <a:pt x="54220" y="31"/>
                  </a:lnTo>
                  <a:lnTo>
                    <a:pt x="75457" y="0"/>
                  </a:lnTo>
                  <a:lnTo>
                    <a:pt x="76022" y="952"/>
                  </a:lnTo>
                  <a:lnTo>
                    <a:pt x="76399" y="2539"/>
                  </a:lnTo>
                  <a:lnTo>
                    <a:pt x="76650" y="4550"/>
                  </a:lnTo>
                  <a:lnTo>
                    <a:pt x="76818" y="6843"/>
                  </a:lnTo>
                  <a:lnTo>
                    <a:pt x="76929" y="9324"/>
                  </a:lnTo>
                  <a:lnTo>
                    <a:pt x="77053" y="14621"/>
                  </a:lnTo>
                  <a:lnTo>
                    <a:pt x="77139" y="28618"/>
                  </a:lnTo>
                  <a:lnTo>
                    <a:pt x="76191" y="30508"/>
                  </a:lnTo>
                  <a:lnTo>
                    <a:pt x="74607" y="31769"/>
                  </a:lnTo>
                  <a:lnTo>
                    <a:pt x="72598" y="32609"/>
                  </a:lnTo>
                  <a:lnTo>
                    <a:pt x="71258" y="34121"/>
                  </a:lnTo>
                  <a:lnTo>
                    <a:pt x="70366" y="36082"/>
                  </a:lnTo>
                  <a:lnTo>
                    <a:pt x="69771" y="38342"/>
                  </a:lnTo>
                  <a:lnTo>
                    <a:pt x="68421" y="40801"/>
                  </a:lnTo>
                  <a:lnTo>
                    <a:pt x="66569" y="43393"/>
                  </a:lnTo>
                  <a:lnTo>
                    <a:pt x="64382" y="46073"/>
                  </a:lnTo>
                  <a:lnTo>
                    <a:pt x="62924" y="48813"/>
                  </a:lnTo>
                  <a:lnTo>
                    <a:pt x="61952" y="51591"/>
                  </a:lnTo>
                  <a:lnTo>
                    <a:pt x="61304" y="54396"/>
                  </a:lnTo>
                  <a:lnTo>
                    <a:pt x="59919" y="57219"/>
                  </a:lnTo>
                  <a:lnTo>
                    <a:pt x="58044" y="60053"/>
                  </a:lnTo>
                  <a:lnTo>
                    <a:pt x="52741" y="66895"/>
                  </a:lnTo>
                  <a:lnTo>
                    <a:pt x="52305" y="68409"/>
                  </a:lnTo>
                  <a:lnTo>
                    <a:pt x="52015" y="70371"/>
                  </a:lnTo>
                  <a:lnTo>
                    <a:pt x="51445" y="77034"/>
                  </a:lnTo>
                  <a:lnTo>
                    <a:pt x="55988" y="77117"/>
                  </a:lnTo>
                  <a:lnTo>
                    <a:pt x="71586" y="77149"/>
                  </a:lnTo>
                  <a:lnTo>
                    <a:pt x="74394" y="76197"/>
                  </a:lnTo>
                  <a:lnTo>
                    <a:pt x="77219" y="74610"/>
                  </a:lnTo>
                  <a:lnTo>
                    <a:pt x="80054" y="72600"/>
                  </a:lnTo>
                  <a:lnTo>
                    <a:pt x="83849" y="71259"/>
                  </a:lnTo>
                  <a:lnTo>
                    <a:pt x="88285" y="70366"/>
                  </a:lnTo>
                  <a:lnTo>
                    <a:pt x="93146" y="69770"/>
                  </a:lnTo>
                  <a:lnTo>
                    <a:pt x="97340" y="68421"/>
                  </a:lnTo>
                  <a:lnTo>
                    <a:pt x="101088" y="66569"/>
                  </a:lnTo>
                  <a:lnTo>
                    <a:pt x="104540" y="64381"/>
                  </a:lnTo>
                  <a:lnTo>
                    <a:pt x="108746" y="62923"/>
                  </a:lnTo>
                  <a:lnTo>
                    <a:pt x="113455" y="61951"/>
                  </a:lnTo>
                  <a:lnTo>
                    <a:pt x="118499" y="61303"/>
                  </a:lnTo>
                  <a:lnTo>
                    <a:pt x="123767" y="59918"/>
                  </a:lnTo>
                  <a:lnTo>
                    <a:pt x="129184" y="58043"/>
                  </a:lnTo>
                  <a:lnTo>
                    <a:pt x="134700" y="55840"/>
                  </a:lnTo>
                  <a:lnTo>
                    <a:pt x="140283" y="54371"/>
                  </a:lnTo>
                  <a:lnTo>
                    <a:pt x="145909" y="53392"/>
                  </a:lnTo>
                  <a:lnTo>
                    <a:pt x="151566" y="52739"/>
                  </a:lnTo>
                  <a:lnTo>
                    <a:pt x="156289" y="52304"/>
                  </a:lnTo>
                  <a:lnTo>
                    <a:pt x="160390" y="52014"/>
                  </a:lnTo>
                  <a:lnTo>
                    <a:pt x="164077" y="51821"/>
                  </a:lnTo>
                  <a:lnTo>
                    <a:pt x="170713" y="51606"/>
                  </a:lnTo>
                  <a:lnTo>
                    <a:pt x="180022" y="51434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SMARTPenAnnotation425"/>
            <p:cNvSpPr/>
            <p:nvPr/>
          </p:nvSpPr>
          <p:spPr>
            <a:xfrm>
              <a:off x="5094922" y="1825942"/>
              <a:ext cx="128588" cy="8573"/>
            </a:xfrm>
            <a:custGeom>
              <a:avLst/>
              <a:gdLst/>
              <a:ahLst/>
              <a:cxnLst/>
              <a:rect l="0" t="0" r="0" b="0"/>
              <a:pathLst>
                <a:path w="128588" h="8573">
                  <a:moveTo>
                    <a:pt x="0" y="8572"/>
                  </a:moveTo>
                  <a:lnTo>
                    <a:pt x="15922" y="8572"/>
                  </a:lnTo>
                  <a:lnTo>
                    <a:pt x="17283" y="7620"/>
                  </a:lnTo>
                  <a:lnTo>
                    <a:pt x="19142" y="6033"/>
                  </a:lnTo>
                  <a:lnTo>
                    <a:pt x="21333" y="4022"/>
                  </a:lnTo>
                  <a:lnTo>
                    <a:pt x="23748" y="2681"/>
                  </a:lnTo>
                  <a:lnTo>
                    <a:pt x="26309" y="1787"/>
                  </a:lnTo>
                  <a:lnTo>
                    <a:pt x="28969" y="1192"/>
                  </a:lnTo>
                  <a:lnTo>
                    <a:pt x="32648" y="794"/>
                  </a:lnTo>
                  <a:lnTo>
                    <a:pt x="37005" y="530"/>
                  </a:lnTo>
                  <a:lnTo>
                    <a:pt x="45974" y="236"/>
                  </a:lnTo>
                  <a:lnTo>
                    <a:pt x="59494" y="47"/>
                  </a:lnTo>
                  <a:lnTo>
                    <a:pt x="128587" y="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SMARTPenAnnotation426"/>
            <p:cNvSpPr/>
            <p:nvPr/>
          </p:nvSpPr>
          <p:spPr>
            <a:xfrm>
              <a:off x="5643562" y="1423035"/>
              <a:ext cx="951548" cy="68578"/>
            </a:xfrm>
            <a:custGeom>
              <a:avLst/>
              <a:gdLst/>
              <a:ahLst/>
              <a:cxnLst/>
              <a:rect l="0" t="0" r="0" b="0"/>
              <a:pathLst>
                <a:path w="951548" h="68578">
                  <a:moveTo>
                    <a:pt x="0" y="60007"/>
                  </a:moveTo>
                  <a:lnTo>
                    <a:pt x="7381" y="60007"/>
                  </a:lnTo>
                  <a:lnTo>
                    <a:pt x="8730" y="60960"/>
                  </a:lnTo>
                  <a:lnTo>
                    <a:pt x="10583" y="62547"/>
                  </a:lnTo>
                  <a:lnTo>
                    <a:pt x="15849" y="67388"/>
                  </a:lnTo>
                  <a:lnTo>
                    <a:pt x="19109" y="68050"/>
                  </a:lnTo>
                  <a:lnTo>
                    <a:pt x="48600" y="68573"/>
                  </a:lnTo>
                  <a:lnTo>
                    <a:pt x="54303" y="68577"/>
                  </a:lnTo>
                  <a:lnTo>
                    <a:pt x="57157" y="67625"/>
                  </a:lnTo>
                  <a:lnTo>
                    <a:pt x="60012" y="66038"/>
                  </a:lnTo>
                  <a:lnTo>
                    <a:pt x="62868" y="64028"/>
                  </a:lnTo>
                  <a:lnTo>
                    <a:pt x="65725" y="62688"/>
                  </a:lnTo>
                  <a:lnTo>
                    <a:pt x="71438" y="61198"/>
                  </a:lnTo>
                  <a:lnTo>
                    <a:pt x="98284" y="60077"/>
                  </a:lnTo>
                  <a:lnTo>
                    <a:pt x="142919" y="60010"/>
                  </a:lnTo>
                  <a:lnTo>
                    <a:pt x="147667" y="59056"/>
                  </a:lnTo>
                  <a:lnTo>
                    <a:pt x="151785" y="57468"/>
                  </a:lnTo>
                  <a:lnTo>
                    <a:pt x="155482" y="55457"/>
                  </a:lnTo>
                  <a:lnTo>
                    <a:pt x="159852" y="54116"/>
                  </a:lnTo>
                  <a:lnTo>
                    <a:pt x="175105" y="52229"/>
                  </a:lnTo>
                  <a:lnTo>
                    <a:pt x="202988" y="51539"/>
                  </a:lnTo>
                  <a:lnTo>
                    <a:pt x="237182" y="51444"/>
                  </a:lnTo>
                  <a:lnTo>
                    <a:pt x="242894" y="50488"/>
                  </a:lnTo>
                  <a:lnTo>
                    <a:pt x="248607" y="48899"/>
                  </a:lnTo>
                  <a:lnTo>
                    <a:pt x="254320" y="46886"/>
                  </a:lnTo>
                  <a:lnTo>
                    <a:pt x="260987" y="45545"/>
                  </a:lnTo>
                  <a:lnTo>
                    <a:pt x="283069" y="43657"/>
                  </a:lnTo>
                  <a:lnTo>
                    <a:pt x="310621" y="43019"/>
                  </a:lnTo>
                  <a:lnTo>
                    <a:pt x="361355" y="42871"/>
                  </a:lnTo>
                  <a:lnTo>
                    <a:pt x="368538" y="41916"/>
                  </a:lnTo>
                  <a:lnTo>
                    <a:pt x="375232" y="40326"/>
                  </a:lnTo>
                  <a:lnTo>
                    <a:pt x="381600" y="38314"/>
                  </a:lnTo>
                  <a:lnTo>
                    <a:pt x="388703" y="36972"/>
                  </a:lnTo>
                  <a:lnTo>
                    <a:pt x="412351" y="35084"/>
                  </a:lnTo>
                  <a:lnTo>
                    <a:pt x="437456" y="34525"/>
                  </a:lnTo>
                  <a:lnTo>
                    <a:pt x="475543" y="34321"/>
                  </a:lnTo>
                  <a:lnTo>
                    <a:pt x="482764" y="33358"/>
                  </a:lnTo>
                  <a:lnTo>
                    <a:pt x="490435" y="31763"/>
                  </a:lnTo>
                  <a:lnTo>
                    <a:pt x="498407" y="29748"/>
                  </a:lnTo>
                  <a:lnTo>
                    <a:pt x="506578" y="28404"/>
                  </a:lnTo>
                  <a:lnTo>
                    <a:pt x="531733" y="26513"/>
                  </a:lnTo>
                  <a:lnTo>
                    <a:pt x="558235" y="25953"/>
                  </a:lnTo>
                  <a:lnTo>
                    <a:pt x="634014" y="25726"/>
                  </a:lnTo>
                  <a:lnTo>
                    <a:pt x="642704" y="24771"/>
                  </a:lnTo>
                  <a:lnTo>
                    <a:pt x="651354" y="23181"/>
                  </a:lnTo>
                  <a:lnTo>
                    <a:pt x="659979" y="21169"/>
                  </a:lnTo>
                  <a:lnTo>
                    <a:pt x="668586" y="19827"/>
                  </a:lnTo>
                  <a:lnTo>
                    <a:pt x="694352" y="17939"/>
                  </a:lnTo>
                  <a:lnTo>
                    <a:pt x="721037" y="16428"/>
                  </a:lnTo>
                  <a:lnTo>
                    <a:pt x="731198" y="14762"/>
                  </a:lnTo>
                  <a:lnTo>
                    <a:pt x="741783" y="12698"/>
                  </a:lnTo>
                  <a:lnTo>
                    <a:pt x="751698" y="11323"/>
                  </a:lnTo>
                  <a:lnTo>
                    <a:pt x="779303" y="9387"/>
                  </a:lnTo>
                  <a:lnTo>
                    <a:pt x="806532" y="8814"/>
                  </a:lnTo>
                  <a:lnTo>
                    <a:pt x="827406" y="8679"/>
                  </a:lnTo>
                  <a:lnTo>
                    <a:pt x="836402" y="7691"/>
                  </a:lnTo>
                  <a:lnTo>
                    <a:pt x="844304" y="6080"/>
                  </a:lnTo>
                  <a:lnTo>
                    <a:pt x="851477" y="4053"/>
                  </a:lnTo>
                  <a:lnTo>
                    <a:pt x="859117" y="2702"/>
                  </a:lnTo>
                  <a:lnTo>
                    <a:pt x="882568" y="800"/>
                  </a:lnTo>
                  <a:lnTo>
                    <a:pt x="908042" y="158"/>
                  </a:lnTo>
                  <a:lnTo>
                    <a:pt x="950894" y="0"/>
                  </a:lnTo>
                  <a:lnTo>
                    <a:pt x="951112" y="953"/>
                  </a:lnTo>
                  <a:lnTo>
                    <a:pt x="951257" y="2540"/>
                  </a:lnTo>
                  <a:lnTo>
                    <a:pt x="951547" y="8572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SMARTPenAnnotation427"/>
            <p:cNvSpPr/>
            <p:nvPr/>
          </p:nvSpPr>
          <p:spPr>
            <a:xfrm>
              <a:off x="5300665" y="1688782"/>
              <a:ext cx="265745" cy="93942"/>
            </a:xfrm>
            <a:custGeom>
              <a:avLst/>
              <a:gdLst/>
              <a:ahLst/>
              <a:cxnLst/>
              <a:rect l="0" t="0" r="0" b="0"/>
              <a:pathLst>
                <a:path w="265745" h="93942">
                  <a:moveTo>
                    <a:pt x="34287" y="0"/>
                  </a:moveTo>
                  <a:lnTo>
                    <a:pt x="34287" y="4551"/>
                  </a:lnTo>
                  <a:lnTo>
                    <a:pt x="33335" y="6844"/>
                  </a:lnTo>
                  <a:lnTo>
                    <a:pt x="31747" y="9325"/>
                  </a:lnTo>
                  <a:lnTo>
                    <a:pt x="29737" y="11932"/>
                  </a:lnTo>
                  <a:lnTo>
                    <a:pt x="27443" y="14622"/>
                  </a:lnTo>
                  <a:lnTo>
                    <a:pt x="24962" y="17368"/>
                  </a:lnTo>
                  <a:lnTo>
                    <a:pt x="22355" y="20151"/>
                  </a:lnTo>
                  <a:lnTo>
                    <a:pt x="20618" y="22959"/>
                  </a:lnTo>
                  <a:lnTo>
                    <a:pt x="19459" y="25784"/>
                  </a:lnTo>
                  <a:lnTo>
                    <a:pt x="18687" y="28619"/>
                  </a:lnTo>
                  <a:lnTo>
                    <a:pt x="17220" y="31462"/>
                  </a:lnTo>
                  <a:lnTo>
                    <a:pt x="15289" y="34310"/>
                  </a:lnTo>
                  <a:lnTo>
                    <a:pt x="13049" y="37161"/>
                  </a:lnTo>
                  <a:lnTo>
                    <a:pt x="10603" y="40966"/>
                  </a:lnTo>
                  <a:lnTo>
                    <a:pt x="8021" y="45408"/>
                  </a:lnTo>
                  <a:lnTo>
                    <a:pt x="5346" y="50275"/>
                  </a:lnTo>
                  <a:lnTo>
                    <a:pt x="3563" y="54472"/>
                  </a:lnTo>
                  <a:lnTo>
                    <a:pt x="2374" y="58222"/>
                  </a:lnTo>
                  <a:lnTo>
                    <a:pt x="467" y="66534"/>
                  </a:lnTo>
                  <a:lnTo>
                    <a:pt x="311" y="68169"/>
                  </a:lnTo>
                  <a:lnTo>
                    <a:pt x="206" y="70211"/>
                  </a:lnTo>
                  <a:lnTo>
                    <a:pt x="90" y="75020"/>
                  </a:lnTo>
                  <a:lnTo>
                    <a:pt x="0" y="85252"/>
                  </a:lnTo>
                  <a:lnTo>
                    <a:pt x="4549" y="85585"/>
                  </a:lnTo>
                  <a:lnTo>
                    <a:pt x="6842" y="86584"/>
                  </a:lnTo>
                  <a:lnTo>
                    <a:pt x="9323" y="88203"/>
                  </a:lnTo>
                  <a:lnTo>
                    <a:pt x="11929" y="90234"/>
                  </a:lnTo>
                  <a:lnTo>
                    <a:pt x="15572" y="91589"/>
                  </a:lnTo>
                  <a:lnTo>
                    <a:pt x="19905" y="92492"/>
                  </a:lnTo>
                  <a:lnTo>
                    <a:pt x="24699" y="93094"/>
                  </a:lnTo>
                  <a:lnTo>
                    <a:pt x="29800" y="93495"/>
                  </a:lnTo>
                  <a:lnTo>
                    <a:pt x="35106" y="93763"/>
                  </a:lnTo>
                  <a:lnTo>
                    <a:pt x="40548" y="93941"/>
                  </a:lnTo>
                  <a:lnTo>
                    <a:pt x="46081" y="93107"/>
                  </a:lnTo>
                  <a:lnTo>
                    <a:pt x="51675" y="91599"/>
                  </a:lnTo>
                  <a:lnTo>
                    <a:pt x="57309" y="89641"/>
                  </a:lnTo>
                  <a:lnTo>
                    <a:pt x="62970" y="88336"/>
                  </a:lnTo>
                  <a:lnTo>
                    <a:pt x="68649" y="87465"/>
                  </a:lnTo>
                  <a:lnTo>
                    <a:pt x="74340" y="86885"/>
                  </a:lnTo>
                  <a:lnTo>
                    <a:pt x="80039" y="86499"/>
                  </a:lnTo>
                  <a:lnTo>
                    <a:pt x="85743" y="86241"/>
                  </a:lnTo>
                  <a:lnTo>
                    <a:pt x="98114" y="85954"/>
                  </a:lnTo>
                  <a:lnTo>
                    <a:pt x="265744" y="85725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SMARTPenAnnotation428"/>
            <p:cNvSpPr/>
            <p:nvPr/>
          </p:nvSpPr>
          <p:spPr>
            <a:xfrm>
              <a:off x="5489257" y="1680210"/>
              <a:ext cx="60009" cy="240030"/>
            </a:xfrm>
            <a:custGeom>
              <a:avLst/>
              <a:gdLst/>
              <a:ahLst/>
              <a:cxnLst/>
              <a:rect l="0" t="0" r="0" b="0"/>
              <a:pathLst>
                <a:path w="60009" h="240030">
                  <a:moveTo>
                    <a:pt x="0" y="0"/>
                  </a:moveTo>
                  <a:lnTo>
                    <a:pt x="4551" y="0"/>
                  </a:lnTo>
                  <a:lnTo>
                    <a:pt x="5892" y="952"/>
                  </a:lnTo>
                  <a:lnTo>
                    <a:pt x="6785" y="2540"/>
                  </a:lnTo>
                  <a:lnTo>
                    <a:pt x="7381" y="4550"/>
                  </a:lnTo>
                  <a:lnTo>
                    <a:pt x="8043" y="11865"/>
                  </a:lnTo>
                  <a:lnTo>
                    <a:pt x="8337" y="20513"/>
                  </a:lnTo>
                  <a:lnTo>
                    <a:pt x="8468" y="27532"/>
                  </a:lnTo>
                  <a:lnTo>
                    <a:pt x="9455" y="31689"/>
                  </a:lnTo>
                  <a:lnTo>
                    <a:pt x="11066" y="36366"/>
                  </a:lnTo>
                  <a:lnTo>
                    <a:pt x="13093" y="41389"/>
                  </a:lnTo>
                  <a:lnTo>
                    <a:pt x="14444" y="45690"/>
                  </a:lnTo>
                  <a:lnTo>
                    <a:pt x="15945" y="53009"/>
                  </a:lnTo>
                  <a:lnTo>
                    <a:pt x="16344" y="57247"/>
                  </a:lnTo>
                  <a:lnTo>
                    <a:pt x="16611" y="61977"/>
                  </a:lnTo>
                  <a:lnTo>
                    <a:pt x="16908" y="72313"/>
                  </a:lnTo>
                  <a:lnTo>
                    <a:pt x="17135" y="117191"/>
                  </a:lnTo>
                  <a:lnTo>
                    <a:pt x="18092" y="122895"/>
                  </a:lnTo>
                  <a:lnTo>
                    <a:pt x="19681" y="128602"/>
                  </a:lnTo>
                  <a:lnTo>
                    <a:pt x="21693" y="134312"/>
                  </a:lnTo>
                  <a:lnTo>
                    <a:pt x="23035" y="140024"/>
                  </a:lnTo>
                  <a:lnTo>
                    <a:pt x="23929" y="145737"/>
                  </a:lnTo>
                  <a:lnTo>
                    <a:pt x="24525" y="151450"/>
                  </a:lnTo>
                  <a:lnTo>
                    <a:pt x="24923" y="157164"/>
                  </a:lnTo>
                  <a:lnTo>
                    <a:pt x="25187" y="162878"/>
                  </a:lnTo>
                  <a:lnTo>
                    <a:pt x="25561" y="177483"/>
                  </a:lnTo>
                  <a:lnTo>
                    <a:pt x="25613" y="181187"/>
                  </a:lnTo>
                  <a:lnTo>
                    <a:pt x="26600" y="185561"/>
                  </a:lnTo>
                  <a:lnTo>
                    <a:pt x="28211" y="190382"/>
                  </a:lnTo>
                  <a:lnTo>
                    <a:pt x="30238" y="195501"/>
                  </a:lnTo>
                  <a:lnTo>
                    <a:pt x="32541" y="199866"/>
                  </a:lnTo>
                  <a:lnTo>
                    <a:pt x="35029" y="203729"/>
                  </a:lnTo>
                  <a:lnTo>
                    <a:pt x="37640" y="207257"/>
                  </a:lnTo>
                  <a:lnTo>
                    <a:pt x="39381" y="210561"/>
                  </a:lnTo>
                  <a:lnTo>
                    <a:pt x="40541" y="213716"/>
                  </a:lnTo>
                  <a:lnTo>
                    <a:pt x="41831" y="219762"/>
                  </a:lnTo>
                  <a:lnTo>
                    <a:pt x="42404" y="225624"/>
                  </a:lnTo>
                  <a:lnTo>
                    <a:pt x="43510" y="227569"/>
                  </a:lnTo>
                  <a:lnTo>
                    <a:pt x="45199" y="228865"/>
                  </a:lnTo>
                  <a:lnTo>
                    <a:pt x="50203" y="230945"/>
                  </a:lnTo>
                  <a:lnTo>
                    <a:pt x="50614" y="232068"/>
                  </a:lnTo>
                  <a:lnTo>
                    <a:pt x="51070" y="235856"/>
                  </a:lnTo>
                  <a:lnTo>
                    <a:pt x="52145" y="237247"/>
                  </a:lnTo>
                  <a:lnTo>
                    <a:pt x="53813" y="238175"/>
                  </a:lnTo>
                  <a:lnTo>
                    <a:pt x="60008" y="240029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SMARTPenAnnotation429"/>
            <p:cNvSpPr/>
            <p:nvPr/>
          </p:nvSpPr>
          <p:spPr>
            <a:xfrm>
              <a:off x="5583599" y="1594485"/>
              <a:ext cx="171406" cy="368618"/>
            </a:xfrm>
            <a:custGeom>
              <a:avLst/>
              <a:gdLst/>
              <a:ahLst/>
              <a:cxnLst/>
              <a:rect l="0" t="0" r="0" b="0"/>
              <a:pathLst>
                <a:path w="171406" h="368618">
                  <a:moveTo>
                    <a:pt x="137116" y="0"/>
                  </a:moveTo>
                  <a:lnTo>
                    <a:pt x="128896" y="0"/>
                  </a:lnTo>
                  <a:lnTo>
                    <a:pt x="128648" y="4550"/>
                  </a:lnTo>
                  <a:lnTo>
                    <a:pt x="127660" y="5891"/>
                  </a:lnTo>
                  <a:lnTo>
                    <a:pt x="126050" y="6785"/>
                  </a:lnTo>
                  <a:lnTo>
                    <a:pt x="124023" y="7380"/>
                  </a:lnTo>
                  <a:lnTo>
                    <a:pt x="122672" y="8730"/>
                  </a:lnTo>
                  <a:lnTo>
                    <a:pt x="121772" y="10582"/>
                  </a:lnTo>
                  <a:lnTo>
                    <a:pt x="121171" y="12770"/>
                  </a:lnTo>
                  <a:lnTo>
                    <a:pt x="117964" y="17740"/>
                  </a:lnTo>
                  <a:lnTo>
                    <a:pt x="113364" y="23124"/>
                  </a:lnTo>
                  <a:lnTo>
                    <a:pt x="108144" y="28692"/>
                  </a:lnTo>
                  <a:lnTo>
                    <a:pt x="104466" y="31510"/>
                  </a:lnTo>
                  <a:lnTo>
                    <a:pt x="100109" y="34342"/>
                  </a:lnTo>
                  <a:lnTo>
                    <a:pt x="95300" y="37182"/>
                  </a:lnTo>
                  <a:lnTo>
                    <a:pt x="91141" y="40980"/>
                  </a:lnTo>
                  <a:lnTo>
                    <a:pt x="87416" y="45418"/>
                  </a:lnTo>
                  <a:lnTo>
                    <a:pt x="83980" y="50281"/>
                  </a:lnTo>
                  <a:lnTo>
                    <a:pt x="79784" y="55428"/>
                  </a:lnTo>
                  <a:lnTo>
                    <a:pt x="75082" y="60764"/>
                  </a:lnTo>
                  <a:lnTo>
                    <a:pt x="70042" y="66227"/>
                  </a:lnTo>
                  <a:lnTo>
                    <a:pt x="65730" y="72726"/>
                  </a:lnTo>
                  <a:lnTo>
                    <a:pt x="61902" y="79916"/>
                  </a:lnTo>
                  <a:lnTo>
                    <a:pt x="58398" y="87567"/>
                  </a:lnTo>
                  <a:lnTo>
                    <a:pt x="54158" y="94573"/>
                  </a:lnTo>
                  <a:lnTo>
                    <a:pt x="49425" y="101149"/>
                  </a:lnTo>
                  <a:lnTo>
                    <a:pt x="44366" y="107437"/>
                  </a:lnTo>
                  <a:lnTo>
                    <a:pt x="40040" y="113535"/>
                  </a:lnTo>
                  <a:lnTo>
                    <a:pt x="36203" y="119505"/>
                  </a:lnTo>
                  <a:lnTo>
                    <a:pt x="32694" y="125390"/>
                  </a:lnTo>
                  <a:lnTo>
                    <a:pt x="29401" y="131218"/>
                  </a:lnTo>
                  <a:lnTo>
                    <a:pt x="23202" y="142774"/>
                  </a:lnTo>
                  <a:lnTo>
                    <a:pt x="5705" y="177156"/>
                  </a:lnTo>
                  <a:lnTo>
                    <a:pt x="2511" y="188591"/>
                  </a:lnTo>
                  <a:lnTo>
                    <a:pt x="1091" y="200023"/>
                  </a:lnTo>
                  <a:lnTo>
                    <a:pt x="460" y="211454"/>
                  </a:lnTo>
                  <a:lnTo>
                    <a:pt x="180" y="222884"/>
                  </a:lnTo>
                  <a:lnTo>
                    <a:pt x="0" y="245744"/>
                  </a:lnTo>
                  <a:lnTo>
                    <a:pt x="2515" y="257175"/>
                  </a:lnTo>
                  <a:lnTo>
                    <a:pt x="5856" y="267652"/>
                  </a:lnTo>
                  <a:lnTo>
                    <a:pt x="7340" y="275484"/>
                  </a:lnTo>
                  <a:lnTo>
                    <a:pt x="10540" y="284679"/>
                  </a:lnTo>
                  <a:lnTo>
                    <a:pt x="15137" y="294164"/>
                  </a:lnTo>
                  <a:lnTo>
                    <a:pt x="20355" y="301554"/>
                  </a:lnTo>
                  <a:lnTo>
                    <a:pt x="23080" y="304858"/>
                  </a:lnTo>
                  <a:lnTo>
                    <a:pt x="25850" y="308014"/>
                  </a:lnTo>
                  <a:lnTo>
                    <a:pt x="28649" y="311070"/>
                  </a:lnTo>
                  <a:lnTo>
                    <a:pt x="32419" y="314060"/>
                  </a:lnTo>
                  <a:lnTo>
                    <a:pt x="36838" y="317006"/>
                  </a:lnTo>
                  <a:lnTo>
                    <a:pt x="41689" y="319922"/>
                  </a:lnTo>
                  <a:lnTo>
                    <a:pt x="45875" y="322819"/>
                  </a:lnTo>
                  <a:lnTo>
                    <a:pt x="49619" y="325702"/>
                  </a:lnTo>
                  <a:lnTo>
                    <a:pt x="53067" y="328577"/>
                  </a:lnTo>
                  <a:lnTo>
                    <a:pt x="57271" y="331446"/>
                  </a:lnTo>
                  <a:lnTo>
                    <a:pt x="61978" y="334312"/>
                  </a:lnTo>
                  <a:lnTo>
                    <a:pt x="67021" y="337174"/>
                  </a:lnTo>
                  <a:lnTo>
                    <a:pt x="71336" y="339083"/>
                  </a:lnTo>
                  <a:lnTo>
                    <a:pt x="75165" y="340355"/>
                  </a:lnTo>
                  <a:lnTo>
                    <a:pt x="78670" y="341203"/>
                  </a:lnTo>
                  <a:lnTo>
                    <a:pt x="81960" y="342721"/>
                  </a:lnTo>
                  <a:lnTo>
                    <a:pt x="85105" y="344685"/>
                  </a:lnTo>
                  <a:lnTo>
                    <a:pt x="88154" y="346948"/>
                  </a:lnTo>
                  <a:lnTo>
                    <a:pt x="92092" y="348456"/>
                  </a:lnTo>
                  <a:lnTo>
                    <a:pt x="96623" y="349461"/>
                  </a:lnTo>
                  <a:lnTo>
                    <a:pt x="101548" y="350131"/>
                  </a:lnTo>
                  <a:lnTo>
                    <a:pt x="105784" y="350578"/>
                  </a:lnTo>
                  <a:lnTo>
                    <a:pt x="109560" y="350876"/>
                  </a:lnTo>
                  <a:lnTo>
                    <a:pt x="113030" y="351075"/>
                  </a:lnTo>
                  <a:lnTo>
                    <a:pt x="116296" y="352160"/>
                  </a:lnTo>
                  <a:lnTo>
                    <a:pt x="119426" y="353835"/>
                  </a:lnTo>
                  <a:lnTo>
                    <a:pt x="122465" y="355905"/>
                  </a:lnTo>
                  <a:lnTo>
                    <a:pt x="126396" y="357285"/>
                  </a:lnTo>
                  <a:lnTo>
                    <a:pt x="130921" y="358205"/>
                  </a:lnTo>
                  <a:lnTo>
                    <a:pt x="142772" y="359681"/>
                  </a:lnTo>
                  <a:lnTo>
                    <a:pt x="146932" y="359883"/>
                  </a:lnTo>
                  <a:lnTo>
                    <a:pt x="149375" y="359937"/>
                  </a:lnTo>
                  <a:lnTo>
                    <a:pt x="151004" y="360925"/>
                  </a:lnTo>
                  <a:lnTo>
                    <a:pt x="152089" y="362537"/>
                  </a:lnTo>
                  <a:lnTo>
                    <a:pt x="152813" y="364564"/>
                  </a:lnTo>
                  <a:lnTo>
                    <a:pt x="154248" y="365915"/>
                  </a:lnTo>
                  <a:lnTo>
                    <a:pt x="156157" y="366816"/>
                  </a:lnTo>
                  <a:lnTo>
                    <a:pt x="162442" y="368512"/>
                  </a:lnTo>
                  <a:lnTo>
                    <a:pt x="167268" y="368586"/>
                  </a:lnTo>
                  <a:lnTo>
                    <a:pt x="171405" y="368617"/>
                  </a:lnTo>
                  <a:lnTo>
                    <a:pt x="162833" y="368617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SMARTPenAnnotation430"/>
            <p:cNvSpPr/>
            <p:nvPr/>
          </p:nvSpPr>
          <p:spPr>
            <a:xfrm>
              <a:off x="5712142" y="1714510"/>
              <a:ext cx="184384" cy="193446"/>
            </a:xfrm>
            <a:custGeom>
              <a:avLst/>
              <a:gdLst/>
              <a:ahLst/>
              <a:cxnLst/>
              <a:rect l="0" t="0" r="0" b="0"/>
              <a:pathLst>
                <a:path w="184384" h="193446">
                  <a:moveTo>
                    <a:pt x="0" y="25707"/>
                  </a:moveTo>
                  <a:lnTo>
                    <a:pt x="4551" y="25707"/>
                  </a:lnTo>
                  <a:lnTo>
                    <a:pt x="6844" y="24754"/>
                  </a:lnTo>
                  <a:lnTo>
                    <a:pt x="11932" y="21156"/>
                  </a:lnTo>
                  <a:lnTo>
                    <a:pt x="14622" y="19816"/>
                  </a:lnTo>
                  <a:lnTo>
                    <a:pt x="20151" y="18326"/>
                  </a:lnTo>
                  <a:lnTo>
                    <a:pt x="23912" y="16976"/>
                  </a:lnTo>
                  <a:lnTo>
                    <a:pt x="28324" y="15124"/>
                  </a:lnTo>
                  <a:lnTo>
                    <a:pt x="33170" y="12937"/>
                  </a:lnTo>
                  <a:lnTo>
                    <a:pt x="38306" y="11479"/>
                  </a:lnTo>
                  <a:lnTo>
                    <a:pt x="43635" y="10506"/>
                  </a:lnTo>
                  <a:lnTo>
                    <a:pt x="49093" y="9858"/>
                  </a:lnTo>
                  <a:lnTo>
                    <a:pt x="53683" y="8474"/>
                  </a:lnTo>
                  <a:lnTo>
                    <a:pt x="57696" y="6598"/>
                  </a:lnTo>
                  <a:lnTo>
                    <a:pt x="61324" y="4395"/>
                  </a:lnTo>
                  <a:lnTo>
                    <a:pt x="65648" y="2927"/>
                  </a:lnTo>
                  <a:lnTo>
                    <a:pt x="70435" y="1948"/>
                  </a:lnTo>
                  <a:lnTo>
                    <a:pt x="75532" y="1295"/>
                  </a:lnTo>
                  <a:lnTo>
                    <a:pt x="80835" y="860"/>
                  </a:lnTo>
                  <a:lnTo>
                    <a:pt x="86275" y="570"/>
                  </a:lnTo>
                  <a:lnTo>
                    <a:pt x="100493" y="161"/>
                  </a:lnTo>
                  <a:lnTo>
                    <a:pt x="122734" y="0"/>
                  </a:lnTo>
                  <a:lnTo>
                    <a:pt x="125638" y="949"/>
                  </a:lnTo>
                  <a:lnTo>
                    <a:pt x="128526" y="2534"/>
                  </a:lnTo>
                  <a:lnTo>
                    <a:pt x="131404" y="4543"/>
                  </a:lnTo>
                  <a:lnTo>
                    <a:pt x="133323" y="6835"/>
                  </a:lnTo>
                  <a:lnTo>
                    <a:pt x="134602" y="9316"/>
                  </a:lnTo>
                  <a:lnTo>
                    <a:pt x="136023" y="14612"/>
                  </a:lnTo>
                  <a:lnTo>
                    <a:pt x="136654" y="20141"/>
                  </a:lnTo>
                  <a:lnTo>
                    <a:pt x="135871" y="22949"/>
                  </a:lnTo>
                  <a:lnTo>
                    <a:pt x="132459" y="28609"/>
                  </a:lnTo>
                  <a:lnTo>
                    <a:pt x="127768" y="34299"/>
                  </a:lnTo>
                  <a:lnTo>
                    <a:pt x="125184" y="37150"/>
                  </a:lnTo>
                  <a:lnTo>
                    <a:pt x="122509" y="40956"/>
                  </a:lnTo>
                  <a:lnTo>
                    <a:pt x="119772" y="45398"/>
                  </a:lnTo>
                  <a:lnTo>
                    <a:pt x="116995" y="50264"/>
                  </a:lnTo>
                  <a:lnTo>
                    <a:pt x="113240" y="54461"/>
                  </a:lnTo>
                  <a:lnTo>
                    <a:pt x="108830" y="58211"/>
                  </a:lnTo>
                  <a:lnTo>
                    <a:pt x="103986" y="61664"/>
                  </a:lnTo>
                  <a:lnTo>
                    <a:pt x="99804" y="64918"/>
                  </a:lnTo>
                  <a:lnTo>
                    <a:pt x="96064" y="68040"/>
                  </a:lnTo>
                  <a:lnTo>
                    <a:pt x="92618" y="71074"/>
                  </a:lnTo>
                  <a:lnTo>
                    <a:pt x="89367" y="73097"/>
                  </a:lnTo>
                  <a:lnTo>
                    <a:pt x="86248" y="74445"/>
                  </a:lnTo>
                  <a:lnTo>
                    <a:pt x="83216" y="75344"/>
                  </a:lnTo>
                  <a:lnTo>
                    <a:pt x="80243" y="76896"/>
                  </a:lnTo>
                  <a:lnTo>
                    <a:pt x="77307" y="78883"/>
                  </a:lnTo>
                  <a:lnTo>
                    <a:pt x="74398" y="81160"/>
                  </a:lnTo>
                  <a:lnTo>
                    <a:pt x="72459" y="83631"/>
                  </a:lnTo>
                  <a:lnTo>
                    <a:pt x="71166" y="86230"/>
                  </a:lnTo>
                  <a:lnTo>
                    <a:pt x="68625" y="94147"/>
                  </a:lnTo>
                  <a:lnTo>
                    <a:pt x="73144" y="94246"/>
                  </a:lnTo>
                  <a:lnTo>
                    <a:pt x="75433" y="93307"/>
                  </a:lnTo>
                  <a:lnTo>
                    <a:pt x="80516" y="89724"/>
                  </a:lnTo>
                  <a:lnTo>
                    <a:pt x="83205" y="88388"/>
                  </a:lnTo>
                  <a:lnTo>
                    <a:pt x="88732" y="86903"/>
                  </a:lnTo>
                  <a:lnTo>
                    <a:pt x="92492" y="86507"/>
                  </a:lnTo>
                  <a:lnTo>
                    <a:pt x="96904" y="86243"/>
                  </a:lnTo>
                  <a:lnTo>
                    <a:pt x="101750" y="86067"/>
                  </a:lnTo>
                  <a:lnTo>
                    <a:pt x="106886" y="84997"/>
                  </a:lnTo>
                  <a:lnTo>
                    <a:pt x="112215" y="83331"/>
                  </a:lnTo>
                  <a:lnTo>
                    <a:pt x="117673" y="81268"/>
                  </a:lnTo>
                  <a:lnTo>
                    <a:pt x="123216" y="79893"/>
                  </a:lnTo>
                  <a:lnTo>
                    <a:pt x="128816" y="78976"/>
                  </a:lnTo>
                  <a:lnTo>
                    <a:pt x="134455" y="78365"/>
                  </a:lnTo>
                  <a:lnTo>
                    <a:pt x="139167" y="78909"/>
                  </a:lnTo>
                  <a:lnTo>
                    <a:pt x="143260" y="80225"/>
                  </a:lnTo>
                  <a:lnTo>
                    <a:pt x="146942" y="82055"/>
                  </a:lnTo>
                  <a:lnTo>
                    <a:pt x="150349" y="83275"/>
                  </a:lnTo>
                  <a:lnTo>
                    <a:pt x="153572" y="84088"/>
                  </a:lnTo>
                  <a:lnTo>
                    <a:pt x="156674" y="84630"/>
                  </a:lnTo>
                  <a:lnTo>
                    <a:pt x="160647" y="85944"/>
                  </a:lnTo>
                  <a:lnTo>
                    <a:pt x="165201" y="87773"/>
                  </a:lnTo>
                  <a:lnTo>
                    <a:pt x="170141" y="89944"/>
                  </a:lnTo>
                  <a:lnTo>
                    <a:pt x="173435" y="92344"/>
                  </a:lnTo>
                  <a:lnTo>
                    <a:pt x="175631" y="94897"/>
                  </a:lnTo>
                  <a:lnTo>
                    <a:pt x="179023" y="100273"/>
                  </a:lnTo>
                  <a:lnTo>
                    <a:pt x="183706" y="105837"/>
                  </a:lnTo>
                  <a:lnTo>
                    <a:pt x="184383" y="108655"/>
                  </a:lnTo>
                  <a:lnTo>
                    <a:pt x="183882" y="111486"/>
                  </a:lnTo>
                  <a:lnTo>
                    <a:pt x="181738" y="117171"/>
                  </a:lnTo>
                  <a:lnTo>
                    <a:pt x="180785" y="122873"/>
                  </a:lnTo>
                  <a:lnTo>
                    <a:pt x="179578" y="125727"/>
                  </a:lnTo>
                  <a:lnTo>
                    <a:pt x="175697" y="131438"/>
                  </a:lnTo>
                  <a:lnTo>
                    <a:pt x="172377" y="134294"/>
                  </a:lnTo>
                  <a:lnTo>
                    <a:pt x="168258" y="137151"/>
                  </a:lnTo>
                  <a:lnTo>
                    <a:pt x="163607" y="140008"/>
                  </a:lnTo>
                  <a:lnTo>
                    <a:pt x="159554" y="143818"/>
                  </a:lnTo>
                  <a:lnTo>
                    <a:pt x="155899" y="148262"/>
                  </a:lnTo>
                  <a:lnTo>
                    <a:pt x="152510" y="153131"/>
                  </a:lnTo>
                  <a:lnTo>
                    <a:pt x="149299" y="157329"/>
                  </a:lnTo>
                  <a:lnTo>
                    <a:pt x="146205" y="161080"/>
                  </a:lnTo>
                  <a:lnTo>
                    <a:pt x="143190" y="164533"/>
                  </a:lnTo>
                  <a:lnTo>
                    <a:pt x="139275" y="167788"/>
                  </a:lnTo>
                  <a:lnTo>
                    <a:pt x="134760" y="170910"/>
                  </a:lnTo>
                  <a:lnTo>
                    <a:pt x="129845" y="173944"/>
                  </a:lnTo>
                  <a:lnTo>
                    <a:pt x="125616" y="175967"/>
                  </a:lnTo>
                  <a:lnTo>
                    <a:pt x="121844" y="177315"/>
                  </a:lnTo>
                  <a:lnTo>
                    <a:pt x="118377" y="178214"/>
                  </a:lnTo>
                  <a:lnTo>
                    <a:pt x="115113" y="179766"/>
                  </a:lnTo>
                  <a:lnTo>
                    <a:pt x="111985" y="181753"/>
                  </a:lnTo>
                  <a:lnTo>
                    <a:pt x="108946" y="184030"/>
                  </a:lnTo>
                  <a:lnTo>
                    <a:pt x="105016" y="185548"/>
                  </a:lnTo>
                  <a:lnTo>
                    <a:pt x="100491" y="186560"/>
                  </a:lnTo>
                  <a:lnTo>
                    <a:pt x="95569" y="187235"/>
                  </a:lnTo>
                  <a:lnTo>
                    <a:pt x="91335" y="187685"/>
                  </a:lnTo>
                  <a:lnTo>
                    <a:pt x="87560" y="187985"/>
                  </a:lnTo>
                  <a:lnTo>
                    <a:pt x="84091" y="188185"/>
                  </a:lnTo>
                  <a:lnTo>
                    <a:pt x="80826" y="189270"/>
                  </a:lnTo>
                  <a:lnTo>
                    <a:pt x="77696" y="190947"/>
                  </a:lnTo>
                  <a:lnTo>
                    <a:pt x="74658" y="193017"/>
                  </a:lnTo>
                  <a:lnTo>
                    <a:pt x="72632" y="193445"/>
                  </a:lnTo>
                  <a:lnTo>
                    <a:pt x="71281" y="192777"/>
                  </a:lnTo>
                  <a:lnTo>
                    <a:pt x="70381" y="191379"/>
                  </a:lnTo>
                  <a:lnTo>
                    <a:pt x="68828" y="190448"/>
                  </a:lnTo>
                  <a:lnTo>
                    <a:pt x="64563" y="189413"/>
                  </a:lnTo>
                  <a:lnTo>
                    <a:pt x="60008" y="188585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SMARTPenAnnotation431"/>
            <p:cNvSpPr/>
            <p:nvPr/>
          </p:nvSpPr>
          <p:spPr>
            <a:xfrm>
              <a:off x="5857875" y="1637347"/>
              <a:ext cx="213798" cy="282893"/>
            </a:xfrm>
            <a:custGeom>
              <a:avLst/>
              <a:gdLst/>
              <a:ahLst/>
              <a:cxnLst/>
              <a:rect l="0" t="0" r="0" b="0"/>
              <a:pathLst>
                <a:path w="213798" h="282893">
                  <a:moveTo>
                    <a:pt x="0" y="0"/>
                  </a:moveTo>
                  <a:lnTo>
                    <a:pt x="63051" y="0"/>
                  </a:lnTo>
                  <a:lnTo>
                    <a:pt x="69656" y="953"/>
                  </a:lnTo>
                  <a:lnTo>
                    <a:pt x="75965" y="2540"/>
                  </a:lnTo>
                  <a:lnTo>
                    <a:pt x="104328" y="11932"/>
                  </a:lnTo>
                  <a:lnTo>
                    <a:pt x="111462" y="14622"/>
                  </a:lnTo>
                  <a:lnTo>
                    <a:pt x="118123" y="17368"/>
                  </a:lnTo>
                  <a:lnTo>
                    <a:pt x="124469" y="20151"/>
                  </a:lnTo>
                  <a:lnTo>
                    <a:pt x="136599" y="25784"/>
                  </a:lnTo>
                  <a:lnTo>
                    <a:pt x="159909" y="37161"/>
                  </a:lnTo>
                  <a:lnTo>
                    <a:pt x="165661" y="40966"/>
                  </a:lnTo>
                  <a:lnTo>
                    <a:pt x="171400" y="45408"/>
                  </a:lnTo>
                  <a:lnTo>
                    <a:pt x="177132" y="50275"/>
                  </a:lnTo>
                  <a:lnTo>
                    <a:pt x="181905" y="55424"/>
                  </a:lnTo>
                  <a:lnTo>
                    <a:pt x="186040" y="60762"/>
                  </a:lnTo>
                  <a:lnTo>
                    <a:pt x="189749" y="66225"/>
                  </a:lnTo>
                  <a:lnTo>
                    <a:pt x="193174" y="71773"/>
                  </a:lnTo>
                  <a:lnTo>
                    <a:pt x="196410" y="77376"/>
                  </a:lnTo>
                  <a:lnTo>
                    <a:pt x="202546" y="88682"/>
                  </a:lnTo>
                  <a:lnTo>
                    <a:pt x="208448" y="100057"/>
                  </a:lnTo>
                  <a:lnTo>
                    <a:pt x="210403" y="106709"/>
                  </a:lnTo>
                  <a:lnTo>
                    <a:pt x="211706" y="114002"/>
                  </a:lnTo>
                  <a:lnTo>
                    <a:pt x="212575" y="121721"/>
                  </a:lnTo>
                  <a:lnTo>
                    <a:pt x="213154" y="128773"/>
                  </a:lnTo>
                  <a:lnTo>
                    <a:pt x="213540" y="135378"/>
                  </a:lnTo>
                  <a:lnTo>
                    <a:pt x="213797" y="141687"/>
                  </a:lnTo>
                  <a:lnTo>
                    <a:pt x="213016" y="147798"/>
                  </a:lnTo>
                  <a:lnTo>
                    <a:pt x="211543" y="153777"/>
                  </a:lnTo>
                  <a:lnTo>
                    <a:pt x="209609" y="159668"/>
                  </a:lnTo>
                  <a:lnTo>
                    <a:pt x="207367" y="165500"/>
                  </a:lnTo>
                  <a:lnTo>
                    <a:pt x="204919" y="171294"/>
                  </a:lnTo>
                  <a:lnTo>
                    <a:pt x="202335" y="177061"/>
                  </a:lnTo>
                  <a:lnTo>
                    <a:pt x="196924" y="188549"/>
                  </a:lnTo>
                  <a:lnTo>
                    <a:pt x="194147" y="194279"/>
                  </a:lnTo>
                  <a:lnTo>
                    <a:pt x="190391" y="200004"/>
                  </a:lnTo>
                  <a:lnTo>
                    <a:pt x="185983" y="205726"/>
                  </a:lnTo>
                  <a:lnTo>
                    <a:pt x="181138" y="211446"/>
                  </a:lnTo>
                  <a:lnTo>
                    <a:pt x="176957" y="217164"/>
                  </a:lnTo>
                  <a:lnTo>
                    <a:pt x="173216" y="222881"/>
                  </a:lnTo>
                  <a:lnTo>
                    <a:pt x="169769" y="228597"/>
                  </a:lnTo>
                  <a:lnTo>
                    <a:pt x="166519" y="233361"/>
                  </a:lnTo>
                  <a:lnTo>
                    <a:pt x="160368" y="241193"/>
                  </a:lnTo>
                  <a:lnTo>
                    <a:pt x="154459" y="247850"/>
                  </a:lnTo>
                  <a:lnTo>
                    <a:pt x="148658" y="253983"/>
                  </a:lnTo>
                  <a:lnTo>
                    <a:pt x="130283" y="272614"/>
                  </a:lnTo>
                  <a:lnTo>
                    <a:pt x="129718" y="274135"/>
                  </a:lnTo>
                  <a:lnTo>
                    <a:pt x="129090" y="278365"/>
                  </a:lnTo>
                  <a:lnTo>
                    <a:pt x="127970" y="279874"/>
                  </a:lnTo>
                  <a:lnTo>
                    <a:pt x="126271" y="280881"/>
                  </a:lnTo>
                  <a:lnTo>
                    <a:pt x="120015" y="282892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SMARTPenAnnotation432"/>
            <p:cNvSpPr/>
            <p:nvPr/>
          </p:nvSpPr>
          <p:spPr>
            <a:xfrm>
              <a:off x="6166519" y="1628775"/>
              <a:ext cx="119982" cy="231458"/>
            </a:xfrm>
            <a:custGeom>
              <a:avLst/>
              <a:gdLst/>
              <a:ahLst/>
              <a:cxnLst/>
              <a:rect l="0" t="0" r="0" b="0"/>
              <a:pathLst>
                <a:path w="119982" h="231458">
                  <a:moveTo>
                    <a:pt x="42828" y="0"/>
                  </a:moveTo>
                  <a:lnTo>
                    <a:pt x="50209" y="0"/>
                  </a:lnTo>
                  <a:lnTo>
                    <a:pt x="46497" y="0"/>
                  </a:lnTo>
                  <a:lnTo>
                    <a:pt x="45273" y="952"/>
                  </a:lnTo>
                  <a:lnTo>
                    <a:pt x="44458" y="2539"/>
                  </a:lnTo>
                  <a:lnTo>
                    <a:pt x="43915" y="4550"/>
                  </a:lnTo>
                  <a:lnTo>
                    <a:pt x="42600" y="5891"/>
                  </a:lnTo>
                  <a:lnTo>
                    <a:pt x="40771" y="6785"/>
                  </a:lnTo>
                  <a:lnTo>
                    <a:pt x="38599" y="7380"/>
                  </a:lnTo>
                  <a:lnTo>
                    <a:pt x="37151" y="9683"/>
                  </a:lnTo>
                  <a:lnTo>
                    <a:pt x="36186" y="13122"/>
                  </a:lnTo>
                  <a:lnTo>
                    <a:pt x="35543" y="17321"/>
                  </a:lnTo>
                  <a:lnTo>
                    <a:pt x="34161" y="22025"/>
                  </a:lnTo>
                  <a:lnTo>
                    <a:pt x="32288" y="27065"/>
                  </a:lnTo>
                  <a:lnTo>
                    <a:pt x="30086" y="32331"/>
                  </a:lnTo>
                  <a:lnTo>
                    <a:pt x="27666" y="37746"/>
                  </a:lnTo>
                  <a:lnTo>
                    <a:pt x="22437" y="48843"/>
                  </a:lnTo>
                  <a:lnTo>
                    <a:pt x="14138" y="65801"/>
                  </a:lnTo>
                  <a:lnTo>
                    <a:pt x="12271" y="71490"/>
                  </a:lnTo>
                  <a:lnTo>
                    <a:pt x="11027" y="77187"/>
                  </a:lnTo>
                  <a:lnTo>
                    <a:pt x="10198" y="82891"/>
                  </a:lnTo>
                  <a:lnTo>
                    <a:pt x="8692" y="88598"/>
                  </a:lnTo>
                  <a:lnTo>
                    <a:pt x="6735" y="94308"/>
                  </a:lnTo>
                  <a:lnTo>
                    <a:pt x="4479" y="100019"/>
                  </a:lnTo>
                  <a:lnTo>
                    <a:pt x="2974" y="105732"/>
                  </a:lnTo>
                  <a:lnTo>
                    <a:pt x="1971" y="111445"/>
                  </a:lnTo>
                  <a:lnTo>
                    <a:pt x="1303" y="117159"/>
                  </a:lnTo>
                  <a:lnTo>
                    <a:pt x="857" y="122873"/>
                  </a:lnTo>
                  <a:lnTo>
                    <a:pt x="560" y="128588"/>
                  </a:lnTo>
                  <a:lnTo>
                    <a:pt x="230" y="140018"/>
                  </a:lnTo>
                  <a:lnTo>
                    <a:pt x="0" y="168592"/>
                  </a:lnTo>
                  <a:lnTo>
                    <a:pt x="941" y="173355"/>
                  </a:lnTo>
                  <a:lnTo>
                    <a:pt x="2521" y="177482"/>
                  </a:lnTo>
                  <a:lnTo>
                    <a:pt x="6816" y="185561"/>
                  </a:lnTo>
                  <a:lnTo>
                    <a:pt x="11900" y="195501"/>
                  </a:lnTo>
                  <a:lnTo>
                    <a:pt x="14590" y="199867"/>
                  </a:lnTo>
                  <a:lnTo>
                    <a:pt x="17335" y="203729"/>
                  </a:lnTo>
                  <a:lnTo>
                    <a:pt x="20118" y="207257"/>
                  </a:lnTo>
                  <a:lnTo>
                    <a:pt x="23878" y="209609"/>
                  </a:lnTo>
                  <a:lnTo>
                    <a:pt x="28290" y="211176"/>
                  </a:lnTo>
                  <a:lnTo>
                    <a:pt x="33136" y="212222"/>
                  </a:lnTo>
                  <a:lnTo>
                    <a:pt x="37319" y="213871"/>
                  </a:lnTo>
                  <a:lnTo>
                    <a:pt x="41061" y="215923"/>
                  </a:lnTo>
                  <a:lnTo>
                    <a:pt x="44507" y="218244"/>
                  </a:lnTo>
                  <a:lnTo>
                    <a:pt x="47757" y="220743"/>
                  </a:lnTo>
                  <a:lnTo>
                    <a:pt x="50877" y="223362"/>
                  </a:lnTo>
                  <a:lnTo>
                    <a:pt x="53909" y="226060"/>
                  </a:lnTo>
                  <a:lnTo>
                    <a:pt x="57835" y="227859"/>
                  </a:lnTo>
                  <a:lnTo>
                    <a:pt x="62358" y="229058"/>
                  </a:lnTo>
                  <a:lnTo>
                    <a:pt x="67278" y="229858"/>
                  </a:lnTo>
                  <a:lnTo>
                    <a:pt x="71511" y="230391"/>
                  </a:lnTo>
                  <a:lnTo>
                    <a:pt x="75285" y="230746"/>
                  </a:lnTo>
                  <a:lnTo>
                    <a:pt x="78753" y="230983"/>
                  </a:lnTo>
                  <a:lnTo>
                    <a:pt x="82018" y="231141"/>
                  </a:lnTo>
                  <a:lnTo>
                    <a:pt x="88186" y="231317"/>
                  </a:lnTo>
                  <a:lnTo>
                    <a:pt x="119981" y="231457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SMARTPenAnnotation433"/>
            <p:cNvSpPr/>
            <p:nvPr/>
          </p:nvSpPr>
          <p:spPr>
            <a:xfrm>
              <a:off x="6320894" y="1697355"/>
              <a:ext cx="68477" cy="179657"/>
            </a:xfrm>
            <a:custGeom>
              <a:avLst/>
              <a:gdLst/>
              <a:ahLst/>
              <a:cxnLst/>
              <a:rect l="0" t="0" r="0" b="0"/>
              <a:pathLst>
                <a:path w="68477" h="179657">
                  <a:moveTo>
                    <a:pt x="8468" y="0"/>
                  </a:moveTo>
                  <a:lnTo>
                    <a:pt x="249" y="0"/>
                  </a:lnTo>
                  <a:lnTo>
                    <a:pt x="0" y="4550"/>
                  </a:lnTo>
                  <a:lnTo>
                    <a:pt x="918" y="5891"/>
                  </a:lnTo>
                  <a:lnTo>
                    <a:pt x="2482" y="6785"/>
                  </a:lnTo>
                  <a:lnTo>
                    <a:pt x="4478" y="7380"/>
                  </a:lnTo>
                  <a:lnTo>
                    <a:pt x="5808" y="8730"/>
                  </a:lnTo>
                  <a:lnTo>
                    <a:pt x="6695" y="10582"/>
                  </a:lnTo>
                  <a:lnTo>
                    <a:pt x="7680" y="15180"/>
                  </a:lnTo>
                  <a:lnTo>
                    <a:pt x="8118" y="20399"/>
                  </a:lnTo>
                  <a:lnTo>
                    <a:pt x="8313" y="25894"/>
                  </a:lnTo>
                  <a:lnTo>
                    <a:pt x="8365" y="28692"/>
                  </a:lnTo>
                  <a:lnTo>
                    <a:pt x="9351" y="31510"/>
                  </a:lnTo>
                  <a:lnTo>
                    <a:pt x="10962" y="34342"/>
                  </a:lnTo>
                  <a:lnTo>
                    <a:pt x="12988" y="37182"/>
                  </a:lnTo>
                  <a:lnTo>
                    <a:pt x="15291" y="40980"/>
                  </a:lnTo>
                  <a:lnTo>
                    <a:pt x="17779" y="45418"/>
                  </a:lnTo>
                  <a:lnTo>
                    <a:pt x="20391" y="50281"/>
                  </a:lnTo>
                  <a:lnTo>
                    <a:pt x="22132" y="55428"/>
                  </a:lnTo>
                  <a:lnTo>
                    <a:pt x="23292" y="60764"/>
                  </a:lnTo>
                  <a:lnTo>
                    <a:pt x="24066" y="66227"/>
                  </a:lnTo>
                  <a:lnTo>
                    <a:pt x="25534" y="70821"/>
                  </a:lnTo>
                  <a:lnTo>
                    <a:pt x="27465" y="74836"/>
                  </a:lnTo>
                  <a:lnTo>
                    <a:pt x="29706" y="78466"/>
                  </a:lnTo>
                  <a:lnTo>
                    <a:pt x="32151" y="82790"/>
                  </a:lnTo>
                  <a:lnTo>
                    <a:pt x="37409" y="92675"/>
                  </a:lnTo>
                  <a:lnTo>
                    <a:pt x="39192" y="97979"/>
                  </a:lnTo>
                  <a:lnTo>
                    <a:pt x="40380" y="103419"/>
                  </a:lnTo>
                  <a:lnTo>
                    <a:pt x="41173" y="108951"/>
                  </a:lnTo>
                  <a:lnTo>
                    <a:pt x="41702" y="113591"/>
                  </a:lnTo>
                  <a:lnTo>
                    <a:pt x="42054" y="117637"/>
                  </a:lnTo>
                  <a:lnTo>
                    <a:pt x="42288" y="121287"/>
                  </a:lnTo>
                  <a:lnTo>
                    <a:pt x="43397" y="125625"/>
                  </a:lnTo>
                  <a:lnTo>
                    <a:pt x="45089" y="130423"/>
                  </a:lnTo>
                  <a:lnTo>
                    <a:pt x="47170" y="135526"/>
                  </a:lnTo>
                  <a:lnTo>
                    <a:pt x="48557" y="139880"/>
                  </a:lnTo>
                  <a:lnTo>
                    <a:pt x="49481" y="143736"/>
                  </a:lnTo>
                  <a:lnTo>
                    <a:pt x="50098" y="147259"/>
                  </a:lnTo>
                  <a:lnTo>
                    <a:pt x="50508" y="150560"/>
                  </a:lnTo>
                  <a:lnTo>
                    <a:pt x="50783" y="153713"/>
                  </a:lnTo>
                  <a:lnTo>
                    <a:pt x="50965" y="156768"/>
                  </a:lnTo>
                  <a:lnTo>
                    <a:pt x="51168" y="162702"/>
                  </a:lnTo>
                  <a:lnTo>
                    <a:pt x="51222" y="165618"/>
                  </a:lnTo>
                  <a:lnTo>
                    <a:pt x="52211" y="167562"/>
                  </a:lnTo>
                  <a:lnTo>
                    <a:pt x="53823" y="168858"/>
                  </a:lnTo>
                  <a:lnTo>
                    <a:pt x="58702" y="170938"/>
                  </a:lnTo>
                  <a:lnTo>
                    <a:pt x="59103" y="172061"/>
                  </a:lnTo>
                  <a:lnTo>
                    <a:pt x="59547" y="175849"/>
                  </a:lnTo>
                  <a:lnTo>
                    <a:pt x="60618" y="177240"/>
                  </a:lnTo>
                  <a:lnTo>
                    <a:pt x="62285" y="178167"/>
                  </a:lnTo>
                  <a:lnTo>
                    <a:pt x="67253" y="179656"/>
                  </a:lnTo>
                  <a:lnTo>
                    <a:pt x="67661" y="178825"/>
                  </a:lnTo>
                  <a:lnTo>
                    <a:pt x="67932" y="177319"/>
                  </a:lnTo>
                  <a:lnTo>
                    <a:pt x="68476" y="17145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SMARTPenAnnotation434"/>
            <p:cNvSpPr/>
            <p:nvPr/>
          </p:nvSpPr>
          <p:spPr>
            <a:xfrm>
              <a:off x="6380797" y="1611630"/>
              <a:ext cx="201529" cy="342901"/>
            </a:xfrm>
            <a:custGeom>
              <a:avLst/>
              <a:gdLst/>
              <a:ahLst/>
              <a:cxnLst/>
              <a:rect l="0" t="0" r="0" b="0"/>
              <a:pathLst>
                <a:path w="201529" h="342901">
                  <a:moveTo>
                    <a:pt x="0" y="0"/>
                  </a:moveTo>
                  <a:lnTo>
                    <a:pt x="20400" y="0"/>
                  </a:lnTo>
                  <a:lnTo>
                    <a:pt x="23125" y="952"/>
                  </a:lnTo>
                  <a:lnTo>
                    <a:pt x="28693" y="4550"/>
                  </a:lnTo>
                  <a:lnTo>
                    <a:pt x="34342" y="6785"/>
                  </a:lnTo>
                  <a:lnTo>
                    <a:pt x="37182" y="7380"/>
                  </a:lnTo>
                  <a:lnTo>
                    <a:pt x="40981" y="8730"/>
                  </a:lnTo>
                  <a:lnTo>
                    <a:pt x="45418" y="10582"/>
                  </a:lnTo>
                  <a:lnTo>
                    <a:pt x="50281" y="12770"/>
                  </a:lnTo>
                  <a:lnTo>
                    <a:pt x="60765" y="17740"/>
                  </a:lnTo>
                  <a:lnTo>
                    <a:pt x="100057" y="37182"/>
                  </a:lnTo>
                  <a:lnTo>
                    <a:pt x="105757" y="40980"/>
                  </a:lnTo>
                  <a:lnTo>
                    <a:pt x="111462" y="45418"/>
                  </a:lnTo>
                  <a:lnTo>
                    <a:pt x="117171" y="50281"/>
                  </a:lnTo>
                  <a:lnTo>
                    <a:pt x="122881" y="54475"/>
                  </a:lnTo>
                  <a:lnTo>
                    <a:pt x="128594" y="58224"/>
                  </a:lnTo>
                  <a:lnTo>
                    <a:pt x="134306" y="61676"/>
                  </a:lnTo>
                  <a:lnTo>
                    <a:pt x="140021" y="65882"/>
                  </a:lnTo>
                  <a:lnTo>
                    <a:pt x="145734" y="70591"/>
                  </a:lnTo>
                  <a:lnTo>
                    <a:pt x="151449" y="75636"/>
                  </a:lnTo>
                  <a:lnTo>
                    <a:pt x="156211" y="80904"/>
                  </a:lnTo>
                  <a:lnTo>
                    <a:pt x="160338" y="86321"/>
                  </a:lnTo>
                  <a:lnTo>
                    <a:pt x="164043" y="91837"/>
                  </a:lnTo>
                  <a:lnTo>
                    <a:pt x="167464" y="97419"/>
                  </a:lnTo>
                  <a:lnTo>
                    <a:pt x="170698" y="103046"/>
                  </a:lnTo>
                  <a:lnTo>
                    <a:pt x="173806" y="108702"/>
                  </a:lnTo>
                  <a:lnTo>
                    <a:pt x="177783" y="115331"/>
                  </a:lnTo>
                  <a:lnTo>
                    <a:pt x="187282" y="130315"/>
                  </a:lnTo>
                  <a:lnTo>
                    <a:pt x="190577" y="137359"/>
                  </a:lnTo>
                  <a:lnTo>
                    <a:pt x="192774" y="143960"/>
                  </a:lnTo>
                  <a:lnTo>
                    <a:pt x="194238" y="150266"/>
                  </a:lnTo>
                  <a:lnTo>
                    <a:pt x="196168" y="156375"/>
                  </a:lnTo>
                  <a:lnTo>
                    <a:pt x="198406" y="162352"/>
                  </a:lnTo>
                  <a:lnTo>
                    <a:pt x="200851" y="168242"/>
                  </a:lnTo>
                  <a:lnTo>
                    <a:pt x="201528" y="174074"/>
                  </a:lnTo>
                  <a:lnTo>
                    <a:pt x="201027" y="179867"/>
                  </a:lnTo>
                  <a:lnTo>
                    <a:pt x="199740" y="185633"/>
                  </a:lnTo>
                  <a:lnTo>
                    <a:pt x="198882" y="191383"/>
                  </a:lnTo>
                  <a:lnTo>
                    <a:pt x="198311" y="197121"/>
                  </a:lnTo>
                  <a:lnTo>
                    <a:pt x="197930" y="202851"/>
                  </a:lnTo>
                  <a:lnTo>
                    <a:pt x="196723" y="209529"/>
                  </a:lnTo>
                  <a:lnTo>
                    <a:pt x="194966" y="216839"/>
                  </a:lnTo>
                  <a:lnTo>
                    <a:pt x="192842" y="224569"/>
                  </a:lnTo>
                  <a:lnTo>
                    <a:pt x="189522" y="231627"/>
                  </a:lnTo>
                  <a:lnTo>
                    <a:pt x="185402" y="238238"/>
                  </a:lnTo>
                  <a:lnTo>
                    <a:pt x="180752" y="244550"/>
                  </a:lnTo>
                  <a:lnTo>
                    <a:pt x="176699" y="250663"/>
                  </a:lnTo>
                  <a:lnTo>
                    <a:pt x="173044" y="256644"/>
                  </a:lnTo>
                  <a:lnTo>
                    <a:pt x="169655" y="262536"/>
                  </a:lnTo>
                  <a:lnTo>
                    <a:pt x="167396" y="268369"/>
                  </a:lnTo>
                  <a:lnTo>
                    <a:pt x="165890" y="274162"/>
                  </a:lnTo>
                  <a:lnTo>
                    <a:pt x="164886" y="279930"/>
                  </a:lnTo>
                  <a:lnTo>
                    <a:pt x="161230" y="288878"/>
                  </a:lnTo>
                  <a:lnTo>
                    <a:pt x="158922" y="292598"/>
                  </a:lnTo>
                  <a:lnTo>
                    <a:pt x="155478" y="296030"/>
                  </a:lnTo>
                  <a:lnTo>
                    <a:pt x="151277" y="299271"/>
                  </a:lnTo>
                  <a:lnTo>
                    <a:pt x="146572" y="302384"/>
                  </a:lnTo>
                  <a:lnTo>
                    <a:pt x="142482" y="305411"/>
                  </a:lnTo>
                  <a:lnTo>
                    <a:pt x="138803" y="308383"/>
                  </a:lnTo>
                  <a:lnTo>
                    <a:pt x="135398" y="311316"/>
                  </a:lnTo>
                  <a:lnTo>
                    <a:pt x="132175" y="314224"/>
                  </a:lnTo>
                  <a:lnTo>
                    <a:pt x="126055" y="319995"/>
                  </a:lnTo>
                  <a:lnTo>
                    <a:pt x="124042" y="322867"/>
                  </a:lnTo>
                  <a:lnTo>
                    <a:pt x="121805" y="328599"/>
                  </a:lnTo>
                  <a:lnTo>
                    <a:pt x="120256" y="330508"/>
                  </a:lnTo>
                  <a:lnTo>
                    <a:pt x="118271" y="331781"/>
                  </a:lnTo>
                  <a:lnTo>
                    <a:pt x="115995" y="332630"/>
                  </a:lnTo>
                  <a:lnTo>
                    <a:pt x="114477" y="334148"/>
                  </a:lnTo>
                  <a:lnTo>
                    <a:pt x="113466" y="336113"/>
                  </a:lnTo>
                  <a:lnTo>
                    <a:pt x="111561" y="342502"/>
                  </a:lnTo>
                  <a:lnTo>
                    <a:pt x="106527" y="342821"/>
                  </a:lnTo>
                  <a:lnTo>
                    <a:pt x="111443" y="34290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SMARTPenAnnotation435"/>
            <p:cNvSpPr/>
            <p:nvPr/>
          </p:nvSpPr>
          <p:spPr>
            <a:xfrm>
              <a:off x="2968942" y="2014537"/>
              <a:ext cx="3669031" cy="188596"/>
            </a:xfrm>
            <a:custGeom>
              <a:avLst/>
              <a:gdLst/>
              <a:ahLst/>
              <a:cxnLst/>
              <a:rect l="0" t="0" r="0" b="0"/>
              <a:pathLst>
                <a:path w="3669031" h="188596">
                  <a:moveTo>
                    <a:pt x="0" y="188595"/>
                  </a:moveTo>
                  <a:lnTo>
                    <a:pt x="13019" y="188595"/>
                  </a:lnTo>
                  <a:lnTo>
                    <a:pt x="15347" y="187642"/>
                  </a:lnTo>
                  <a:lnTo>
                    <a:pt x="23174" y="182704"/>
                  </a:lnTo>
                  <a:lnTo>
                    <a:pt x="28714" y="181214"/>
                  </a:lnTo>
                  <a:lnTo>
                    <a:pt x="81547" y="177496"/>
                  </a:lnTo>
                  <a:lnTo>
                    <a:pt x="107858" y="171294"/>
                  </a:lnTo>
                  <a:lnTo>
                    <a:pt x="123504" y="165795"/>
                  </a:lnTo>
                  <a:lnTo>
                    <a:pt x="148397" y="163454"/>
                  </a:lnTo>
                  <a:lnTo>
                    <a:pt x="199795" y="161948"/>
                  </a:lnTo>
                  <a:lnTo>
                    <a:pt x="225379" y="156097"/>
                  </a:lnTo>
                  <a:lnTo>
                    <a:pt x="335907" y="154308"/>
                  </a:lnTo>
                  <a:lnTo>
                    <a:pt x="388536" y="153353"/>
                  </a:lnTo>
                  <a:lnTo>
                    <a:pt x="420601" y="147520"/>
                  </a:lnTo>
                  <a:lnTo>
                    <a:pt x="514511" y="143206"/>
                  </a:lnTo>
                  <a:lnTo>
                    <a:pt x="540115" y="138952"/>
                  </a:lnTo>
                  <a:lnTo>
                    <a:pt x="651511" y="137169"/>
                  </a:lnTo>
                  <a:lnTo>
                    <a:pt x="685800" y="136210"/>
                  </a:lnTo>
                  <a:lnTo>
                    <a:pt x="720090" y="130375"/>
                  </a:lnTo>
                  <a:lnTo>
                    <a:pt x="805285" y="126094"/>
                  </a:lnTo>
                  <a:lnTo>
                    <a:pt x="824629" y="122717"/>
                  </a:lnTo>
                  <a:lnTo>
                    <a:pt x="870774" y="118009"/>
                  </a:lnTo>
                  <a:lnTo>
                    <a:pt x="904120" y="113388"/>
                  </a:lnTo>
                  <a:lnTo>
                    <a:pt x="941622" y="109479"/>
                  </a:lnTo>
                  <a:lnTo>
                    <a:pt x="965234" y="104855"/>
                  </a:lnTo>
                  <a:lnTo>
                    <a:pt x="988428" y="99625"/>
                  </a:lnTo>
                  <a:lnTo>
                    <a:pt x="1064632" y="94765"/>
                  </a:lnTo>
                  <a:lnTo>
                    <a:pt x="1104328" y="89885"/>
                  </a:lnTo>
                  <a:lnTo>
                    <a:pt x="1132163" y="85034"/>
                  </a:lnTo>
                  <a:lnTo>
                    <a:pt x="1172068" y="79488"/>
                  </a:lnTo>
                  <a:lnTo>
                    <a:pt x="1208022" y="75305"/>
                  </a:lnTo>
                  <a:lnTo>
                    <a:pt x="1258855" y="69908"/>
                  </a:lnTo>
                  <a:lnTo>
                    <a:pt x="1314757" y="62951"/>
                  </a:lnTo>
                  <a:lnTo>
                    <a:pt x="1371661" y="58049"/>
                  </a:lnTo>
                  <a:lnTo>
                    <a:pt x="1443046" y="52306"/>
                  </a:lnTo>
                  <a:lnTo>
                    <a:pt x="1519027" y="46999"/>
                  </a:lnTo>
                  <a:lnTo>
                    <a:pt x="1623777" y="42152"/>
                  </a:lnTo>
                  <a:lnTo>
                    <a:pt x="1671744" y="37043"/>
                  </a:lnTo>
                  <a:lnTo>
                    <a:pt x="1776886" y="31911"/>
                  </a:lnTo>
                  <a:lnTo>
                    <a:pt x="1887280" y="26080"/>
                  </a:lnTo>
                  <a:lnTo>
                    <a:pt x="1984386" y="21199"/>
                  </a:lnTo>
                  <a:lnTo>
                    <a:pt x="2094613" y="17382"/>
                  </a:lnTo>
                  <a:lnTo>
                    <a:pt x="2217032" y="17154"/>
                  </a:lnTo>
                  <a:lnTo>
                    <a:pt x="2260167" y="12597"/>
                  </a:lnTo>
                  <a:lnTo>
                    <a:pt x="2357929" y="8926"/>
                  </a:lnTo>
                  <a:lnTo>
                    <a:pt x="2558631" y="8575"/>
                  </a:lnTo>
                  <a:lnTo>
                    <a:pt x="2640860" y="1788"/>
                  </a:lnTo>
                  <a:lnTo>
                    <a:pt x="2743246" y="157"/>
                  </a:lnTo>
                  <a:lnTo>
                    <a:pt x="3171819" y="0"/>
                  </a:lnTo>
                  <a:lnTo>
                    <a:pt x="3257550" y="6785"/>
                  </a:lnTo>
                  <a:lnTo>
                    <a:pt x="3357880" y="8416"/>
                  </a:lnTo>
                  <a:lnTo>
                    <a:pt x="3443382" y="11099"/>
                  </a:lnTo>
                  <a:lnTo>
                    <a:pt x="3533374" y="16791"/>
                  </a:lnTo>
                  <a:lnTo>
                    <a:pt x="3584915" y="19639"/>
                  </a:lnTo>
                  <a:lnTo>
                    <a:pt x="3633376" y="25184"/>
                  </a:lnTo>
                  <a:lnTo>
                    <a:pt x="3639546" y="25362"/>
                  </a:lnTo>
                  <a:lnTo>
                    <a:pt x="3644612" y="26433"/>
                  </a:lnTo>
                  <a:lnTo>
                    <a:pt x="3655339" y="31539"/>
                  </a:lnTo>
                  <a:lnTo>
                    <a:pt x="3658182" y="33067"/>
                  </a:lnTo>
                  <a:lnTo>
                    <a:pt x="3661986" y="33747"/>
                  </a:lnTo>
                  <a:lnTo>
                    <a:pt x="3669030" y="3429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SMARTPenAnnotation436"/>
            <p:cNvSpPr/>
            <p:nvPr/>
          </p:nvSpPr>
          <p:spPr>
            <a:xfrm>
              <a:off x="4349472" y="2185997"/>
              <a:ext cx="291108" cy="222876"/>
            </a:xfrm>
            <a:custGeom>
              <a:avLst/>
              <a:gdLst/>
              <a:ahLst/>
              <a:cxnLst/>
              <a:rect l="0" t="0" r="0" b="0"/>
              <a:pathLst>
                <a:path w="291108" h="222876">
                  <a:moveTo>
                    <a:pt x="42505" y="68570"/>
                  </a:moveTo>
                  <a:lnTo>
                    <a:pt x="37955" y="68570"/>
                  </a:lnTo>
                  <a:lnTo>
                    <a:pt x="36614" y="67617"/>
                  </a:lnTo>
                  <a:lnTo>
                    <a:pt x="35720" y="66030"/>
                  </a:lnTo>
                  <a:lnTo>
                    <a:pt x="34286" y="61189"/>
                  </a:lnTo>
                  <a:lnTo>
                    <a:pt x="34037" y="55800"/>
                  </a:lnTo>
                  <a:lnTo>
                    <a:pt x="33963" y="48171"/>
                  </a:lnTo>
                  <a:lnTo>
                    <a:pt x="34906" y="46398"/>
                  </a:lnTo>
                  <a:lnTo>
                    <a:pt x="36486" y="45216"/>
                  </a:lnTo>
                  <a:lnTo>
                    <a:pt x="38492" y="44428"/>
                  </a:lnTo>
                  <a:lnTo>
                    <a:pt x="45867" y="38768"/>
                  </a:lnTo>
                  <a:lnTo>
                    <a:pt x="51302" y="33735"/>
                  </a:lnTo>
                  <a:lnTo>
                    <a:pt x="54084" y="31059"/>
                  </a:lnTo>
                  <a:lnTo>
                    <a:pt x="57845" y="29275"/>
                  </a:lnTo>
                  <a:lnTo>
                    <a:pt x="62257" y="28086"/>
                  </a:lnTo>
                  <a:lnTo>
                    <a:pt x="67103" y="27293"/>
                  </a:lnTo>
                  <a:lnTo>
                    <a:pt x="72238" y="25812"/>
                  </a:lnTo>
                  <a:lnTo>
                    <a:pt x="77567" y="23872"/>
                  </a:lnTo>
                  <a:lnTo>
                    <a:pt x="83025" y="21627"/>
                  </a:lnTo>
                  <a:lnTo>
                    <a:pt x="91629" y="16592"/>
                  </a:lnTo>
                  <a:lnTo>
                    <a:pt x="95257" y="13915"/>
                  </a:lnTo>
                  <a:lnTo>
                    <a:pt x="99580" y="12131"/>
                  </a:lnTo>
                  <a:lnTo>
                    <a:pt x="104368" y="10941"/>
                  </a:lnTo>
                  <a:lnTo>
                    <a:pt x="109465" y="10148"/>
                  </a:lnTo>
                  <a:lnTo>
                    <a:pt x="114767" y="8667"/>
                  </a:lnTo>
                  <a:lnTo>
                    <a:pt x="120207" y="6727"/>
                  </a:lnTo>
                  <a:lnTo>
                    <a:pt x="125739" y="4482"/>
                  </a:lnTo>
                  <a:lnTo>
                    <a:pt x="131332" y="2984"/>
                  </a:lnTo>
                  <a:lnTo>
                    <a:pt x="136965" y="1986"/>
                  </a:lnTo>
                  <a:lnTo>
                    <a:pt x="142626" y="1321"/>
                  </a:lnTo>
                  <a:lnTo>
                    <a:pt x="148305" y="877"/>
                  </a:lnTo>
                  <a:lnTo>
                    <a:pt x="153996" y="582"/>
                  </a:lnTo>
                  <a:lnTo>
                    <a:pt x="168567" y="165"/>
                  </a:lnTo>
                  <a:lnTo>
                    <a:pt x="196830" y="13"/>
                  </a:lnTo>
                  <a:lnTo>
                    <a:pt x="205709" y="0"/>
                  </a:lnTo>
                  <a:lnTo>
                    <a:pt x="209410" y="949"/>
                  </a:lnTo>
                  <a:lnTo>
                    <a:pt x="216062" y="4544"/>
                  </a:lnTo>
                  <a:lnTo>
                    <a:pt x="224734" y="9317"/>
                  </a:lnTo>
                  <a:lnTo>
                    <a:pt x="229714" y="11923"/>
                  </a:lnTo>
                  <a:lnTo>
                    <a:pt x="237786" y="17359"/>
                  </a:lnTo>
                  <a:lnTo>
                    <a:pt x="241272" y="20141"/>
                  </a:lnTo>
                  <a:lnTo>
                    <a:pt x="243597" y="22949"/>
                  </a:lnTo>
                  <a:lnTo>
                    <a:pt x="245146" y="25774"/>
                  </a:lnTo>
                  <a:lnTo>
                    <a:pt x="246179" y="28609"/>
                  </a:lnTo>
                  <a:lnTo>
                    <a:pt x="249867" y="34300"/>
                  </a:lnTo>
                  <a:lnTo>
                    <a:pt x="254681" y="40004"/>
                  </a:lnTo>
                  <a:lnTo>
                    <a:pt x="259995" y="45714"/>
                  </a:lnTo>
                  <a:lnTo>
                    <a:pt x="261793" y="49523"/>
                  </a:lnTo>
                  <a:lnTo>
                    <a:pt x="262992" y="53967"/>
                  </a:lnTo>
                  <a:lnTo>
                    <a:pt x="263792" y="58834"/>
                  </a:lnTo>
                  <a:lnTo>
                    <a:pt x="263372" y="63032"/>
                  </a:lnTo>
                  <a:lnTo>
                    <a:pt x="262140" y="66783"/>
                  </a:lnTo>
                  <a:lnTo>
                    <a:pt x="260366" y="70236"/>
                  </a:lnTo>
                  <a:lnTo>
                    <a:pt x="259183" y="74443"/>
                  </a:lnTo>
                  <a:lnTo>
                    <a:pt x="258394" y="79153"/>
                  </a:lnTo>
                  <a:lnTo>
                    <a:pt x="257869" y="84198"/>
                  </a:lnTo>
                  <a:lnTo>
                    <a:pt x="256566" y="88514"/>
                  </a:lnTo>
                  <a:lnTo>
                    <a:pt x="254745" y="92343"/>
                  </a:lnTo>
                  <a:lnTo>
                    <a:pt x="252578" y="95849"/>
                  </a:lnTo>
                  <a:lnTo>
                    <a:pt x="250181" y="100091"/>
                  </a:lnTo>
                  <a:lnTo>
                    <a:pt x="244978" y="109884"/>
                  </a:lnTo>
                  <a:lnTo>
                    <a:pt x="236694" y="126108"/>
                  </a:lnTo>
                  <a:lnTo>
                    <a:pt x="233877" y="130741"/>
                  </a:lnTo>
                  <a:lnTo>
                    <a:pt x="231046" y="134783"/>
                  </a:lnTo>
                  <a:lnTo>
                    <a:pt x="228207" y="138429"/>
                  </a:lnTo>
                  <a:lnTo>
                    <a:pt x="219971" y="145021"/>
                  </a:lnTo>
                  <a:lnTo>
                    <a:pt x="215109" y="148112"/>
                  </a:lnTo>
                  <a:lnTo>
                    <a:pt x="209961" y="152078"/>
                  </a:lnTo>
                  <a:lnTo>
                    <a:pt x="204625" y="156627"/>
                  </a:lnTo>
                  <a:lnTo>
                    <a:pt x="199163" y="161565"/>
                  </a:lnTo>
                  <a:lnTo>
                    <a:pt x="193616" y="165809"/>
                  </a:lnTo>
                  <a:lnTo>
                    <a:pt x="188013" y="169591"/>
                  </a:lnTo>
                  <a:lnTo>
                    <a:pt x="182373" y="173065"/>
                  </a:lnTo>
                  <a:lnTo>
                    <a:pt x="176708" y="176333"/>
                  </a:lnTo>
                  <a:lnTo>
                    <a:pt x="165333" y="182505"/>
                  </a:lnTo>
                  <a:lnTo>
                    <a:pt x="156468" y="188423"/>
                  </a:lnTo>
                  <a:lnTo>
                    <a:pt x="148400" y="194228"/>
                  </a:lnTo>
                  <a:lnTo>
                    <a:pt x="143582" y="197109"/>
                  </a:lnTo>
                  <a:lnTo>
                    <a:pt x="138464" y="199983"/>
                  </a:lnTo>
                  <a:lnTo>
                    <a:pt x="130239" y="205716"/>
                  </a:lnTo>
                  <a:lnTo>
                    <a:pt x="126712" y="208578"/>
                  </a:lnTo>
                  <a:lnTo>
                    <a:pt x="122455" y="210486"/>
                  </a:lnTo>
                  <a:lnTo>
                    <a:pt x="117713" y="211758"/>
                  </a:lnTo>
                  <a:lnTo>
                    <a:pt x="112646" y="212606"/>
                  </a:lnTo>
                  <a:lnTo>
                    <a:pt x="104476" y="216089"/>
                  </a:lnTo>
                  <a:lnTo>
                    <a:pt x="100964" y="218351"/>
                  </a:lnTo>
                  <a:lnTo>
                    <a:pt x="91982" y="220864"/>
                  </a:lnTo>
                  <a:lnTo>
                    <a:pt x="86920" y="221535"/>
                  </a:lnTo>
                  <a:lnTo>
                    <a:pt x="78755" y="222279"/>
                  </a:lnTo>
                  <a:lnTo>
                    <a:pt x="70999" y="222610"/>
                  </a:lnTo>
                  <a:lnTo>
                    <a:pt x="49526" y="222840"/>
                  </a:lnTo>
                  <a:lnTo>
                    <a:pt x="10272" y="222875"/>
                  </a:lnTo>
                  <a:lnTo>
                    <a:pt x="9586" y="221922"/>
                  </a:lnTo>
                  <a:lnTo>
                    <a:pt x="8396" y="215494"/>
                  </a:lnTo>
                  <a:lnTo>
                    <a:pt x="2359" y="208646"/>
                  </a:lnTo>
                  <a:lnTo>
                    <a:pt x="850" y="207026"/>
                  </a:lnTo>
                  <a:lnTo>
                    <a:pt x="179" y="203766"/>
                  </a:lnTo>
                  <a:lnTo>
                    <a:pt x="0" y="201563"/>
                  </a:lnTo>
                  <a:lnTo>
                    <a:pt x="833" y="200095"/>
                  </a:lnTo>
                  <a:lnTo>
                    <a:pt x="2342" y="199116"/>
                  </a:lnTo>
                  <a:lnTo>
                    <a:pt x="4299" y="198463"/>
                  </a:lnTo>
                  <a:lnTo>
                    <a:pt x="9015" y="195198"/>
                  </a:lnTo>
                  <a:lnTo>
                    <a:pt x="11605" y="192994"/>
                  </a:lnTo>
                  <a:lnTo>
                    <a:pt x="14286" y="191524"/>
                  </a:lnTo>
                  <a:lnTo>
                    <a:pt x="23560" y="188503"/>
                  </a:lnTo>
                  <a:lnTo>
                    <a:pt x="27970" y="186626"/>
                  </a:lnTo>
                  <a:lnTo>
                    <a:pt x="36997" y="182952"/>
                  </a:lnTo>
                  <a:lnTo>
                    <a:pt x="44185" y="181319"/>
                  </a:lnTo>
                  <a:lnTo>
                    <a:pt x="53094" y="180593"/>
                  </a:lnTo>
                  <a:lnTo>
                    <a:pt x="58137" y="180400"/>
                  </a:lnTo>
                  <a:lnTo>
                    <a:pt x="78887" y="180127"/>
                  </a:lnTo>
                  <a:lnTo>
                    <a:pt x="98582" y="180047"/>
                  </a:lnTo>
                  <a:lnTo>
                    <a:pt x="104654" y="180987"/>
                  </a:lnTo>
                  <a:lnTo>
                    <a:pt x="110608" y="182568"/>
                  </a:lnTo>
                  <a:lnTo>
                    <a:pt x="116482" y="184574"/>
                  </a:lnTo>
                  <a:lnTo>
                    <a:pt x="122303" y="185911"/>
                  </a:lnTo>
                  <a:lnTo>
                    <a:pt x="128089" y="186802"/>
                  </a:lnTo>
                  <a:lnTo>
                    <a:pt x="133851" y="187397"/>
                  </a:lnTo>
                  <a:lnTo>
                    <a:pt x="142793" y="190597"/>
                  </a:lnTo>
                  <a:lnTo>
                    <a:pt x="151848" y="195194"/>
                  </a:lnTo>
                  <a:lnTo>
                    <a:pt x="158262" y="197754"/>
                  </a:lnTo>
                  <a:lnTo>
                    <a:pt x="165396" y="200412"/>
                  </a:lnTo>
                  <a:lnTo>
                    <a:pt x="171105" y="202185"/>
                  </a:lnTo>
                  <a:lnTo>
                    <a:pt x="179988" y="204155"/>
                  </a:lnTo>
                  <a:lnTo>
                    <a:pt x="184643" y="205632"/>
                  </a:lnTo>
                  <a:lnTo>
                    <a:pt x="189651" y="207570"/>
                  </a:lnTo>
                  <a:lnTo>
                    <a:pt x="194895" y="209814"/>
                  </a:lnTo>
                  <a:lnTo>
                    <a:pt x="200296" y="211310"/>
                  </a:lnTo>
                  <a:lnTo>
                    <a:pt x="205801" y="212308"/>
                  </a:lnTo>
                  <a:lnTo>
                    <a:pt x="211377" y="212973"/>
                  </a:lnTo>
                  <a:lnTo>
                    <a:pt x="216998" y="213416"/>
                  </a:lnTo>
                  <a:lnTo>
                    <a:pt x="222652" y="213712"/>
                  </a:lnTo>
                  <a:lnTo>
                    <a:pt x="234013" y="214040"/>
                  </a:lnTo>
                  <a:lnTo>
                    <a:pt x="275129" y="214292"/>
                  </a:lnTo>
                  <a:lnTo>
                    <a:pt x="278550" y="213343"/>
                  </a:lnTo>
                  <a:lnTo>
                    <a:pt x="281784" y="211758"/>
                  </a:lnTo>
                  <a:lnTo>
                    <a:pt x="291107" y="20573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SMARTPenAnnotation437"/>
            <p:cNvSpPr/>
            <p:nvPr/>
          </p:nvSpPr>
          <p:spPr>
            <a:xfrm>
              <a:off x="4718224" y="2177414"/>
              <a:ext cx="170959" cy="222883"/>
            </a:xfrm>
            <a:custGeom>
              <a:avLst/>
              <a:gdLst/>
              <a:ahLst/>
              <a:cxnLst/>
              <a:rect l="0" t="0" r="0" b="0"/>
              <a:pathLst>
                <a:path w="170959" h="222883">
                  <a:moveTo>
                    <a:pt x="50943" y="0"/>
                  </a:moveTo>
                  <a:lnTo>
                    <a:pt x="50943" y="4551"/>
                  </a:lnTo>
                  <a:lnTo>
                    <a:pt x="49991" y="5892"/>
                  </a:lnTo>
                  <a:lnTo>
                    <a:pt x="48403" y="6786"/>
                  </a:lnTo>
                  <a:lnTo>
                    <a:pt x="46392" y="7382"/>
                  </a:lnTo>
                  <a:lnTo>
                    <a:pt x="45051" y="8731"/>
                  </a:lnTo>
                  <a:lnTo>
                    <a:pt x="44158" y="10584"/>
                  </a:lnTo>
                  <a:lnTo>
                    <a:pt x="42212" y="16134"/>
                  </a:lnTo>
                  <a:lnTo>
                    <a:pt x="40360" y="20281"/>
                  </a:lnTo>
                  <a:lnTo>
                    <a:pt x="38173" y="24951"/>
                  </a:lnTo>
                  <a:lnTo>
                    <a:pt x="35762" y="29017"/>
                  </a:lnTo>
                  <a:lnTo>
                    <a:pt x="33203" y="32679"/>
                  </a:lnTo>
                  <a:lnTo>
                    <a:pt x="30543" y="36074"/>
                  </a:lnTo>
                  <a:lnTo>
                    <a:pt x="28771" y="40242"/>
                  </a:lnTo>
                  <a:lnTo>
                    <a:pt x="27589" y="44926"/>
                  </a:lnTo>
                  <a:lnTo>
                    <a:pt x="26801" y="49953"/>
                  </a:lnTo>
                  <a:lnTo>
                    <a:pt x="25323" y="55210"/>
                  </a:lnTo>
                  <a:lnTo>
                    <a:pt x="23386" y="60619"/>
                  </a:lnTo>
                  <a:lnTo>
                    <a:pt x="21142" y="66131"/>
                  </a:lnTo>
                  <a:lnTo>
                    <a:pt x="18693" y="71710"/>
                  </a:lnTo>
                  <a:lnTo>
                    <a:pt x="13432" y="82989"/>
                  </a:lnTo>
                  <a:lnTo>
                    <a:pt x="5115" y="100049"/>
                  </a:lnTo>
                  <a:lnTo>
                    <a:pt x="3246" y="105752"/>
                  </a:lnTo>
                  <a:lnTo>
                    <a:pt x="2000" y="111459"/>
                  </a:lnTo>
                  <a:lnTo>
                    <a:pt x="1170" y="117169"/>
                  </a:lnTo>
                  <a:lnTo>
                    <a:pt x="616" y="122880"/>
                  </a:lnTo>
                  <a:lnTo>
                    <a:pt x="247" y="128593"/>
                  </a:lnTo>
                  <a:lnTo>
                    <a:pt x="0" y="134306"/>
                  </a:lnTo>
                  <a:lnTo>
                    <a:pt x="789" y="140020"/>
                  </a:lnTo>
                  <a:lnTo>
                    <a:pt x="2267" y="145735"/>
                  </a:lnTo>
                  <a:lnTo>
                    <a:pt x="4205" y="151449"/>
                  </a:lnTo>
                  <a:lnTo>
                    <a:pt x="6449" y="156211"/>
                  </a:lnTo>
                  <a:lnTo>
                    <a:pt x="8898" y="160339"/>
                  </a:lnTo>
                  <a:lnTo>
                    <a:pt x="11483" y="164042"/>
                  </a:lnTo>
                  <a:lnTo>
                    <a:pt x="14159" y="168417"/>
                  </a:lnTo>
                  <a:lnTo>
                    <a:pt x="16895" y="173238"/>
                  </a:lnTo>
                  <a:lnTo>
                    <a:pt x="19672" y="178357"/>
                  </a:lnTo>
                  <a:lnTo>
                    <a:pt x="22476" y="182723"/>
                  </a:lnTo>
                  <a:lnTo>
                    <a:pt x="25297" y="186585"/>
                  </a:lnTo>
                  <a:lnTo>
                    <a:pt x="28131" y="190113"/>
                  </a:lnTo>
                  <a:lnTo>
                    <a:pt x="30972" y="193417"/>
                  </a:lnTo>
                  <a:lnTo>
                    <a:pt x="33820" y="196572"/>
                  </a:lnTo>
                  <a:lnTo>
                    <a:pt x="36670" y="199629"/>
                  </a:lnTo>
                  <a:lnTo>
                    <a:pt x="40475" y="202619"/>
                  </a:lnTo>
                  <a:lnTo>
                    <a:pt x="44917" y="205564"/>
                  </a:lnTo>
                  <a:lnTo>
                    <a:pt x="49783" y="208480"/>
                  </a:lnTo>
                  <a:lnTo>
                    <a:pt x="53980" y="211377"/>
                  </a:lnTo>
                  <a:lnTo>
                    <a:pt x="57730" y="214261"/>
                  </a:lnTo>
                  <a:lnTo>
                    <a:pt x="61183" y="217136"/>
                  </a:lnTo>
                  <a:lnTo>
                    <a:pt x="65390" y="219052"/>
                  </a:lnTo>
                  <a:lnTo>
                    <a:pt x="70099" y="220330"/>
                  </a:lnTo>
                  <a:lnTo>
                    <a:pt x="75144" y="221182"/>
                  </a:lnTo>
                  <a:lnTo>
                    <a:pt x="80412" y="221750"/>
                  </a:lnTo>
                  <a:lnTo>
                    <a:pt x="85829" y="222128"/>
                  </a:lnTo>
                  <a:lnTo>
                    <a:pt x="95975" y="222549"/>
                  </a:lnTo>
                  <a:lnTo>
                    <a:pt x="103660" y="222736"/>
                  </a:lnTo>
                  <a:lnTo>
                    <a:pt x="146512" y="222882"/>
                  </a:lnTo>
                  <a:lnTo>
                    <a:pt x="149898" y="221930"/>
                  </a:lnTo>
                  <a:lnTo>
                    <a:pt x="153108" y="220344"/>
                  </a:lnTo>
                  <a:lnTo>
                    <a:pt x="156201" y="218333"/>
                  </a:lnTo>
                  <a:lnTo>
                    <a:pt x="159215" y="216994"/>
                  </a:lnTo>
                  <a:lnTo>
                    <a:pt x="162177" y="216100"/>
                  </a:lnTo>
                  <a:lnTo>
                    <a:pt x="170958" y="214313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SMARTPenAnnotation438"/>
            <p:cNvSpPr/>
            <p:nvPr/>
          </p:nvSpPr>
          <p:spPr>
            <a:xfrm>
              <a:off x="4881553" y="2228859"/>
              <a:ext cx="178930" cy="162869"/>
            </a:xfrm>
            <a:custGeom>
              <a:avLst/>
              <a:gdLst/>
              <a:ahLst/>
              <a:cxnLst/>
              <a:rect l="0" t="0" r="0" b="0"/>
              <a:pathLst>
                <a:path w="178930" h="162869">
                  <a:moveTo>
                    <a:pt x="7629" y="8563"/>
                  </a:moveTo>
                  <a:lnTo>
                    <a:pt x="2690" y="8563"/>
                  </a:lnTo>
                  <a:lnTo>
                    <a:pt x="4799" y="8563"/>
                  </a:lnTo>
                  <a:lnTo>
                    <a:pt x="0" y="8563"/>
                  </a:lnTo>
                  <a:lnTo>
                    <a:pt x="3887" y="8563"/>
                  </a:lnTo>
                  <a:lnTo>
                    <a:pt x="6087" y="7611"/>
                  </a:lnTo>
                  <a:lnTo>
                    <a:pt x="11071" y="4012"/>
                  </a:lnTo>
                  <a:lnTo>
                    <a:pt x="13733" y="2672"/>
                  </a:lnTo>
                  <a:lnTo>
                    <a:pt x="19233" y="1182"/>
                  </a:lnTo>
                  <a:lnTo>
                    <a:pt x="22985" y="785"/>
                  </a:lnTo>
                  <a:lnTo>
                    <a:pt x="27391" y="520"/>
                  </a:lnTo>
                  <a:lnTo>
                    <a:pt x="36415" y="226"/>
                  </a:lnTo>
                  <a:lnTo>
                    <a:pt x="43600" y="95"/>
                  </a:lnTo>
                  <a:lnTo>
                    <a:pt x="76580" y="0"/>
                  </a:lnTo>
                  <a:lnTo>
                    <a:pt x="80267" y="949"/>
                  </a:lnTo>
                  <a:lnTo>
                    <a:pt x="83676" y="2535"/>
                  </a:lnTo>
                  <a:lnTo>
                    <a:pt x="86902" y="4544"/>
                  </a:lnTo>
                  <a:lnTo>
                    <a:pt x="90958" y="5884"/>
                  </a:lnTo>
                  <a:lnTo>
                    <a:pt x="95567" y="6777"/>
                  </a:lnTo>
                  <a:lnTo>
                    <a:pt x="100544" y="7372"/>
                  </a:lnTo>
                  <a:lnTo>
                    <a:pt x="103862" y="8722"/>
                  </a:lnTo>
                  <a:lnTo>
                    <a:pt x="106075" y="10574"/>
                  </a:lnTo>
                  <a:lnTo>
                    <a:pt x="107550" y="12761"/>
                  </a:lnTo>
                  <a:lnTo>
                    <a:pt x="109188" y="17731"/>
                  </a:lnTo>
                  <a:lnTo>
                    <a:pt x="109625" y="20390"/>
                  </a:lnTo>
                  <a:lnTo>
                    <a:pt x="109916" y="23115"/>
                  </a:lnTo>
                  <a:lnTo>
                    <a:pt x="110111" y="25885"/>
                  </a:lnTo>
                  <a:lnTo>
                    <a:pt x="110240" y="28683"/>
                  </a:lnTo>
                  <a:lnTo>
                    <a:pt x="110384" y="34333"/>
                  </a:lnTo>
                  <a:lnTo>
                    <a:pt x="110422" y="37173"/>
                  </a:lnTo>
                  <a:lnTo>
                    <a:pt x="109495" y="40019"/>
                  </a:lnTo>
                  <a:lnTo>
                    <a:pt x="107925" y="42869"/>
                  </a:lnTo>
                  <a:lnTo>
                    <a:pt x="105925" y="45721"/>
                  </a:lnTo>
                  <a:lnTo>
                    <a:pt x="103640" y="48575"/>
                  </a:lnTo>
                  <a:lnTo>
                    <a:pt x="101164" y="51430"/>
                  </a:lnTo>
                  <a:lnTo>
                    <a:pt x="98561" y="54286"/>
                  </a:lnTo>
                  <a:lnTo>
                    <a:pt x="93128" y="59999"/>
                  </a:lnTo>
                  <a:lnTo>
                    <a:pt x="90346" y="62856"/>
                  </a:lnTo>
                  <a:lnTo>
                    <a:pt x="86586" y="65714"/>
                  </a:lnTo>
                  <a:lnTo>
                    <a:pt x="82175" y="68571"/>
                  </a:lnTo>
                  <a:lnTo>
                    <a:pt x="77329" y="71428"/>
                  </a:lnTo>
                  <a:lnTo>
                    <a:pt x="73146" y="73333"/>
                  </a:lnTo>
                  <a:lnTo>
                    <a:pt x="69404" y="74603"/>
                  </a:lnTo>
                  <a:lnTo>
                    <a:pt x="59669" y="76995"/>
                  </a:lnTo>
                  <a:lnTo>
                    <a:pt x="54244" y="77114"/>
                  </a:lnTo>
                  <a:lnTo>
                    <a:pt x="59468" y="77140"/>
                  </a:lnTo>
                  <a:lnTo>
                    <a:pt x="63371" y="77142"/>
                  </a:lnTo>
                  <a:lnTo>
                    <a:pt x="66698" y="76190"/>
                  </a:lnTo>
                  <a:lnTo>
                    <a:pt x="70821" y="74603"/>
                  </a:lnTo>
                  <a:lnTo>
                    <a:pt x="75475" y="72592"/>
                  </a:lnTo>
                  <a:lnTo>
                    <a:pt x="80482" y="71251"/>
                  </a:lnTo>
                  <a:lnTo>
                    <a:pt x="85725" y="70358"/>
                  </a:lnTo>
                  <a:lnTo>
                    <a:pt x="91126" y="69762"/>
                  </a:lnTo>
                  <a:lnTo>
                    <a:pt x="96631" y="69365"/>
                  </a:lnTo>
                  <a:lnTo>
                    <a:pt x="102206" y="69100"/>
                  </a:lnTo>
                  <a:lnTo>
                    <a:pt x="107828" y="68924"/>
                  </a:lnTo>
                  <a:lnTo>
                    <a:pt x="112528" y="67853"/>
                  </a:lnTo>
                  <a:lnTo>
                    <a:pt x="116614" y="66187"/>
                  </a:lnTo>
                  <a:lnTo>
                    <a:pt x="120291" y="64124"/>
                  </a:lnTo>
                  <a:lnTo>
                    <a:pt x="124647" y="63701"/>
                  </a:lnTo>
                  <a:lnTo>
                    <a:pt x="129456" y="64372"/>
                  </a:lnTo>
                  <a:lnTo>
                    <a:pt x="134567" y="65772"/>
                  </a:lnTo>
                  <a:lnTo>
                    <a:pt x="138927" y="66704"/>
                  </a:lnTo>
                  <a:lnTo>
                    <a:pt x="142786" y="67327"/>
                  </a:lnTo>
                  <a:lnTo>
                    <a:pt x="146311" y="67741"/>
                  </a:lnTo>
                  <a:lnTo>
                    <a:pt x="149613" y="68970"/>
                  </a:lnTo>
                  <a:lnTo>
                    <a:pt x="152768" y="70742"/>
                  </a:lnTo>
                  <a:lnTo>
                    <a:pt x="155823" y="72876"/>
                  </a:lnTo>
                  <a:lnTo>
                    <a:pt x="158813" y="75251"/>
                  </a:lnTo>
                  <a:lnTo>
                    <a:pt x="161758" y="77787"/>
                  </a:lnTo>
                  <a:lnTo>
                    <a:pt x="164674" y="80429"/>
                  </a:lnTo>
                  <a:lnTo>
                    <a:pt x="167570" y="82192"/>
                  </a:lnTo>
                  <a:lnTo>
                    <a:pt x="170455" y="83366"/>
                  </a:lnTo>
                  <a:lnTo>
                    <a:pt x="173329" y="84149"/>
                  </a:lnTo>
                  <a:lnTo>
                    <a:pt x="175246" y="86576"/>
                  </a:lnTo>
                  <a:lnTo>
                    <a:pt x="176523" y="90099"/>
                  </a:lnTo>
                  <a:lnTo>
                    <a:pt x="177375" y="94353"/>
                  </a:lnTo>
                  <a:lnTo>
                    <a:pt x="177943" y="98142"/>
                  </a:lnTo>
                  <a:lnTo>
                    <a:pt x="178322" y="101619"/>
                  </a:lnTo>
                  <a:lnTo>
                    <a:pt x="178574" y="104891"/>
                  </a:lnTo>
                  <a:lnTo>
                    <a:pt x="178743" y="108024"/>
                  </a:lnTo>
                  <a:lnTo>
                    <a:pt x="178929" y="114046"/>
                  </a:lnTo>
                  <a:lnTo>
                    <a:pt x="178027" y="116985"/>
                  </a:lnTo>
                  <a:lnTo>
                    <a:pt x="176473" y="119897"/>
                  </a:lnTo>
                  <a:lnTo>
                    <a:pt x="174484" y="122790"/>
                  </a:lnTo>
                  <a:lnTo>
                    <a:pt x="172205" y="124720"/>
                  </a:lnTo>
                  <a:lnTo>
                    <a:pt x="169734" y="126006"/>
                  </a:lnTo>
                  <a:lnTo>
                    <a:pt x="167134" y="126863"/>
                  </a:lnTo>
                  <a:lnTo>
                    <a:pt x="161705" y="130356"/>
                  </a:lnTo>
                  <a:lnTo>
                    <a:pt x="156117" y="135083"/>
                  </a:lnTo>
                  <a:lnTo>
                    <a:pt x="153294" y="137677"/>
                  </a:lnTo>
                  <a:lnTo>
                    <a:pt x="147617" y="143100"/>
                  </a:lnTo>
                  <a:lnTo>
                    <a:pt x="141918" y="148685"/>
                  </a:lnTo>
                  <a:lnTo>
                    <a:pt x="138113" y="151507"/>
                  </a:lnTo>
                  <a:lnTo>
                    <a:pt x="133671" y="154342"/>
                  </a:lnTo>
                  <a:lnTo>
                    <a:pt x="128805" y="157184"/>
                  </a:lnTo>
                  <a:lnTo>
                    <a:pt x="124608" y="159079"/>
                  </a:lnTo>
                  <a:lnTo>
                    <a:pt x="120857" y="160342"/>
                  </a:lnTo>
                  <a:lnTo>
                    <a:pt x="117405" y="161184"/>
                  </a:lnTo>
                  <a:lnTo>
                    <a:pt x="114150" y="161745"/>
                  </a:lnTo>
                  <a:lnTo>
                    <a:pt x="111029" y="162120"/>
                  </a:lnTo>
                  <a:lnTo>
                    <a:pt x="107994" y="162369"/>
                  </a:lnTo>
                  <a:lnTo>
                    <a:pt x="104067" y="162535"/>
                  </a:lnTo>
                  <a:lnTo>
                    <a:pt x="87697" y="162824"/>
                  </a:lnTo>
                  <a:lnTo>
                    <a:pt x="67637" y="162868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SMARTPenAnnotation439"/>
            <p:cNvSpPr/>
            <p:nvPr/>
          </p:nvSpPr>
          <p:spPr>
            <a:xfrm>
              <a:off x="5060632" y="2185987"/>
              <a:ext cx="162717" cy="257176"/>
            </a:xfrm>
            <a:custGeom>
              <a:avLst/>
              <a:gdLst/>
              <a:ahLst/>
              <a:cxnLst/>
              <a:rect l="0" t="0" r="0" b="0"/>
              <a:pathLst>
                <a:path w="162717" h="257176">
                  <a:moveTo>
                    <a:pt x="0" y="0"/>
                  </a:moveTo>
                  <a:lnTo>
                    <a:pt x="12770" y="0"/>
                  </a:lnTo>
                  <a:lnTo>
                    <a:pt x="15181" y="953"/>
                  </a:lnTo>
                  <a:lnTo>
                    <a:pt x="17741" y="2540"/>
                  </a:lnTo>
                  <a:lnTo>
                    <a:pt x="20400" y="4551"/>
                  </a:lnTo>
                  <a:lnTo>
                    <a:pt x="24077" y="6844"/>
                  </a:lnTo>
                  <a:lnTo>
                    <a:pt x="28434" y="9325"/>
                  </a:lnTo>
                  <a:lnTo>
                    <a:pt x="38355" y="14622"/>
                  </a:lnTo>
                  <a:lnTo>
                    <a:pt x="82915" y="37161"/>
                  </a:lnTo>
                  <a:lnTo>
                    <a:pt x="88614" y="40966"/>
                  </a:lnTo>
                  <a:lnTo>
                    <a:pt x="94318" y="45408"/>
                  </a:lnTo>
                  <a:lnTo>
                    <a:pt x="100026" y="50275"/>
                  </a:lnTo>
                  <a:lnTo>
                    <a:pt x="105737" y="55424"/>
                  </a:lnTo>
                  <a:lnTo>
                    <a:pt x="117161" y="66226"/>
                  </a:lnTo>
                  <a:lnTo>
                    <a:pt x="122876" y="70820"/>
                  </a:lnTo>
                  <a:lnTo>
                    <a:pt x="128590" y="74836"/>
                  </a:lnTo>
                  <a:lnTo>
                    <a:pt x="134304" y="78466"/>
                  </a:lnTo>
                  <a:lnTo>
                    <a:pt x="139066" y="82790"/>
                  </a:lnTo>
                  <a:lnTo>
                    <a:pt x="143193" y="87579"/>
                  </a:lnTo>
                  <a:lnTo>
                    <a:pt x="146897" y="92676"/>
                  </a:lnTo>
                  <a:lnTo>
                    <a:pt x="150319" y="97979"/>
                  </a:lnTo>
                  <a:lnTo>
                    <a:pt x="153553" y="103419"/>
                  </a:lnTo>
                  <a:lnTo>
                    <a:pt x="156661" y="108951"/>
                  </a:lnTo>
                  <a:lnTo>
                    <a:pt x="158733" y="114544"/>
                  </a:lnTo>
                  <a:lnTo>
                    <a:pt x="160115" y="120178"/>
                  </a:lnTo>
                  <a:lnTo>
                    <a:pt x="161035" y="125838"/>
                  </a:lnTo>
                  <a:lnTo>
                    <a:pt x="161650" y="131517"/>
                  </a:lnTo>
                  <a:lnTo>
                    <a:pt x="162059" y="137208"/>
                  </a:lnTo>
                  <a:lnTo>
                    <a:pt x="162332" y="142907"/>
                  </a:lnTo>
                  <a:lnTo>
                    <a:pt x="162635" y="154319"/>
                  </a:lnTo>
                  <a:lnTo>
                    <a:pt x="162716" y="160030"/>
                  </a:lnTo>
                  <a:lnTo>
                    <a:pt x="161817" y="165741"/>
                  </a:lnTo>
                  <a:lnTo>
                    <a:pt x="160265" y="171454"/>
                  </a:lnTo>
                  <a:lnTo>
                    <a:pt x="158279" y="177168"/>
                  </a:lnTo>
                  <a:lnTo>
                    <a:pt x="156954" y="182882"/>
                  </a:lnTo>
                  <a:lnTo>
                    <a:pt x="156072" y="188596"/>
                  </a:lnTo>
                  <a:lnTo>
                    <a:pt x="155482" y="194311"/>
                  </a:lnTo>
                  <a:lnTo>
                    <a:pt x="153185" y="200026"/>
                  </a:lnTo>
                  <a:lnTo>
                    <a:pt x="149748" y="205740"/>
                  </a:lnTo>
                  <a:lnTo>
                    <a:pt x="145552" y="211456"/>
                  </a:lnTo>
                  <a:lnTo>
                    <a:pt x="141802" y="216218"/>
                  </a:lnTo>
                  <a:lnTo>
                    <a:pt x="138350" y="220345"/>
                  </a:lnTo>
                  <a:lnTo>
                    <a:pt x="135096" y="224049"/>
                  </a:lnTo>
                  <a:lnTo>
                    <a:pt x="128940" y="230705"/>
                  </a:lnTo>
                  <a:lnTo>
                    <a:pt x="125965" y="233813"/>
                  </a:lnTo>
                  <a:lnTo>
                    <a:pt x="123982" y="236838"/>
                  </a:lnTo>
                  <a:lnTo>
                    <a:pt x="121778" y="242739"/>
                  </a:lnTo>
                  <a:lnTo>
                    <a:pt x="120238" y="244694"/>
                  </a:lnTo>
                  <a:lnTo>
                    <a:pt x="118258" y="245997"/>
                  </a:lnTo>
                  <a:lnTo>
                    <a:pt x="115987" y="246865"/>
                  </a:lnTo>
                  <a:lnTo>
                    <a:pt x="110922" y="250371"/>
                  </a:lnTo>
                  <a:lnTo>
                    <a:pt x="103341" y="256777"/>
                  </a:lnTo>
                  <a:lnTo>
                    <a:pt x="98459" y="257057"/>
                  </a:lnTo>
                  <a:lnTo>
                    <a:pt x="94297" y="257175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SMARTPenAnnotation440"/>
            <p:cNvSpPr/>
            <p:nvPr/>
          </p:nvSpPr>
          <p:spPr>
            <a:xfrm>
              <a:off x="2591752" y="2820352"/>
              <a:ext cx="248603" cy="47803"/>
            </a:xfrm>
            <a:custGeom>
              <a:avLst/>
              <a:gdLst/>
              <a:ahLst/>
              <a:cxnLst/>
              <a:rect l="0" t="0" r="0" b="0"/>
              <a:pathLst>
                <a:path w="248603" h="47803">
                  <a:moveTo>
                    <a:pt x="0" y="42862"/>
                  </a:moveTo>
                  <a:lnTo>
                    <a:pt x="4551" y="47414"/>
                  </a:lnTo>
                  <a:lnTo>
                    <a:pt x="5891" y="47802"/>
                  </a:lnTo>
                  <a:lnTo>
                    <a:pt x="6785" y="47108"/>
                  </a:lnTo>
                  <a:lnTo>
                    <a:pt x="7381" y="45693"/>
                  </a:lnTo>
                  <a:lnTo>
                    <a:pt x="9683" y="44749"/>
                  </a:lnTo>
                  <a:lnTo>
                    <a:pt x="17321" y="43701"/>
                  </a:lnTo>
                  <a:lnTo>
                    <a:pt x="24526" y="43235"/>
                  </a:lnTo>
                  <a:lnTo>
                    <a:pt x="31855" y="43028"/>
                  </a:lnTo>
                  <a:lnTo>
                    <a:pt x="41463" y="42936"/>
                  </a:lnTo>
                  <a:lnTo>
                    <a:pt x="47645" y="41959"/>
                  </a:lnTo>
                  <a:lnTo>
                    <a:pt x="54623" y="40355"/>
                  </a:lnTo>
                  <a:lnTo>
                    <a:pt x="62133" y="38333"/>
                  </a:lnTo>
                  <a:lnTo>
                    <a:pt x="69044" y="36986"/>
                  </a:lnTo>
                  <a:lnTo>
                    <a:pt x="75557" y="36087"/>
                  </a:lnTo>
                  <a:lnTo>
                    <a:pt x="81804" y="35488"/>
                  </a:lnTo>
                  <a:lnTo>
                    <a:pt x="88826" y="34136"/>
                  </a:lnTo>
                  <a:lnTo>
                    <a:pt x="96365" y="32282"/>
                  </a:lnTo>
                  <a:lnTo>
                    <a:pt x="113314" y="27683"/>
                  </a:lnTo>
                  <a:lnTo>
                    <a:pt x="133547" y="22464"/>
                  </a:lnTo>
                  <a:lnTo>
                    <a:pt x="143324" y="19738"/>
                  </a:lnTo>
                  <a:lnTo>
                    <a:pt x="161807" y="14170"/>
                  </a:lnTo>
                  <a:lnTo>
                    <a:pt x="170736" y="12304"/>
                  </a:lnTo>
                  <a:lnTo>
                    <a:pt x="179547" y="11061"/>
                  </a:lnTo>
                  <a:lnTo>
                    <a:pt x="188278" y="10231"/>
                  </a:lnTo>
                  <a:lnTo>
                    <a:pt x="196004" y="8726"/>
                  </a:lnTo>
                  <a:lnTo>
                    <a:pt x="203059" y="6770"/>
                  </a:lnTo>
                  <a:lnTo>
                    <a:pt x="209668" y="4513"/>
                  </a:lnTo>
                  <a:lnTo>
                    <a:pt x="215978" y="3009"/>
                  </a:lnTo>
                  <a:lnTo>
                    <a:pt x="222091" y="2006"/>
                  </a:lnTo>
                  <a:lnTo>
                    <a:pt x="236486" y="396"/>
                  </a:lnTo>
                  <a:lnTo>
                    <a:pt x="240995" y="176"/>
                  </a:lnTo>
                  <a:lnTo>
                    <a:pt x="248602" y="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SMARTPenAnnotation441"/>
            <p:cNvSpPr/>
            <p:nvPr/>
          </p:nvSpPr>
          <p:spPr>
            <a:xfrm>
              <a:off x="2686050" y="2880360"/>
              <a:ext cx="222886" cy="25718"/>
            </a:xfrm>
            <a:custGeom>
              <a:avLst/>
              <a:gdLst/>
              <a:ahLst/>
              <a:cxnLst/>
              <a:rect l="0" t="0" r="0" b="0"/>
              <a:pathLst>
                <a:path w="222886" h="25718">
                  <a:moveTo>
                    <a:pt x="0" y="25717"/>
                  </a:moveTo>
                  <a:lnTo>
                    <a:pt x="40550" y="25717"/>
                  </a:lnTo>
                  <a:lnTo>
                    <a:pt x="47036" y="24765"/>
                  </a:lnTo>
                  <a:lnTo>
                    <a:pt x="54217" y="23177"/>
                  </a:lnTo>
                  <a:lnTo>
                    <a:pt x="61862" y="21166"/>
                  </a:lnTo>
                  <a:lnTo>
                    <a:pt x="68864" y="18873"/>
                  </a:lnTo>
                  <a:lnTo>
                    <a:pt x="75437" y="16392"/>
                  </a:lnTo>
                  <a:lnTo>
                    <a:pt x="81723" y="13786"/>
                  </a:lnTo>
                  <a:lnTo>
                    <a:pt x="88772" y="12048"/>
                  </a:lnTo>
                  <a:lnTo>
                    <a:pt x="96329" y="10889"/>
                  </a:lnTo>
                  <a:lnTo>
                    <a:pt x="104224" y="10117"/>
                  </a:lnTo>
                  <a:lnTo>
                    <a:pt x="112345" y="9602"/>
                  </a:lnTo>
                  <a:lnTo>
                    <a:pt x="128988" y="9030"/>
                  </a:lnTo>
                  <a:lnTo>
                    <a:pt x="137427" y="7925"/>
                  </a:lnTo>
                  <a:lnTo>
                    <a:pt x="145910" y="6236"/>
                  </a:lnTo>
                  <a:lnTo>
                    <a:pt x="154423" y="4157"/>
                  </a:lnTo>
                  <a:lnTo>
                    <a:pt x="162004" y="2771"/>
                  </a:lnTo>
                  <a:lnTo>
                    <a:pt x="168962" y="1847"/>
                  </a:lnTo>
                  <a:lnTo>
                    <a:pt x="175506" y="1231"/>
                  </a:lnTo>
                  <a:lnTo>
                    <a:pt x="182727" y="821"/>
                  </a:lnTo>
                  <a:lnTo>
                    <a:pt x="198369" y="364"/>
                  </a:lnTo>
                  <a:lnTo>
                    <a:pt x="222885" y="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SMARTPenAnnotation442"/>
            <p:cNvSpPr/>
            <p:nvPr/>
          </p:nvSpPr>
          <p:spPr>
            <a:xfrm>
              <a:off x="3212917" y="2683223"/>
              <a:ext cx="222645" cy="256744"/>
            </a:xfrm>
            <a:custGeom>
              <a:avLst/>
              <a:gdLst/>
              <a:ahLst/>
              <a:cxnLst/>
              <a:rect l="0" t="0" r="0" b="0"/>
              <a:pathLst>
                <a:path w="222645" h="256744">
                  <a:moveTo>
                    <a:pt x="176078" y="8541"/>
                  </a:moveTo>
                  <a:lnTo>
                    <a:pt x="171527" y="3991"/>
                  </a:lnTo>
                  <a:lnTo>
                    <a:pt x="169234" y="2650"/>
                  </a:lnTo>
                  <a:lnTo>
                    <a:pt x="162408" y="764"/>
                  </a:lnTo>
                  <a:lnTo>
                    <a:pt x="160477" y="322"/>
                  </a:lnTo>
                  <a:lnTo>
                    <a:pt x="154539" y="126"/>
                  </a:lnTo>
                  <a:lnTo>
                    <a:pt x="135204" y="0"/>
                  </a:lnTo>
                  <a:lnTo>
                    <a:pt x="129779" y="942"/>
                  </a:lnTo>
                  <a:lnTo>
                    <a:pt x="124257" y="2523"/>
                  </a:lnTo>
                  <a:lnTo>
                    <a:pt x="118670" y="4529"/>
                  </a:lnTo>
                  <a:lnTo>
                    <a:pt x="112089" y="5867"/>
                  </a:lnTo>
                  <a:lnTo>
                    <a:pt x="104844" y="6758"/>
                  </a:lnTo>
                  <a:lnTo>
                    <a:pt x="91078" y="7749"/>
                  </a:lnTo>
                  <a:lnTo>
                    <a:pt x="81785" y="8189"/>
                  </a:lnTo>
                  <a:lnTo>
                    <a:pt x="71940" y="8385"/>
                  </a:lnTo>
                  <a:lnTo>
                    <a:pt x="54648" y="8511"/>
                  </a:lnTo>
                  <a:lnTo>
                    <a:pt x="51310" y="7569"/>
                  </a:lnTo>
                  <a:lnTo>
                    <a:pt x="45060" y="3982"/>
                  </a:lnTo>
                  <a:lnTo>
                    <a:pt x="39108" y="1753"/>
                  </a:lnTo>
                  <a:lnTo>
                    <a:pt x="32076" y="321"/>
                  </a:lnTo>
                  <a:lnTo>
                    <a:pt x="31499" y="1156"/>
                  </a:lnTo>
                  <a:lnTo>
                    <a:pt x="30497" y="7381"/>
                  </a:lnTo>
                  <a:lnTo>
                    <a:pt x="30375" y="15156"/>
                  </a:lnTo>
                  <a:lnTo>
                    <a:pt x="30349" y="28662"/>
                  </a:lnTo>
                  <a:lnTo>
                    <a:pt x="29395" y="31480"/>
                  </a:lnTo>
                  <a:lnTo>
                    <a:pt x="25795" y="37152"/>
                  </a:lnTo>
                  <a:lnTo>
                    <a:pt x="24454" y="40950"/>
                  </a:lnTo>
                  <a:lnTo>
                    <a:pt x="23561" y="45387"/>
                  </a:lnTo>
                  <a:lnTo>
                    <a:pt x="22965" y="50250"/>
                  </a:lnTo>
                  <a:lnTo>
                    <a:pt x="21615" y="54445"/>
                  </a:lnTo>
                  <a:lnTo>
                    <a:pt x="17575" y="61646"/>
                  </a:lnTo>
                  <a:lnTo>
                    <a:pt x="15164" y="65852"/>
                  </a:lnTo>
                  <a:lnTo>
                    <a:pt x="9945" y="75605"/>
                  </a:lnTo>
                  <a:lnTo>
                    <a:pt x="8173" y="79921"/>
                  </a:lnTo>
                  <a:lnTo>
                    <a:pt x="6203" y="87256"/>
                  </a:lnTo>
                  <a:lnTo>
                    <a:pt x="2788" y="93691"/>
                  </a:lnTo>
                  <a:lnTo>
                    <a:pt x="544" y="96740"/>
                  </a:lnTo>
                  <a:lnTo>
                    <a:pt x="0" y="99726"/>
                  </a:lnTo>
                  <a:lnTo>
                    <a:pt x="590" y="102668"/>
                  </a:lnTo>
                  <a:lnTo>
                    <a:pt x="2833" y="108478"/>
                  </a:lnTo>
                  <a:lnTo>
                    <a:pt x="3830" y="114235"/>
                  </a:lnTo>
                  <a:lnTo>
                    <a:pt x="5048" y="116152"/>
                  </a:lnTo>
                  <a:lnTo>
                    <a:pt x="6813" y="117429"/>
                  </a:lnTo>
                  <a:lnTo>
                    <a:pt x="8942" y="118281"/>
                  </a:lnTo>
                  <a:lnTo>
                    <a:pt x="13847" y="121767"/>
                  </a:lnTo>
                  <a:lnTo>
                    <a:pt x="16489" y="124030"/>
                  </a:lnTo>
                  <a:lnTo>
                    <a:pt x="19203" y="125539"/>
                  </a:lnTo>
                  <a:lnTo>
                    <a:pt x="24758" y="127216"/>
                  </a:lnTo>
                  <a:lnTo>
                    <a:pt x="28525" y="127662"/>
                  </a:lnTo>
                  <a:lnTo>
                    <a:pt x="32942" y="127961"/>
                  </a:lnTo>
                  <a:lnTo>
                    <a:pt x="37791" y="128159"/>
                  </a:lnTo>
                  <a:lnTo>
                    <a:pt x="48260" y="128380"/>
                  </a:lnTo>
                  <a:lnTo>
                    <a:pt x="53718" y="128439"/>
                  </a:lnTo>
                  <a:lnTo>
                    <a:pt x="59262" y="127525"/>
                  </a:lnTo>
                  <a:lnTo>
                    <a:pt x="64863" y="125964"/>
                  </a:lnTo>
                  <a:lnTo>
                    <a:pt x="70502" y="123971"/>
                  </a:lnTo>
                  <a:lnTo>
                    <a:pt x="76166" y="122642"/>
                  </a:lnTo>
                  <a:lnTo>
                    <a:pt x="81847" y="121756"/>
                  </a:lnTo>
                  <a:lnTo>
                    <a:pt x="87540" y="121165"/>
                  </a:lnTo>
                  <a:lnTo>
                    <a:pt x="94192" y="120771"/>
                  </a:lnTo>
                  <a:lnTo>
                    <a:pt x="109204" y="120334"/>
                  </a:lnTo>
                  <a:lnTo>
                    <a:pt x="129170" y="120088"/>
                  </a:lnTo>
                  <a:lnTo>
                    <a:pt x="136233" y="121006"/>
                  </a:lnTo>
                  <a:lnTo>
                    <a:pt x="143800" y="122570"/>
                  </a:lnTo>
                  <a:lnTo>
                    <a:pt x="151702" y="124566"/>
                  </a:lnTo>
                  <a:lnTo>
                    <a:pt x="158874" y="125896"/>
                  </a:lnTo>
                  <a:lnTo>
                    <a:pt x="165561" y="126783"/>
                  </a:lnTo>
                  <a:lnTo>
                    <a:pt x="171924" y="127374"/>
                  </a:lnTo>
                  <a:lnTo>
                    <a:pt x="178071" y="128721"/>
                  </a:lnTo>
                  <a:lnTo>
                    <a:pt x="184074" y="130571"/>
                  </a:lnTo>
                  <a:lnTo>
                    <a:pt x="189981" y="132757"/>
                  </a:lnTo>
                  <a:lnTo>
                    <a:pt x="194872" y="135167"/>
                  </a:lnTo>
                  <a:lnTo>
                    <a:pt x="199084" y="137726"/>
                  </a:lnTo>
                  <a:lnTo>
                    <a:pt x="202846" y="140385"/>
                  </a:lnTo>
                  <a:lnTo>
                    <a:pt x="209564" y="145878"/>
                  </a:lnTo>
                  <a:lnTo>
                    <a:pt x="212690" y="148677"/>
                  </a:lnTo>
                  <a:lnTo>
                    <a:pt x="215726" y="152448"/>
                  </a:lnTo>
                  <a:lnTo>
                    <a:pt x="218702" y="156867"/>
                  </a:lnTo>
                  <a:lnTo>
                    <a:pt x="221639" y="161717"/>
                  </a:lnTo>
                  <a:lnTo>
                    <a:pt x="222644" y="166856"/>
                  </a:lnTo>
                  <a:lnTo>
                    <a:pt x="222362" y="172187"/>
                  </a:lnTo>
                  <a:lnTo>
                    <a:pt x="221221" y="177646"/>
                  </a:lnTo>
                  <a:lnTo>
                    <a:pt x="219508" y="182238"/>
                  </a:lnTo>
                  <a:lnTo>
                    <a:pt x="215065" y="189880"/>
                  </a:lnTo>
                  <a:lnTo>
                    <a:pt x="212547" y="194204"/>
                  </a:lnTo>
                  <a:lnTo>
                    <a:pt x="209915" y="198991"/>
                  </a:lnTo>
                  <a:lnTo>
                    <a:pt x="204451" y="209391"/>
                  </a:lnTo>
                  <a:lnTo>
                    <a:pt x="198848" y="220363"/>
                  </a:lnTo>
                  <a:lnTo>
                    <a:pt x="195068" y="225003"/>
                  </a:lnTo>
                  <a:lnTo>
                    <a:pt x="190643" y="229049"/>
                  </a:lnTo>
                  <a:lnTo>
                    <a:pt x="185788" y="232699"/>
                  </a:lnTo>
                  <a:lnTo>
                    <a:pt x="181599" y="236085"/>
                  </a:lnTo>
                  <a:lnTo>
                    <a:pt x="177853" y="239295"/>
                  </a:lnTo>
                  <a:lnTo>
                    <a:pt x="174404" y="242387"/>
                  </a:lnTo>
                  <a:lnTo>
                    <a:pt x="171152" y="244449"/>
                  </a:lnTo>
                  <a:lnTo>
                    <a:pt x="164998" y="246739"/>
                  </a:lnTo>
                  <a:lnTo>
                    <a:pt x="161072" y="248302"/>
                  </a:lnTo>
                  <a:lnTo>
                    <a:pt x="156549" y="250297"/>
                  </a:lnTo>
                  <a:lnTo>
                    <a:pt x="151628" y="252579"/>
                  </a:lnTo>
                  <a:lnTo>
                    <a:pt x="147395" y="254101"/>
                  </a:lnTo>
                  <a:lnTo>
                    <a:pt x="143621" y="255116"/>
                  </a:lnTo>
                  <a:lnTo>
                    <a:pt x="135271" y="256743"/>
                  </a:lnTo>
                  <a:lnTo>
                    <a:pt x="133633" y="255924"/>
                  </a:lnTo>
                  <a:lnTo>
                    <a:pt x="129273" y="252475"/>
                  </a:lnTo>
                  <a:lnTo>
                    <a:pt x="126777" y="251174"/>
                  </a:lnTo>
                  <a:lnTo>
                    <a:pt x="121464" y="249728"/>
                  </a:lnTo>
                  <a:lnTo>
                    <a:pt x="117668" y="248914"/>
                  </a:lnTo>
                  <a:lnTo>
                    <a:pt x="111993" y="244122"/>
                  </a:lnTo>
                  <a:lnTo>
                    <a:pt x="107497" y="239999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SMARTPenAnnotation443"/>
            <p:cNvSpPr/>
            <p:nvPr/>
          </p:nvSpPr>
          <p:spPr>
            <a:xfrm>
              <a:off x="3611879" y="2700337"/>
              <a:ext cx="85726" cy="154306"/>
            </a:xfrm>
            <a:custGeom>
              <a:avLst/>
              <a:gdLst/>
              <a:ahLst/>
              <a:cxnLst/>
              <a:rect l="0" t="0" r="0" b="0"/>
              <a:pathLst>
                <a:path w="85726" h="154306">
                  <a:moveTo>
                    <a:pt x="0" y="0"/>
                  </a:moveTo>
                  <a:lnTo>
                    <a:pt x="7382" y="7381"/>
                  </a:lnTo>
                  <a:lnTo>
                    <a:pt x="8731" y="7778"/>
                  </a:lnTo>
                  <a:lnTo>
                    <a:pt x="10583" y="8043"/>
                  </a:lnTo>
                  <a:lnTo>
                    <a:pt x="12771" y="8220"/>
                  </a:lnTo>
                  <a:lnTo>
                    <a:pt x="15182" y="9290"/>
                  </a:lnTo>
                  <a:lnTo>
                    <a:pt x="17742" y="10956"/>
                  </a:lnTo>
                  <a:lnTo>
                    <a:pt x="20400" y="13019"/>
                  </a:lnTo>
                  <a:lnTo>
                    <a:pt x="22173" y="15347"/>
                  </a:lnTo>
                  <a:lnTo>
                    <a:pt x="23354" y="17851"/>
                  </a:lnTo>
                  <a:lnTo>
                    <a:pt x="24142" y="20473"/>
                  </a:lnTo>
                  <a:lnTo>
                    <a:pt x="25620" y="23174"/>
                  </a:lnTo>
                  <a:lnTo>
                    <a:pt x="27558" y="25927"/>
                  </a:lnTo>
                  <a:lnTo>
                    <a:pt x="29802" y="28715"/>
                  </a:lnTo>
                  <a:lnTo>
                    <a:pt x="32251" y="32478"/>
                  </a:lnTo>
                  <a:lnTo>
                    <a:pt x="34836" y="36892"/>
                  </a:lnTo>
                  <a:lnTo>
                    <a:pt x="37511" y="41740"/>
                  </a:lnTo>
                  <a:lnTo>
                    <a:pt x="43025" y="52206"/>
                  </a:lnTo>
                  <a:lnTo>
                    <a:pt x="45828" y="57664"/>
                  </a:lnTo>
                  <a:lnTo>
                    <a:pt x="47697" y="62255"/>
                  </a:lnTo>
                  <a:lnTo>
                    <a:pt x="48943" y="66268"/>
                  </a:lnTo>
                  <a:lnTo>
                    <a:pt x="49774" y="69897"/>
                  </a:lnTo>
                  <a:lnTo>
                    <a:pt x="51281" y="74220"/>
                  </a:lnTo>
                  <a:lnTo>
                    <a:pt x="53237" y="79008"/>
                  </a:lnTo>
                  <a:lnTo>
                    <a:pt x="55494" y="84104"/>
                  </a:lnTo>
                  <a:lnTo>
                    <a:pt x="56999" y="89407"/>
                  </a:lnTo>
                  <a:lnTo>
                    <a:pt x="58002" y="94847"/>
                  </a:lnTo>
                  <a:lnTo>
                    <a:pt x="58670" y="100379"/>
                  </a:lnTo>
                  <a:lnTo>
                    <a:pt x="60069" y="105019"/>
                  </a:lnTo>
                  <a:lnTo>
                    <a:pt x="61954" y="109066"/>
                  </a:lnTo>
                  <a:lnTo>
                    <a:pt x="64162" y="112715"/>
                  </a:lnTo>
                  <a:lnTo>
                    <a:pt x="65635" y="117054"/>
                  </a:lnTo>
                  <a:lnTo>
                    <a:pt x="66617" y="121851"/>
                  </a:lnTo>
                  <a:lnTo>
                    <a:pt x="67272" y="126954"/>
                  </a:lnTo>
                  <a:lnTo>
                    <a:pt x="68661" y="131308"/>
                  </a:lnTo>
                  <a:lnTo>
                    <a:pt x="70539" y="135164"/>
                  </a:lnTo>
                  <a:lnTo>
                    <a:pt x="72743" y="138687"/>
                  </a:lnTo>
                  <a:lnTo>
                    <a:pt x="75166" y="141988"/>
                  </a:lnTo>
                  <a:lnTo>
                    <a:pt x="77733" y="145141"/>
                  </a:lnTo>
                  <a:lnTo>
                    <a:pt x="85725" y="154305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SMARTPenAnnotation444"/>
            <p:cNvSpPr/>
            <p:nvPr/>
          </p:nvSpPr>
          <p:spPr>
            <a:xfrm>
              <a:off x="3560445" y="2721208"/>
              <a:ext cx="222885" cy="47710"/>
            </a:xfrm>
            <a:custGeom>
              <a:avLst/>
              <a:gdLst/>
              <a:ahLst/>
              <a:cxnLst/>
              <a:rect l="0" t="0" r="0" b="0"/>
              <a:pathLst>
                <a:path w="222885" h="47710">
                  <a:moveTo>
                    <a:pt x="0" y="47709"/>
                  </a:moveTo>
                  <a:lnTo>
                    <a:pt x="0" y="43158"/>
                  </a:lnTo>
                  <a:lnTo>
                    <a:pt x="952" y="41818"/>
                  </a:lnTo>
                  <a:lnTo>
                    <a:pt x="2540" y="40924"/>
                  </a:lnTo>
                  <a:lnTo>
                    <a:pt x="7381" y="39489"/>
                  </a:lnTo>
                  <a:lnTo>
                    <a:pt x="8730" y="38420"/>
                  </a:lnTo>
                  <a:lnTo>
                    <a:pt x="10582" y="36754"/>
                  </a:lnTo>
                  <a:lnTo>
                    <a:pt x="12770" y="34691"/>
                  </a:lnTo>
                  <a:lnTo>
                    <a:pt x="16133" y="33315"/>
                  </a:lnTo>
                  <a:lnTo>
                    <a:pt x="20280" y="32398"/>
                  </a:lnTo>
                  <a:lnTo>
                    <a:pt x="24950" y="31787"/>
                  </a:lnTo>
                  <a:lnTo>
                    <a:pt x="29968" y="30427"/>
                  </a:lnTo>
                  <a:lnTo>
                    <a:pt x="35219" y="28567"/>
                  </a:lnTo>
                  <a:lnTo>
                    <a:pt x="40624" y="26375"/>
                  </a:lnTo>
                  <a:lnTo>
                    <a:pt x="47085" y="24914"/>
                  </a:lnTo>
                  <a:lnTo>
                    <a:pt x="54250" y="23940"/>
                  </a:lnTo>
                  <a:lnTo>
                    <a:pt x="61884" y="23290"/>
                  </a:lnTo>
                  <a:lnTo>
                    <a:pt x="69831" y="21905"/>
                  </a:lnTo>
                  <a:lnTo>
                    <a:pt x="77986" y="20029"/>
                  </a:lnTo>
                  <a:lnTo>
                    <a:pt x="86281" y="17826"/>
                  </a:lnTo>
                  <a:lnTo>
                    <a:pt x="103117" y="12837"/>
                  </a:lnTo>
                  <a:lnTo>
                    <a:pt x="111607" y="10174"/>
                  </a:lnTo>
                  <a:lnTo>
                    <a:pt x="120124" y="8398"/>
                  </a:lnTo>
                  <a:lnTo>
                    <a:pt x="128660" y="7214"/>
                  </a:lnTo>
                  <a:lnTo>
                    <a:pt x="137209" y="6425"/>
                  </a:lnTo>
                  <a:lnTo>
                    <a:pt x="144812" y="5899"/>
                  </a:lnTo>
                  <a:lnTo>
                    <a:pt x="151786" y="5548"/>
                  </a:lnTo>
                  <a:lnTo>
                    <a:pt x="158341" y="5314"/>
                  </a:lnTo>
                  <a:lnTo>
                    <a:pt x="165568" y="4206"/>
                  </a:lnTo>
                  <a:lnTo>
                    <a:pt x="173244" y="2515"/>
                  </a:lnTo>
                  <a:lnTo>
                    <a:pt x="181218" y="434"/>
                  </a:lnTo>
                  <a:lnTo>
                    <a:pt x="187487" y="0"/>
                  </a:lnTo>
                  <a:lnTo>
                    <a:pt x="192618" y="663"/>
                  </a:lnTo>
                  <a:lnTo>
                    <a:pt x="196992" y="2057"/>
                  </a:lnTo>
                  <a:lnTo>
                    <a:pt x="200861" y="2987"/>
                  </a:lnTo>
                  <a:lnTo>
                    <a:pt x="207699" y="4020"/>
                  </a:lnTo>
                  <a:lnTo>
                    <a:pt x="210856" y="5248"/>
                  </a:lnTo>
                  <a:lnTo>
                    <a:pt x="213913" y="7019"/>
                  </a:lnTo>
                  <a:lnTo>
                    <a:pt x="222884" y="13419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SMARTPenAnnotation445"/>
            <p:cNvSpPr/>
            <p:nvPr/>
          </p:nvSpPr>
          <p:spPr>
            <a:xfrm>
              <a:off x="3543300" y="2880360"/>
              <a:ext cx="248603" cy="42863"/>
            </a:xfrm>
            <a:custGeom>
              <a:avLst/>
              <a:gdLst/>
              <a:ahLst/>
              <a:cxnLst/>
              <a:rect l="0" t="0" r="0" b="0"/>
              <a:pathLst>
                <a:path w="248603" h="42863">
                  <a:moveTo>
                    <a:pt x="0" y="42862"/>
                  </a:moveTo>
                  <a:lnTo>
                    <a:pt x="4550" y="42862"/>
                  </a:lnTo>
                  <a:lnTo>
                    <a:pt x="6843" y="41910"/>
                  </a:lnTo>
                  <a:lnTo>
                    <a:pt x="9325" y="40322"/>
                  </a:lnTo>
                  <a:lnTo>
                    <a:pt x="11931" y="38311"/>
                  </a:lnTo>
                  <a:lnTo>
                    <a:pt x="15574" y="36971"/>
                  </a:lnTo>
                  <a:lnTo>
                    <a:pt x="19908" y="36077"/>
                  </a:lnTo>
                  <a:lnTo>
                    <a:pt x="24701" y="35481"/>
                  </a:lnTo>
                  <a:lnTo>
                    <a:pt x="29802" y="35084"/>
                  </a:lnTo>
                  <a:lnTo>
                    <a:pt x="35108" y="34819"/>
                  </a:lnTo>
                  <a:lnTo>
                    <a:pt x="40551" y="34642"/>
                  </a:lnTo>
                  <a:lnTo>
                    <a:pt x="47036" y="33572"/>
                  </a:lnTo>
                  <a:lnTo>
                    <a:pt x="54217" y="31907"/>
                  </a:lnTo>
                  <a:lnTo>
                    <a:pt x="61862" y="29843"/>
                  </a:lnTo>
                  <a:lnTo>
                    <a:pt x="68864" y="27515"/>
                  </a:lnTo>
                  <a:lnTo>
                    <a:pt x="75436" y="25011"/>
                  </a:lnTo>
                  <a:lnTo>
                    <a:pt x="81723" y="22389"/>
                  </a:lnTo>
                  <a:lnTo>
                    <a:pt x="88772" y="20641"/>
                  </a:lnTo>
                  <a:lnTo>
                    <a:pt x="96329" y="19475"/>
                  </a:lnTo>
                  <a:lnTo>
                    <a:pt x="104224" y="18699"/>
                  </a:lnTo>
                  <a:lnTo>
                    <a:pt x="112345" y="17228"/>
                  </a:lnTo>
                  <a:lnTo>
                    <a:pt x="120617" y="15295"/>
                  </a:lnTo>
                  <a:lnTo>
                    <a:pt x="128988" y="13054"/>
                  </a:lnTo>
                  <a:lnTo>
                    <a:pt x="137427" y="11560"/>
                  </a:lnTo>
                  <a:lnTo>
                    <a:pt x="145910" y="10564"/>
                  </a:lnTo>
                  <a:lnTo>
                    <a:pt x="154423" y="9900"/>
                  </a:lnTo>
                  <a:lnTo>
                    <a:pt x="162004" y="8505"/>
                  </a:lnTo>
                  <a:lnTo>
                    <a:pt x="168962" y="6622"/>
                  </a:lnTo>
                  <a:lnTo>
                    <a:pt x="175507" y="4415"/>
                  </a:lnTo>
                  <a:lnTo>
                    <a:pt x="182726" y="2943"/>
                  </a:lnTo>
                  <a:lnTo>
                    <a:pt x="190398" y="1962"/>
                  </a:lnTo>
                  <a:lnTo>
                    <a:pt x="198369" y="1308"/>
                  </a:lnTo>
                  <a:lnTo>
                    <a:pt x="205588" y="872"/>
                  </a:lnTo>
                  <a:lnTo>
                    <a:pt x="218690" y="387"/>
                  </a:lnTo>
                  <a:lnTo>
                    <a:pt x="248602" y="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SMARTPenAnnotation446"/>
            <p:cNvSpPr/>
            <p:nvPr/>
          </p:nvSpPr>
          <p:spPr>
            <a:xfrm>
              <a:off x="3929062" y="2597467"/>
              <a:ext cx="1748791" cy="334325"/>
            </a:xfrm>
            <a:custGeom>
              <a:avLst/>
              <a:gdLst/>
              <a:ahLst/>
              <a:cxnLst/>
              <a:rect l="0" t="0" r="0" b="0"/>
              <a:pathLst>
                <a:path w="1748791" h="334325">
                  <a:moveTo>
                    <a:pt x="0" y="240030"/>
                  </a:moveTo>
                  <a:lnTo>
                    <a:pt x="0" y="247411"/>
                  </a:lnTo>
                  <a:lnTo>
                    <a:pt x="953" y="247808"/>
                  </a:lnTo>
                  <a:lnTo>
                    <a:pt x="4551" y="248250"/>
                  </a:lnTo>
                  <a:lnTo>
                    <a:pt x="5892" y="249320"/>
                  </a:lnTo>
                  <a:lnTo>
                    <a:pt x="6785" y="250986"/>
                  </a:lnTo>
                  <a:lnTo>
                    <a:pt x="7381" y="253049"/>
                  </a:lnTo>
                  <a:lnTo>
                    <a:pt x="9683" y="255377"/>
                  </a:lnTo>
                  <a:lnTo>
                    <a:pt x="17321" y="260503"/>
                  </a:lnTo>
                  <a:lnTo>
                    <a:pt x="24526" y="263417"/>
                  </a:lnTo>
                  <a:lnTo>
                    <a:pt x="27780" y="264194"/>
                  </a:lnTo>
                  <a:lnTo>
                    <a:pt x="33937" y="267597"/>
                  </a:lnTo>
                  <a:lnTo>
                    <a:pt x="45650" y="277543"/>
                  </a:lnTo>
                  <a:lnTo>
                    <a:pt x="54272" y="285858"/>
                  </a:lnTo>
                  <a:lnTo>
                    <a:pt x="67410" y="294355"/>
                  </a:lnTo>
                  <a:lnTo>
                    <a:pt x="83025" y="305759"/>
                  </a:lnTo>
                  <a:lnTo>
                    <a:pt x="97096" y="314327"/>
                  </a:lnTo>
                  <a:lnTo>
                    <a:pt x="104431" y="320041"/>
                  </a:lnTo>
                  <a:lnTo>
                    <a:pt x="108673" y="321946"/>
                  </a:lnTo>
                  <a:lnTo>
                    <a:pt x="118467" y="324062"/>
                  </a:lnTo>
                  <a:lnTo>
                    <a:pt x="121841" y="325579"/>
                  </a:lnTo>
                  <a:lnTo>
                    <a:pt x="124089" y="327543"/>
                  </a:lnTo>
                  <a:lnTo>
                    <a:pt x="125589" y="329804"/>
                  </a:lnTo>
                  <a:lnTo>
                    <a:pt x="127541" y="331312"/>
                  </a:lnTo>
                  <a:lnTo>
                    <a:pt x="129795" y="332317"/>
                  </a:lnTo>
                  <a:lnTo>
                    <a:pt x="135792" y="333434"/>
                  </a:lnTo>
                  <a:lnTo>
                    <a:pt x="161613" y="334324"/>
                  </a:lnTo>
                  <a:lnTo>
                    <a:pt x="162035" y="333373"/>
                  </a:lnTo>
                  <a:lnTo>
                    <a:pt x="162766" y="326946"/>
                  </a:lnTo>
                  <a:lnTo>
                    <a:pt x="162856" y="318194"/>
                  </a:lnTo>
                  <a:lnTo>
                    <a:pt x="162868" y="309377"/>
                  </a:lnTo>
                  <a:lnTo>
                    <a:pt x="161918" y="305311"/>
                  </a:lnTo>
                  <a:lnTo>
                    <a:pt x="158324" y="298254"/>
                  </a:lnTo>
                  <a:lnTo>
                    <a:pt x="156091" y="289402"/>
                  </a:lnTo>
                  <a:lnTo>
                    <a:pt x="154146" y="279118"/>
                  </a:lnTo>
                  <a:lnTo>
                    <a:pt x="152294" y="273709"/>
                  </a:lnTo>
                  <a:lnTo>
                    <a:pt x="148649" y="263571"/>
                  </a:lnTo>
                  <a:lnTo>
                    <a:pt x="147029" y="255890"/>
                  </a:lnTo>
                  <a:lnTo>
                    <a:pt x="146309" y="246762"/>
                  </a:lnTo>
                  <a:lnTo>
                    <a:pt x="146117" y="241660"/>
                  </a:lnTo>
                  <a:lnTo>
                    <a:pt x="145036" y="236354"/>
                  </a:lnTo>
                  <a:lnTo>
                    <a:pt x="143363" y="230912"/>
                  </a:lnTo>
                  <a:lnTo>
                    <a:pt x="141296" y="225379"/>
                  </a:lnTo>
                  <a:lnTo>
                    <a:pt x="138964" y="219785"/>
                  </a:lnTo>
                  <a:lnTo>
                    <a:pt x="136458" y="214151"/>
                  </a:lnTo>
                  <a:lnTo>
                    <a:pt x="133835" y="208490"/>
                  </a:lnTo>
                  <a:lnTo>
                    <a:pt x="132086" y="202811"/>
                  </a:lnTo>
                  <a:lnTo>
                    <a:pt x="130920" y="197120"/>
                  </a:lnTo>
                  <a:lnTo>
                    <a:pt x="130142" y="191421"/>
                  </a:lnTo>
                  <a:lnTo>
                    <a:pt x="128671" y="185716"/>
                  </a:lnTo>
                  <a:lnTo>
                    <a:pt x="126738" y="180009"/>
                  </a:lnTo>
                  <a:lnTo>
                    <a:pt x="124497" y="174298"/>
                  </a:lnTo>
                  <a:lnTo>
                    <a:pt x="123003" y="168586"/>
                  </a:lnTo>
                  <a:lnTo>
                    <a:pt x="122007" y="162873"/>
                  </a:lnTo>
                  <a:lnTo>
                    <a:pt x="121343" y="157160"/>
                  </a:lnTo>
                  <a:lnTo>
                    <a:pt x="119948" y="151446"/>
                  </a:lnTo>
                  <a:lnTo>
                    <a:pt x="118065" y="145731"/>
                  </a:lnTo>
                  <a:lnTo>
                    <a:pt x="115858" y="140017"/>
                  </a:lnTo>
                  <a:lnTo>
                    <a:pt x="114386" y="134302"/>
                  </a:lnTo>
                  <a:lnTo>
                    <a:pt x="113405" y="128587"/>
                  </a:lnTo>
                  <a:lnTo>
                    <a:pt x="112750" y="122872"/>
                  </a:lnTo>
                  <a:lnTo>
                    <a:pt x="109484" y="113983"/>
                  </a:lnTo>
                  <a:lnTo>
                    <a:pt x="104857" y="105904"/>
                  </a:lnTo>
                  <a:lnTo>
                    <a:pt x="99625" y="95963"/>
                  </a:lnTo>
                  <a:lnTo>
                    <a:pt x="96665" y="87735"/>
                  </a:lnTo>
                  <a:lnTo>
                    <a:pt x="94999" y="77748"/>
                  </a:lnTo>
                  <a:lnTo>
                    <a:pt x="94765" y="74692"/>
                  </a:lnTo>
                  <a:lnTo>
                    <a:pt x="93657" y="71702"/>
                  </a:lnTo>
                  <a:lnTo>
                    <a:pt x="88498" y="62944"/>
                  </a:lnTo>
                  <a:lnTo>
                    <a:pt x="86958" y="57185"/>
                  </a:lnTo>
                  <a:lnTo>
                    <a:pt x="87499" y="54316"/>
                  </a:lnTo>
                  <a:lnTo>
                    <a:pt x="93214" y="44559"/>
                  </a:lnTo>
                  <a:lnTo>
                    <a:pt x="93816" y="41076"/>
                  </a:lnTo>
                  <a:lnTo>
                    <a:pt x="94202" y="31080"/>
                  </a:lnTo>
                  <a:lnTo>
                    <a:pt x="95186" y="29293"/>
                  </a:lnTo>
                  <a:lnTo>
                    <a:pt x="96795" y="28101"/>
                  </a:lnTo>
                  <a:lnTo>
                    <a:pt x="101670" y="26188"/>
                  </a:lnTo>
                  <a:lnTo>
                    <a:pt x="107065" y="21306"/>
                  </a:lnTo>
                  <a:lnTo>
                    <a:pt x="109477" y="19919"/>
                  </a:lnTo>
                  <a:lnTo>
                    <a:pt x="114696" y="18378"/>
                  </a:lnTo>
                  <a:lnTo>
                    <a:pt x="151612" y="17167"/>
                  </a:lnTo>
                  <a:lnTo>
                    <a:pt x="288503" y="17145"/>
                  </a:lnTo>
                  <a:lnTo>
                    <a:pt x="342366" y="25188"/>
                  </a:lnTo>
                  <a:lnTo>
                    <a:pt x="390255" y="25687"/>
                  </a:lnTo>
                  <a:lnTo>
                    <a:pt x="481287" y="25717"/>
                  </a:lnTo>
                  <a:lnTo>
                    <a:pt x="513640" y="30656"/>
                  </a:lnTo>
                  <a:lnTo>
                    <a:pt x="566329" y="26090"/>
                  </a:lnTo>
                  <a:lnTo>
                    <a:pt x="634386" y="25732"/>
                  </a:lnTo>
                  <a:lnTo>
                    <a:pt x="848570" y="25718"/>
                  </a:lnTo>
                  <a:lnTo>
                    <a:pt x="900851" y="18932"/>
                  </a:lnTo>
                  <a:lnTo>
                    <a:pt x="951468" y="17380"/>
                  </a:lnTo>
                  <a:lnTo>
                    <a:pt x="1307183" y="17145"/>
                  </a:lnTo>
                  <a:lnTo>
                    <a:pt x="1353874" y="10360"/>
                  </a:lnTo>
                  <a:lnTo>
                    <a:pt x="1403133" y="8808"/>
                  </a:lnTo>
                  <a:lnTo>
                    <a:pt x="1628388" y="8572"/>
                  </a:lnTo>
                  <a:lnTo>
                    <a:pt x="1681916" y="795"/>
                  </a:lnTo>
                  <a:lnTo>
                    <a:pt x="1734455" y="3"/>
                  </a:lnTo>
                  <a:lnTo>
                    <a:pt x="1748790" y="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SMARTPenAnnotation447"/>
            <p:cNvSpPr/>
            <p:nvPr/>
          </p:nvSpPr>
          <p:spPr>
            <a:xfrm>
              <a:off x="4237821" y="2770143"/>
              <a:ext cx="274172" cy="187255"/>
            </a:xfrm>
            <a:custGeom>
              <a:avLst/>
              <a:gdLst/>
              <a:ahLst/>
              <a:cxnLst/>
              <a:rect l="0" t="0" r="0" b="0"/>
              <a:pathLst>
                <a:path w="274172" h="187255">
                  <a:moveTo>
                    <a:pt x="8424" y="33064"/>
                  </a:moveTo>
                  <a:lnTo>
                    <a:pt x="8424" y="28513"/>
                  </a:lnTo>
                  <a:lnTo>
                    <a:pt x="9376" y="27173"/>
                  </a:lnTo>
                  <a:lnTo>
                    <a:pt x="10964" y="26279"/>
                  </a:lnTo>
                  <a:lnTo>
                    <a:pt x="12974" y="25683"/>
                  </a:lnTo>
                  <a:lnTo>
                    <a:pt x="17748" y="22481"/>
                  </a:lnTo>
                  <a:lnTo>
                    <a:pt x="20355" y="20294"/>
                  </a:lnTo>
                  <a:lnTo>
                    <a:pt x="23046" y="18835"/>
                  </a:lnTo>
                  <a:lnTo>
                    <a:pt x="31383" y="15831"/>
                  </a:lnTo>
                  <a:lnTo>
                    <a:pt x="37043" y="11752"/>
                  </a:lnTo>
                  <a:lnTo>
                    <a:pt x="40838" y="10284"/>
                  </a:lnTo>
                  <a:lnTo>
                    <a:pt x="45273" y="9305"/>
                  </a:lnTo>
                  <a:lnTo>
                    <a:pt x="50135" y="8652"/>
                  </a:lnTo>
                  <a:lnTo>
                    <a:pt x="55281" y="8217"/>
                  </a:lnTo>
                  <a:lnTo>
                    <a:pt x="60617" y="7927"/>
                  </a:lnTo>
                  <a:lnTo>
                    <a:pt x="66079" y="7733"/>
                  </a:lnTo>
                  <a:lnTo>
                    <a:pt x="70673" y="6652"/>
                  </a:lnTo>
                  <a:lnTo>
                    <a:pt x="78317" y="2910"/>
                  </a:lnTo>
                  <a:lnTo>
                    <a:pt x="82642" y="1532"/>
                  </a:lnTo>
                  <a:lnTo>
                    <a:pt x="87430" y="612"/>
                  </a:lnTo>
                  <a:lnTo>
                    <a:pt x="92527" y="0"/>
                  </a:lnTo>
                  <a:lnTo>
                    <a:pt x="97830" y="544"/>
                  </a:lnTo>
                  <a:lnTo>
                    <a:pt x="103271" y="1859"/>
                  </a:lnTo>
                  <a:lnTo>
                    <a:pt x="108802" y="3688"/>
                  </a:lnTo>
                  <a:lnTo>
                    <a:pt x="113443" y="4907"/>
                  </a:lnTo>
                  <a:lnTo>
                    <a:pt x="121139" y="6263"/>
                  </a:lnTo>
                  <a:lnTo>
                    <a:pt x="127734" y="6865"/>
                  </a:lnTo>
                  <a:lnTo>
                    <a:pt x="130827" y="7025"/>
                  </a:lnTo>
                  <a:lnTo>
                    <a:pt x="139342" y="9744"/>
                  </a:lnTo>
                  <a:lnTo>
                    <a:pt x="144280" y="11802"/>
                  </a:lnTo>
                  <a:lnTo>
                    <a:pt x="152307" y="14089"/>
                  </a:lnTo>
                  <a:lnTo>
                    <a:pt x="155780" y="14700"/>
                  </a:lnTo>
                  <a:lnTo>
                    <a:pt x="162180" y="17917"/>
                  </a:lnTo>
                  <a:lnTo>
                    <a:pt x="165221" y="20108"/>
                  </a:lnTo>
                  <a:lnTo>
                    <a:pt x="167248" y="22522"/>
                  </a:lnTo>
                  <a:lnTo>
                    <a:pt x="168599" y="25084"/>
                  </a:lnTo>
                  <a:lnTo>
                    <a:pt x="169499" y="27744"/>
                  </a:lnTo>
                  <a:lnTo>
                    <a:pt x="173040" y="33240"/>
                  </a:lnTo>
                  <a:lnTo>
                    <a:pt x="175318" y="36039"/>
                  </a:lnTo>
                  <a:lnTo>
                    <a:pt x="176837" y="39809"/>
                  </a:lnTo>
                  <a:lnTo>
                    <a:pt x="177849" y="44229"/>
                  </a:lnTo>
                  <a:lnTo>
                    <a:pt x="178524" y="49079"/>
                  </a:lnTo>
                  <a:lnTo>
                    <a:pt x="178974" y="53266"/>
                  </a:lnTo>
                  <a:lnTo>
                    <a:pt x="179274" y="57010"/>
                  </a:lnTo>
                  <a:lnTo>
                    <a:pt x="179474" y="60458"/>
                  </a:lnTo>
                  <a:lnTo>
                    <a:pt x="179696" y="66829"/>
                  </a:lnTo>
                  <a:lnTo>
                    <a:pt x="179755" y="69862"/>
                  </a:lnTo>
                  <a:lnTo>
                    <a:pt x="178842" y="73788"/>
                  </a:lnTo>
                  <a:lnTo>
                    <a:pt x="177281" y="78311"/>
                  </a:lnTo>
                  <a:lnTo>
                    <a:pt x="175288" y="83231"/>
                  </a:lnTo>
                  <a:lnTo>
                    <a:pt x="173959" y="87464"/>
                  </a:lnTo>
                  <a:lnTo>
                    <a:pt x="173073" y="91238"/>
                  </a:lnTo>
                  <a:lnTo>
                    <a:pt x="172483" y="94707"/>
                  </a:lnTo>
                  <a:lnTo>
                    <a:pt x="171136" y="97972"/>
                  </a:lnTo>
                  <a:lnTo>
                    <a:pt x="169286" y="101101"/>
                  </a:lnTo>
                  <a:lnTo>
                    <a:pt x="167101" y="104139"/>
                  </a:lnTo>
                  <a:lnTo>
                    <a:pt x="164690" y="108070"/>
                  </a:lnTo>
                  <a:lnTo>
                    <a:pt x="162132" y="112596"/>
                  </a:lnTo>
                  <a:lnTo>
                    <a:pt x="159473" y="117518"/>
                  </a:lnTo>
                  <a:lnTo>
                    <a:pt x="155796" y="121751"/>
                  </a:lnTo>
                  <a:lnTo>
                    <a:pt x="151439" y="125527"/>
                  </a:lnTo>
                  <a:lnTo>
                    <a:pt x="146630" y="128996"/>
                  </a:lnTo>
                  <a:lnTo>
                    <a:pt x="142471" y="132261"/>
                  </a:lnTo>
                  <a:lnTo>
                    <a:pt x="138746" y="135390"/>
                  </a:lnTo>
                  <a:lnTo>
                    <a:pt x="135310" y="138429"/>
                  </a:lnTo>
                  <a:lnTo>
                    <a:pt x="131115" y="141407"/>
                  </a:lnTo>
                  <a:lnTo>
                    <a:pt x="126412" y="144345"/>
                  </a:lnTo>
                  <a:lnTo>
                    <a:pt x="121373" y="147257"/>
                  </a:lnTo>
                  <a:lnTo>
                    <a:pt x="113233" y="153031"/>
                  </a:lnTo>
                  <a:lnTo>
                    <a:pt x="105488" y="158773"/>
                  </a:lnTo>
                  <a:lnTo>
                    <a:pt x="100756" y="161637"/>
                  </a:lnTo>
                  <a:lnTo>
                    <a:pt x="95696" y="164500"/>
                  </a:lnTo>
                  <a:lnTo>
                    <a:pt x="87534" y="167680"/>
                  </a:lnTo>
                  <a:lnTo>
                    <a:pt x="84024" y="168528"/>
                  </a:lnTo>
                  <a:lnTo>
                    <a:pt x="77584" y="172010"/>
                  </a:lnTo>
                  <a:lnTo>
                    <a:pt x="74533" y="174272"/>
                  </a:lnTo>
                  <a:lnTo>
                    <a:pt x="68603" y="176786"/>
                  </a:lnTo>
                  <a:lnTo>
                    <a:pt x="65688" y="177456"/>
                  </a:lnTo>
                  <a:lnTo>
                    <a:pt x="59910" y="180741"/>
                  </a:lnTo>
                  <a:lnTo>
                    <a:pt x="57035" y="182950"/>
                  </a:lnTo>
                  <a:lnTo>
                    <a:pt x="51301" y="185405"/>
                  </a:lnTo>
                  <a:lnTo>
                    <a:pt x="45578" y="186496"/>
                  </a:lnTo>
                  <a:lnTo>
                    <a:pt x="39859" y="186981"/>
                  </a:lnTo>
                  <a:lnTo>
                    <a:pt x="34143" y="187197"/>
                  </a:lnTo>
                  <a:lnTo>
                    <a:pt x="31285" y="187254"/>
                  </a:lnTo>
                  <a:lnTo>
                    <a:pt x="28427" y="186340"/>
                  </a:lnTo>
                  <a:lnTo>
                    <a:pt x="22711" y="182784"/>
                  </a:lnTo>
                  <a:lnTo>
                    <a:pt x="16996" y="180569"/>
                  </a:lnTo>
                  <a:lnTo>
                    <a:pt x="11281" y="179584"/>
                  </a:lnTo>
                  <a:lnTo>
                    <a:pt x="5566" y="179147"/>
                  </a:lnTo>
                  <a:lnTo>
                    <a:pt x="3661" y="178077"/>
                  </a:lnTo>
                  <a:lnTo>
                    <a:pt x="2391" y="176412"/>
                  </a:lnTo>
                  <a:lnTo>
                    <a:pt x="353" y="171447"/>
                  </a:lnTo>
                  <a:lnTo>
                    <a:pt x="0" y="166035"/>
                  </a:lnTo>
                  <a:lnTo>
                    <a:pt x="903" y="163622"/>
                  </a:lnTo>
                  <a:lnTo>
                    <a:pt x="4446" y="158400"/>
                  </a:lnTo>
                  <a:lnTo>
                    <a:pt x="8590" y="153178"/>
                  </a:lnTo>
                  <a:lnTo>
                    <a:pt x="12625" y="148995"/>
                  </a:lnTo>
                  <a:lnTo>
                    <a:pt x="15034" y="147499"/>
                  </a:lnTo>
                  <a:lnTo>
                    <a:pt x="22977" y="144441"/>
                  </a:lnTo>
                  <a:lnTo>
                    <a:pt x="28544" y="140350"/>
                  </a:lnTo>
                  <a:lnTo>
                    <a:pt x="36733" y="135357"/>
                  </a:lnTo>
                  <a:lnTo>
                    <a:pt x="41584" y="132692"/>
                  </a:lnTo>
                  <a:lnTo>
                    <a:pt x="46723" y="130915"/>
                  </a:lnTo>
                  <a:lnTo>
                    <a:pt x="52054" y="129730"/>
                  </a:lnTo>
                  <a:lnTo>
                    <a:pt x="57513" y="128941"/>
                  </a:lnTo>
                  <a:lnTo>
                    <a:pt x="63057" y="127462"/>
                  </a:lnTo>
                  <a:lnTo>
                    <a:pt x="68659" y="125524"/>
                  </a:lnTo>
                  <a:lnTo>
                    <a:pt x="74298" y="123279"/>
                  </a:lnTo>
                  <a:lnTo>
                    <a:pt x="79962" y="120830"/>
                  </a:lnTo>
                  <a:lnTo>
                    <a:pt x="91336" y="115569"/>
                  </a:lnTo>
                  <a:lnTo>
                    <a:pt x="97988" y="113784"/>
                  </a:lnTo>
                  <a:lnTo>
                    <a:pt x="105281" y="112595"/>
                  </a:lnTo>
                  <a:lnTo>
                    <a:pt x="113000" y="111802"/>
                  </a:lnTo>
                  <a:lnTo>
                    <a:pt x="120051" y="111274"/>
                  </a:lnTo>
                  <a:lnTo>
                    <a:pt x="126657" y="110921"/>
                  </a:lnTo>
                  <a:lnTo>
                    <a:pt x="139077" y="110530"/>
                  </a:lnTo>
                  <a:lnTo>
                    <a:pt x="165112" y="110279"/>
                  </a:lnTo>
                  <a:lnTo>
                    <a:pt x="220963" y="110218"/>
                  </a:lnTo>
                  <a:lnTo>
                    <a:pt x="226316" y="111170"/>
                  </a:lnTo>
                  <a:lnTo>
                    <a:pt x="231790" y="112757"/>
                  </a:lnTo>
                  <a:lnTo>
                    <a:pt x="237345" y="114768"/>
                  </a:lnTo>
                  <a:lnTo>
                    <a:pt x="242000" y="116108"/>
                  </a:lnTo>
                  <a:lnTo>
                    <a:pt x="249713" y="117597"/>
                  </a:lnTo>
                  <a:lnTo>
                    <a:pt x="256316" y="120800"/>
                  </a:lnTo>
                  <a:lnTo>
                    <a:pt x="263765" y="126065"/>
                  </a:lnTo>
                  <a:lnTo>
                    <a:pt x="267324" y="129325"/>
                  </a:lnTo>
                  <a:lnTo>
                    <a:pt x="274171" y="135934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SMARTPenAnnotation448"/>
            <p:cNvSpPr/>
            <p:nvPr/>
          </p:nvSpPr>
          <p:spPr>
            <a:xfrm>
              <a:off x="4520567" y="2734627"/>
              <a:ext cx="221184" cy="188200"/>
            </a:xfrm>
            <a:custGeom>
              <a:avLst/>
              <a:gdLst/>
              <a:ahLst/>
              <a:cxnLst/>
              <a:rect l="0" t="0" r="0" b="0"/>
              <a:pathLst>
                <a:path w="221184" h="188200">
                  <a:moveTo>
                    <a:pt x="162875" y="0"/>
                  </a:moveTo>
                  <a:lnTo>
                    <a:pt x="129632" y="0"/>
                  </a:lnTo>
                  <a:lnTo>
                    <a:pt x="124520" y="953"/>
                  </a:lnTo>
                  <a:lnTo>
                    <a:pt x="119208" y="2540"/>
                  </a:lnTo>
                  <a:lnTo>
                    <a:pt x="113761" y="4551"/>
                  </a:lnTo>
                  <a:lnTo>
                    <a:pt x="109177" y="5891"/>
                  </a:lnTo>
                  <a:lnTo>
                    <a:pt x="105169" y="6785"/>
                  </a:lnTo>
                  <a:lnTo>
                    <a:pt x="101544" y="7381"/>
                  </a:lnTo>
                  <a:lnTo>
                    <a:pt x="97223" y="7778"/>
                  </a:lnTo>
                  <a:lnTo>
                    <a:pt x="92437" y="8043"/>
                  </a:lnTo>
                  <a:lnTo>
                    <a:pt x="82992" y="8337"/>
                  </a:lnTo>
                  <a:lnTo>
                    <a:pt x="71367" y="8503"/>
                  </a:lnTo>
                  <a:lnTo>
                    <a:pt x="43221" y="8570"/>
                  </a:lnTo>
                  <a:lnTo>
                    <a:pt x="39290" y="7618"/>
                  </a:lnTo>
                  <a:lnTo>
                    <a:pt x="32383" y="4021"/>
                  </a:lnTo>
                  <a:lnTo>
                    <a:pt x="27691" y="1191"/>
                  </a:lnTo>
                  <a:lnTo>
                    <a:pt x="24053" y="530"/>
                  </a:lnTo>
                  <a:lnTo>
                    <a:pt x="17547" y="31"/>
                  </a:lnTo>
                  <a:lnTo>
                    <a:pt x="17223" y="5897"/>
                  </a:lnTo>
                  <a:lnTo>
                    <a:pt x="17178" y="7383"/>
                  </a:lnTo>
                  <a:lnTo>
                    <a:pt x="12602" y="12771"/>
                  </a:lnTo>
                  <a:lnTo>
                    <a:pt x="11258" y="15182"/>
                  </a:lnTo>
                  <a:lnTo>
                    <a:pt x="9765" y="20400"/>
                  </a:lnTo>
                  <a:lnTo>
                    <a:pt x="9101" y="25894"/>
                  </a:lnTo>
                  <a:lnTo>
                    <a:pt x="8806" y="31511"/>
                  </a:lnTo>
                  <a:lnTo>
                    <a:pt x="8675" y="37182"/>
                  </a:lnTo>
                  <a:lnTo>
                    <a:pt x="7687" y="40981"/>
                  </a:lnTo>
                  <a:lnTo>
                    <a:pt x="6077" y="45418"/>
                  </a:lnTo>
                  <a:lnTo>
                    <a:pt x="4051" y="50281"/>
                  </a:lnTo>
                  <a:lnTo>
                    <a:pt x="2699" y="54476"/>
                  </a:lnTo>
                  <a:lnTo>
                    <a:pt x="1799" y="58225"/>
                  </a:lnTo>
                  <a:lnTo>
                    <a:pt x="1198" y="61676"/>
                  </a:lnTo>
                  <a:lnTo>
                    <a:pt x="798" y="64930"/>
                  </a:lnTo>
                  <a:lnTo>
                    <a:pt x="531" y="68052"/>
                  </a:lnTo>
                  <a:lnTo>
                    <a:pt x="353" y="71085"/>
                  </a:lnTo>
                  <a:lnTo>
                    <a:pt x="156" y="79536"/>
                  </a:lnTo>
                  <a:lnTo>
                    <a:pt x="0" y="105973"/>
                  </a:lnTo>
                  <a:lnTo>
                    <a:pt x="952" y="107796"/>
                  </a:lnTo>
                  <a:lnTo>
                    <a:pt x="2539" y="109012"/>
                  </a:lnTo>
                  <a:lnTo>
                    <a:pt x="4549" y="109822"/>
                  </a:lnTo>
                  <a:lnTo>
                    <a:pt x="5890" y="111315"/>
                  </a:lnTo>
                  <a:lnTo>
                    <a:pt x="6783" y="113262"/>
                  </a:lnTo>
                  <a:lnTo>
                    <a:pt x="8217" y="118681"/>
                  </a:lnTo>
                  <a:lnTo>
                    <a:pt x="9287" y="119126"/>
                  </a:lnTo>
                  <a:lnTo>
                    <a:pt x="13016" y="119620"/>
                  </a:lnTo>
                  <a:lnTo>
                    <a:pt x="15344" y="118799"/>
                  </a:lnTo>
                  <a:lnTo>
                    <a:pt x="20471" y="115347"/>
                  </a:lnTo>
                  <a:lnTo>
                    <a:pt x="25924" y="113178"/>
                  </a:lnTo>
                  <a:lnTo>
                    <a:pt x="32476" y="111262"/>
                  </a:lnTo>
                  <a:lnTo>
                    <a:pt x="36890" y="109417"/>
                  </a:lnTo>
                  <a:lnTo>
                    <a:pt x="41737" y="107235"/>
                  </a:lnTo>
                  <a:lnTo>
                    <a:pt x="47827" y="105780"/>
                  </a:lnTo>
                  <a:lnTo>
                    <a:pt x="54744" y="104810"/>
                  </a:lnTo>
                  <a:lnTo>
                    <a:pt x="62212" y="104163"/>
                  </a:lnTo>
                  <a:lnTo>
                    <a:pt x="69097" y="102780"/>
                  </a:lnTo>
                  <a:lnTo>
                    <a:pt x="75591" y="100905"/>
                  </a:lnTo>
                  <a:lnTo>
                    <a:pt x="81826" y="98702"/>
                  </a:lnTo>
                  <a:lnTo>
                    <a:pt x="88840" y="97234"/>
                  </a:lnTo>
                  <a:lnTo>
                    <a:pt x="96373" y="96255"/>
                  </a:lnTo>
                  <a:lnTo>
                    <a:pt x="104253" y="95603"/>
                  </a:lnTo>
                  <a:lnTo>
                    <a:pt x="111411" y="95168"/>
                  </a:lnTo>
                  <a:lnTo>
                    <a:pt x="124445" y="94684"/>
                  </a:lnTo>
                  <a:lnTo>
                    <a:pt x="142492" y="94412"/>
                  </a:lnTo>
                  <a:lnTo>
                    <a:pt x="149287" y="95327"/>
                  </a:lnTo>
                  <a:lnTo>
                    <a:pt x="156674" y="96889"/>
                  </a:lnTo>
                  <a:lnTo>
                    <a:pt x="164455" y="98882"/>
                  </a:lnTo>
                  <a:lnTo>
                    <a:pt x="170596" y="100211"/>
                  </a:lnTo>
                  <a:lnTo>
                    <a:pt x="175643" y="101098"/>
                  </a:lnTo>
                  <a:lnTo>
                    <a:pt x="179959" y="101689"/>
                  </a:lnTo>
                  <a:lnTo>
                    <a:pt x="183789" y="103035"/>
                  </a:lnTo>
                  <a:lnTo>
                    <a:pt x="190585" y="107071"/>
                  </a:lnTo>
                  <a:lnTo>
                    <a:pt x="196781" y="109499"/>
                  </a:lnTo>
                  <a:lnTo>
                    <a:pt x="199766" y="110147"/>
                  </a:lnTo>
                  <a:lnTo>
                    <a:pt x="205624" y="113407"/>
                  </a:lnTo>
                  <a:lnTo>
                    <a:pt x="211402" y="118031"/>
                  </a:lnTo>
                  <a:lnTo>
                    <a:pt x="217145" y="123261"/>
                  </a:lnTo>
                  <a:lnTo>
                    <a:pt x="219057" y="125989"/>
                  </a:lnTo>
                  <a:lnTo>
                    <a:pt x="221183" y="131560"/>
                  </a:lnTo>
                  <a:lnTo>
                    <a:pt x="220797" y="134379"/>
                  </a:lnTo>
                  <a:lnTo>
                    <a:pt x="219587" y="137211"/>
                  </a:lnTo>
                  <a:lnTo>
                    <a:pt x="217828" y="140052"/>
                  </a:lnTo>
                  <a:lnTo>
                    <a:pt x="215873" y="145748"/>
                  </a:lnTo>
                  <a:lnTo>
                    <a:pt x="215352" y="148600"/>
                  </a:lnTo>
                  <a:lnTo>
                    <a:pt x="213100" y="150502"/>
                  </a:lnTo>
                  <a:lnTo>
                    <a:pt x="209693" y="151770"/>
                  </a:lnTo>
                  <a:lnTo>
                    <a:pt x="205517" y="152615"/>
                  </a:lnTo>
                  <a:lnTo>
                    <a:pt x="201781" y="154131"/>
                  </a:lnTo>
                  <a:lnTo>
                    <a:pt x="195089" y="158355"/>
                  </a:lnTo>
                  <a:lnTo>
                    <a:pt x="188940" y="163408"/>
                  </a:lnTo>
                  <a:lnTo>
                    <a:pt x="182080" y="168828"/>
                  </a:lnTo>
                  <a:lnTo>
                    <a:pt x="177583" y="171607"/>
                  </a:lnTo>
                  <a:lnTo>
                    <a:pt x="172680" y="174412"/>
                  </a:lnTo>
                  <a:lnTo>
                    <a:pt x="168459" y="176282"/>
                  </a:lnTo>
                  <a:lnTo>
                    <a:pt x="164693" y="177529"/>
                  </a:lnTo>
                  <a:lnTo>
                    <a:pt x="161229" y="178360"/>
                  </a:lnTo>
                  <a:lnTo>
                    <a:pt x="157015" y="179867"/>
                  </a:lnTo>
                  <a:lnTo>
                    <a:pt x="152301" y="181824"/>
                  </a:lnTo>
                  <a:lnTo>
                    <a:pt x="147253" y="184081"/>
                  </a:lnTo>
                  <a:lnTo>
                    <a:pt x="141983" y="185586"/>
                  </a:lnTo>
                  <a:lnTo>
                    <a:pt x="136565" y="186589"/>
                  </a:lnTo>
                  <a:lnTo>
                    <a:pt x="131047" y="187258"/>
                  </a:lnTo>
                  <a:lnTo>
                    <a:pt x="126416" y="187703"/>
                  </a:lnTo>
                  <a:lnTo>
                    <a:pt x="122377" y="188001"/>
                  </a:lnTo>
                  <a:lnTo>
                    <a:pt x="118731" y="188199"/>
                  </a:lnTo>
                  <a:lnTo>
                    <a:pt x="114396" y="187378"/>
                  </a:lnTo>
                  <a:lnTo>
                    <a:pt x="109601" y="185879"/>
                  </a:lnTo>
                  <a:lnTo>
                    <a:pt x="94295" y="180023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SMARTPenAnnotation449"/>
            <p:cNvSpPr/>
            <p:nvPr/>
          </p:nvSpPr>
          <p:spPr>
            <a:xfrm>
              <a:off x="4897754" y="2828925"/>
              <a:ext cx="214314" cy="17146"/>
            </a:xfrm>
            <a:custGeom>
              <a:avLst/>
              <a:gdLst/>
              <a:ahLst/>
              <a:cxnLst/>
              <a:rect l="0" t="0" r="0" b="0"/>
              <a:pathLst>
                <a:path w="214314" h="17146">
                  <a:moveTo>
                    <a:pt x="0" y="17145"/>
                  </a:moveTo>
                  <a:lnTo>
                    <a:pt x="33493" y="17145"/>
                  </a:lnTo>
                  <a:lnTo>
                    <a:pt x="38521" y="16192"/>
                  </a:lnTo>
                  <a:lnTo>
                    <a:pt x="43779" y="14605"/>
                  </a:lnTo>
                  <a:lnTo>
                    <a:pt x="49188" y="12594"/>
                  </a:lnTo>
                  <a:lnTo>
                    <a:pt x="53747" y="11253"/>
                  </a:lnTo>
                  <a:lnTo>
                    <a:pt x="57739" y="10359"/>
                  </a:lnTo>
                  <a:lnTo>
                    <a:pt x="61353" y="9764"/>
                  </a:lnTo>
                  <a:lnTo>
                    <a:pt x="65667" y="9367"/>
                  </a:lnTo>
                  <a:lnTo>
                    <a:pt x="70448" y="9101"/>
                  </a:lnTo>
                  <a:lnTo>
                    <a:pt x="75541" y="8925"/>
                  </a:lnTo>
                  <a:lnTo>
                    <a:pt x="81793" y="7855"/>
                  </a:lnTo>
                  <a:lnTo>
                    <a:pt x="88819" y="6189"/>
                  </a:lnTo>
                  <a:lnTo>
                    <a:pt x="96360" y="4126"/>
                  </a:lnTo>
                  <a:lnTo>
                    <a:pt x="103293" y="2750"/>
                  </a:lnTo>
                  <a:lnTo>
                    <a:pt x="109819" y="1833"/>
                  </a:lnTo>
                  <a:lnTo>
                    <a:pt x="116076" y="1222"/>
                  </a:lnTo>
                  <a:lnTo>
                    <a:pt x="122151" y="815"/>
                  </a:lnTo>
                  <a:lnTo>
                    <a:pt x="128107" y="543"/>
                  </a:lnTo>
                  <a:lnTo>
                    <a:pt x="143050" y="161"/>
                  </a:lnTo>
                  <a:lnTo>
                    <a:pt x="191334" y="0"/>
                  </a:lnTo>
                  <a:lnTo>
                    <a:pt x="214313" y="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SMARTPenAnnotation450"/>
            <p:cNvSpPr/>
            <p:nvPr/>
          </p:nvSpPr>
          <p:spPr>
            <a:xfrm>
              <a:off x="5223509" y="2734627"/>
              <a:ext cx="77154" cy="188596"/>
            </a:xfrm>
            <a:custGeom>
              <a:avLst/>
              <a:gdLst/>
              <a:ahLst/>
              <a:cxnLst/>
              <a:rect l="0" t="0" r="0" b="0"/>
              <a:pathLst>
                <a:path w="77154" h="188596">
                  <a:moveTo>
                    <a:pt x="0" y="0"/>
                  </a:moveTo>
                  <a:lnTo>
                    <a:pt x="0" y="28693"/>
                  </a:lnTo>
                  <a:lnTo>
                    <a:pt x="953" y="32463"/>
                  </a:lnTo>
                  <a:lnTo>
                    <a:pt x="2541" y="36882"/>
                  </a:lnTo>
                  <a:lnTo>
                    <a:pt x="4552" y="41733"/>
                  </a:lnTo>
                  <a:lnTo>
                    <a:pt x="5892" y="45920"/>
                  </a:lnTo>
                  <a:lnTo>
                    <a:pt x="6786" y="49663"/>
                  </a:lnTo>
                  <a:lnTo>
                    <a:pt x="7382" y="53111"/>
                  </a:lnTo>
                  <a:lnTo>
                    <a:pt x="8731" y="56363"/>
                  </a:lnTo>
                  <a:lnTo>
                    <a:pt x="10584" y="59483"/>
                  </a:lnTo>
                  <a:lnTo>
                    <a:pt x="12771" y="62515"/>
                  </a:lnTo>
                  <a:lnTo>
                    <a:pt x="14229" y="66442"/>
                  </a:lnTo>
                  <a:lnTo>
                    <a:pt x="15201" y="70965"/>
                  </a:lnTo>
                  <a:lnTo>
                    <a:pt x="15849" y="75885"/>
                  </a:lnTo>
                  <a:lnTo>
                    <a:pt x="17234" y="80117"/>
                  </a:lnTo>
                  <a:lnTo>
                    <a:pt x="19110" y="83892"/>
                  </a:lnTo>
                  <a:lnTo>
                    <a:pt x="21313" y="87360"/>
                  </a:lnTo>
                  <a:lnTo>
                    <a:pt x="23733" y="91578"/>
                  </a:lnTo>
                  <a:lnTo>
                    <a:pt x="28964" y="101344"/>
                  </a:lnTo>
                  <a:lnTo>
                    <a:pt x="30740" y="105663"/>
                  </a:lnTo>
                  <a:lnTo>
                    <a:pt x="31923" y="109494"/>
                  </a:lnTo>
                  <a:lnTo>
                    <a:pt x="32712" y="113001"/>
                  </a:lnTo>
                  <a:lnTo>
                    <a:pt x="34191" y="117244"/>
                  </a:lnTo>
                  <a:lnTo>
                    <a:pt x="36129" y="121978"/>
                  </a:lnTo>
                  <a:lnTo>
                    <a:pt x="38374" y="127039"/>
                  </a:lnTo>
                  <a:lnTo>
                    <a:pt x="39870" y="132317"/>
                  </a:lnTo>
                  <a:lnTo>
                    <a:pt x="40868" y="137742"/>
                  </a:lnTo>
                  <a:lnTo>
                    <a:pt x="41533" y="143263"/>
                  </a:lnTo>
                  <a:lnTo>
                    <a:pt x="42929" y="147896"/>
                  </a:lnTo>
                  <a:lnTo>
                    <a:pt x="44812" y="151937"/>
                  </a:lnTo>
                  <a:lnTo>
                    <a:pt x="47020" y="155584"/>
                  </a:lnTo>
                  <a:lnTo>
                    <a:pt x="48492" y="158968"/>
                  </a:lnTo>
                  <a:lnTo>
                    <a:pt x="49473" y="162176"/>
                  </a:lnTo>
                  <a:lnTo>
                    <a:pt x="50127" y="165267"/>
                  </a:lnTo>
                  <a:lnTo>
                    <a:pt x="51515" y="168281"/>
                  </a:lnTo>
                  <a:lnTo>
                    <a:pt x="53394" y="171242"/>
                  </a:lnTo>
                  <a:lnTo>
                    <a:pt x="55599" y="174169"/>
                  </a:lnTo>
                  <a:lnTo>
                    <a:pt x="58021" y="176120"/>
                  </a:lnTo>
                  <a:lnTo>
                    <a:pt x="60588" y="177421"/>
                  </a:lnTo>
                  <a:lnTo>
                    <a:pt x="63253" y="178288"/>
                  </a:lnTo>
                  <a:lnTo>
                    <a:pt x="65028" y="179819"/>
                  </a:lnTo>
                  <a:lnTo>
                    <a:pt x="66212" y="181792"/>
                  </a:lnTo>
                  <a:lnTo>
                    <a:pt x="68113" y="187251"/>
                  </a:lnTo>
                  <a:lnTo>
                    <a:pt x="69221" y="187699"/>
                  </a:lnTo>
                  <a:lnTo>
                    <a:pt x="70913" y="187998"/>
                  </a:lnTo>
                  <a:lnTo>
                    <a:pt x="77153" y="188595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SMARTPenAnnotation451"/>
            <p:cNvSpPr/>
            <p:nvPr/>
          </p:nvSpPr>
          <p:spPr>
            <a:xfrm>
              <a:off x="5326379" y="2734662"/>
              <a:ext cx="334329" cy="179625"/>
            </a:xfrm>
            <a:custGeom>
              <a:avLst/>
              <a:gdLst/>
              <a:ahLst/>
              <a:cxnLst/>
              <a:rect l="0" t="0" r="0" b="0"/>
              <a:pathLst>
                <a:path w="334329" h="179625">
                  <a:moveTo>
                    <a:pt x="0" y="34255"/>
                  </a:moveTo>
                  <a:lnTo>
                    <a:pt x="7382" y="26874"/>
                  </a:lnTo>
                  <a:lnTo>
                    <a:pt x="17322" y="21485"/>
                  </a:lnTo>
                  <a:lnTo>
                    <a:pt x="24526" y="16514"/>
                  </a:lnTo>
                  <a:lnTo>
                    <a:pt x="27781" y="13856"/>
                  </a:lnTo>
                  <a:lnTo>
                    <a:pt x="31856" y="12083"/>
                  </a:lnTo>
                  <a:lnTo>
                    <a:pt x="41463" y="10113"/>
                  </a:lnTo>
                  <a:lnTo>
                    <a:pt x="46693" y="8636"/>
                  </a:lnTo>
                  <a:lnTo>
                    <a:pt x="52084" y="6698"/>
                  </a:lnTo>
                  <a:lnTo>
                    <a:pt x="62201" y="2957"/>
                  </a:lnTo>
                  <a:lnTo>
                    <a:pt x="69873" y="1295"/>
                  </a:lnTo>
                  <a:lnTo>
                    <a:pt x="78998" y="556"/>
                  </a:lnTo>
                  <a:lnTo>
                    <a:pt x="89403" y="228"/>
                  </a:lnTo>
                  <a:lnTo>
                    <a:pt x="117266" y="0"/>
                  </a:lnTo>
                  <a:lnTo>
                    <a:pt x="121992" y="941"/>
                  </a:lnTo>
                  <a:lnTo>
                    <a:pt x="133195" y="5863"/>
                  </a:lnTo>
                  <a:lnTo>
                    <a:pt x="139526" y="7349"/>
                  </a:lnTo>
                  <a:lnTo>
                    <a:pt x="141595" y="8698"/>
                  </a:lnTo>
                  <a:lnTo>
                    <a:pt x="142975" y="10549"/>
                  </a:lnTo>
                  <a:lnTo>
                    <a:pt x="143894" y="12736"/>
                  </a:lnTo>
                  <a:lnTo>
                    <a:pt x="145459" y="14194"/>
                  </a:lnTo>
                  <a:lnTo>
                    <a:pt x="147456" y="15166"/>
                  </a:lnTo>
                  <a:lnTo>
                    <a:pt x="149739" y="15814"/>
                  </a:lnTo>
                  <a:lnTo>
                    <a:pt x="151261" y="18151"/>
                  </a:lnTo>
                  <a:lnTo>
                    <a:pt x="152276" y="21614"/>
                  </a:lnTo>
                  <a:lnTo>
                    <a:pt x="152952" y="25828"/>
                  </a:lnTo>
                  <a:lnTo>
                    <a:pt x="152451" y="29590"/>
                  </a:lnTo>
                  <a:lnTo>
                    <a:pt x="151164" y="33050"/>
                  </a:lnTo>
                  <a:lnTo>
                    <a:pt x="149354" y="36309"/>
                  </a:lnTo>
                  <a:lnTo>
                    <a:pt x="148147" y="39434"/>
                  </a:lnTo>
                  <a:lnTo>
                    <a:pt x="147343" y="42471"/>
                  </a:lnTo>
                  <a:lnTo>
                    <a:pt x="146805" y="45447"/>
                  </a:lnTo>
                  <a:lnTo>
                    <a:pt x="144543" y="49336"/>
                  </a:lnTo>
                  <a:lnTo>
                    <a:pt x="141130" y="53834"/>
                  </a:lnTo>
                  <a:lnTo>
                    <a:pt x="136950" y="58738"/>
                  </a:lnTo>
                  <a:lnTo>
                    <a:pt x="133210" y="62959"/>
                  </a:lnTo>
                  <a:lnTo>
                    <a:pt x="126514" y="70190"/>
                  </a:lnTo>
                  <a:lnTo>
                    <a:pt x="123396" y="74404"/>
                  </a:lnTo>
                  <a:lnTo>
                    <a:pt x="120364" y="79119"/>
                  </a:lnTo>
                  <a:lnTo>
                    <a:pt x="117391" y="84167"/>
                  </a:lnTo>
                  <a:lnTo>
                    <a:pt x="114455" y="88484"/>
                  </a:lnTo>
                  <a:lnTo>
                    <a:pt x="111546" y="92315"/>
                  </a:lnTo>
                  <a:lnTo>
                    <a:pt x="108654" y="95822"/>
                  </a:lnTo>
                  <a:lnTo>
                    <a:pt x="106726" y="100065"/>
                  </a:lnTo>
                  <a:lnTo>
                    <a:pt x="105441" y="104798"/>
                  </a:lnTo>
                  <a:lnTo>
                    <a:pt x="104584" y="109859"/>
                  </a:lnTo>
                  <a:lnTo>
                    <a:pt x="103060" y="114185"/>
                  </a:lnTo>
                  <a:lnTo>
                    <a:pt x="101092" y="118022"/>
                  </a:lnTo>
                  <a:lnTo>
                    <a:pt x="98828" y="121532"/>
                  </a:lnTo>
                  <a:lnTo>
                    <a:pt x="96365" y="124825"/>
                  </a:lnTo>
                  <a:lnTo>
                    <a:pt x="93771" y="127972"/>
                  </a:lnTo>
                  <a:lnTo>
                    <a:pt x="91089" y="131023"/>
                  </a:lnTo>
                  <a:lnTo>
                    <a:pt x="88349" y="134010"/>
                  </a:lnTo>
                  <a:lnTo>
                    <a:pt x="82764" y="139868"/>
                  </a:lnTo>
                  <a:lnTo>
                    <a:pt x="80894" y="142764"/>
                  </a:lnTo>
                  <a:lnTo>
                    <a:pt x="79647" y="145647"/>
                  </a:lnTo>
                  <a:lnTo>
                    <a:pt x="78816" y="148521"/>
                  </a:lnTo>
                  <a:lnTo>
                    <a:pt x="78261" y="151390"/>
                  </a:lnTo>
                  <a:lnTo>
                    <a:pt x="77892" y="154255"/>
                  </a:lnTo>
                  <a:lnTo>
                    <a:pt x="77299" y="161146"/>
                  </a:lnTo>
                  <a:lnTo>
                    <a:pt x="79758" y="164629"/>
                  </a:lnTo>
                  <a:lnTo>
                    <a:pt x="84547" y="170075"/>
                  </a:lnTo>
                  <a:lnTo>
                    <a:pt x="85892" y="170521"/>
                  </a:lnTo>
                  <a:lnTo>
                    <a:pt x="89927" y="171018"/>
                  </a:lnTo>
                  <a:lnTo>
                    <a:pt x="92336" y="172103"/>
                  </a:lnTo>
                  <a:lnTo>
                    <a:pt x="97554" y="175848"/>
                  </a:lnTo>
                  <a:lnTo>
                    <a:pt x="101231" y="177228"/>
                  </a:lnTo>
                  <a:lnTo>
                    <a:pt x="110397" y="178761"/>
                  </a:lnTo>
                  <a:lnTo>
                    <a:pt x="120821" y="179443"/>
                  </a:lnTo>
                  <a:lnTo>
                    <a:pt x="126268" y="179624"/>
                  </a:lnTo>
                  <a:lnTo>
                    <a:pt x="131803" y="178793"/>
                  </a:lnTo>
                  <a:lnTo>
                    <a:pt x="137399" y="177286"/>
                  </a:lnTo>
                  <a:lnTo>
                    <a:pt x="143035" y="175329"/>
                  </a:lnTo>
                  <a:lnTo>
                    <a:pt x="149649" y="174024"/>
                  </a:lnTo>
                  <a:lnTo>
                    <a:pt x="156916" y="173155"/>
                  </a:lnTo>
                  <a:lnTo>
                    <a:pt x="164618" y="172575"/>
                  </a:lnTo>
                  <a:lnTo>
                    <a:pt x="172611" y="172188"/>
                  </a:lnTo>
                  <a:lnTo>
                    <a:pt x="189111" y="171759"/>
                  </a:lnTo>
                  <a:lnTo>
                    <a:pt x="214466" y="171517"/>
                  </a:lnTo>
                  <a:lnTo>
                    <a:pt x="222035" y="170531"/>
                  </a:lnTo>
                  <a:lnTo>
                    <a:pt x="228986" y="168920"/>
                  </a:lnTo>
                  <a:lnTo>
                    <a:pt x="235525" y="166894"/>
                  </a:lnTo>
                  <a:lnTo>
                    <a:pt x="241790" y="165544"/>
                  </a:lnTo>
                  <a:lnTo>
                    <a:pt x="247871" y="164643"/>
                  </a:lnTo>
                  <a:lnTo>
                    <a:pt x="253830" y="164043"/>
                  </a:lnTo>
                  <a:lnTo>
                    <a:pt x="259707" y="163643"/>
                  </a:lnTo>
                  <a:lnTo>
                    <a:pt x="265531" y="163376"/>
                  </a:lnTo>
                  <a:lnTo>
                    <a:pt x="277082" y="163080"/>
                  </a:lnTo>
                  <a:lnTo>
                    <a:pt x="334328" y="162843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SMARTPenAnnotation452"/>
            <p:cNvSpPr/>
            <p:nvPr/>
          </p:nvSpPr>
          <p:spPr>
            <a:xfrm>
              <a:off x="3629025" y="3051810"/>
              <a:ext cx="2048828" cy="17146"/>
            </a:xfrm>
            <a:custGeom>
              <a:avLst/>
              <a:gdLst/>
              <a:ahLst/>
              <a:cxnLst/>
              <a:rect l="0" t="0" r="0" b="0"/>
              <a:pathLst>
                <a:path w="2048828" h="17146">
                  <a:moveTo>
                    <a:pt x="0" y="17145"/>
                  </a:moveTo>
                  <a:lnTo>
                    <a:pt x="400061" y="17145"/>
                  </a:lnTo>
                  <a:lnTo>
                    <a:pt x="414345" y="16192"/>
                  </a:lnTo>
                  <a:lnTo>
                    <a:pt x="428630" y="14605"/>
                  </a:lnTo>
                  <a:lnTo>
                    <a:pt x="442915" y="12594"/>
                  </a:lnTo>
                  <a:lnTo>
                    <a:pt x="458154" y="11253"/>
                  </a:lnTo>
                  <a:lnTo>
                    <a:pt x="474029" y="10359"/>
                  </a:lnTo>
                  <a:lnTo>
                    <a:pt x="506907" y="9367"/>
                  </a:lnTo>
                  <a:lnTo>
                    <a:pt x="540569" y="8925"/>
                  </a:lnTo>
                  <a:lnTo>
                    <a:pt x="557547" y="7855"/>
                  </a:lnTo>
                  <a:lnTo>
                    <a:pt x="574580" y="6189"/>
                  </a:lnTo>
                  <a:lnTo>
                    <a:pt x="591651" y="4126"/>
                  </a:lnTo>
                  <a:lnTo>
                    <a:pt x="608746" y="2750"/>
                  </a:lnTo>
                  <a:lnTo>
                    <a:pt x="625859" y="1834"/>
                  </a:lnTo>
                  <a:lnTo>
                    <a:pt x="660111" y="815"/>
                  </a:lnTo>
                  <a:lnTo>
                    <a:pt x="763908" y="71"/>
                  </a:lnTo>
                  <a:lnTo>
                    <a:pt x="1144202" y="0"/>
                  </a:lnTo>
                  <a:lnTo>
                    <a:pt x="1163803" y="952"/>
                  </a:lnTo>
                  <a:lnTo>
                    <a:pt x="1183538" y="2540"/>
                  </a:lnTo>
                  <a:lnTo>
                    <a:pt x="1203363" y="4551"/>
                  </a:lnTo>
                  <a:lnTo>
                    <a:pt x="1222294" y="5891"/>
                  </a:lnTo>
                  <a:lnTo>
                    <a:pt x="1240630" y="6785"/>
                  </a:lnTo>
                  <a:lnTo>
                    <a:pt x="1277196" y="7778"/>
                  </a:lnTo>
                  <a:lnTo>
                    <a:pt x="1370269" y="8467"/>
                  </a:lnTo>
                  <a:lnTo>
                    <a:pt x="1387857" y="9455"/>
                  </a:lnTo>
                  <a:lnTo>
                    <a:pt x="1405298" y="11066"/>
                  </a:lnTo>
                  <a:lnTo>
                    <a:pt x="1422640" y="13092"/>
                  </a:lnTo>
                  <a:lnTo>
                    <a:pt x="1440869" y="14443"/>
                  </a:lnTo>
                  <a:lnTo>
                    <a:pt x="1459689" y="15343"/>
                  </a:lnTo>
                  <a:lnTo>
                    <a:pt x="1497428" y="16344"/>
                  </a:lnTo>
                  <a:lnTo>
                    <a:pt x="1641790" y="17113"/>
                  </a:lnTo>
                  <a:lnTo>
                    <a:pt x="1885764" y="17145"/>
                  </a:lnTo>
                  <a:lnTo>
                    <a:pt x="1898208" y="16192"/>
                  </a:lnTo>
                  <a:lnTo>
                    <a:pt x="1910314" y="14605"/>
                  </a:lnTo>
                  <a:lnTo>
                    <a:pt x="1922195" y="12594"/>
                  </a:lnTo>
                  <a:lnTo>
                    <a:pt x="1933926" y="11253"/>
                  </a:lnTo>
                  <a:lnTo>
                    <a:pt x="1945556" y="10359"/>
                  </a:lnTo>
                  <a:lnTo>
                    <a:pt x="1967686" y="9367"/>
                  </a:lnTo>
                  <a:lnTo>
                    <a:pt x="1995258" y="8808"/>
                  </a:lnTo>
                  <a:lnTo>
                    <a:pt x="2048827" y="8572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SMARTPenAnnotation453"/>
            <p:cNvSpPr/>
            <p:nvPr/>
          </p:nvSpPr>
          <p:spPr>
            <a:xfrm>
              <a:off x="4049185" y="3120389"/>
              <a:ext cx="179413" cy="240032"/>
            </a:xfrm>
            <a:custGeom>
              <a:avLst/>
              <a:gdLst/>
              <a:ahLst/>
              <a:cxnLst/>
              <a:rect l="0" t="0" r="0" b="0"/>
              <a:pathLst>
                <a:path w="179413" h="240032">
                  <a:moveTo>
                    <a:pt x="59899" y="0"/>
                  </a:moveTo>
                  <a:lnTo>
                    <a:pt x="46881" y="13019"/>
                  </a:lnTo>
                  <a:lnTo>
                    <a:pt x="45506" y="15347"/>
                  </a:lnTo>
                  <a:lnTo>
                    <a:pt x="43977" y="20474"/>
                  </a:lnTo>
                  <a:lnTo>
                    <a:pt x="40758" y="25927"/>
                  </a:lnTo>
                  <a:lnTo>
                    <a:pt x="36152" y="32479"/>
                  </a:lnTo>
                  <a:lnTo>
                    <a:pt x="33590" y="36893"/>
                  </a:lnTo>
                  <a:lnTo>
                    <a:pt x="30930" y="41740"/>
                  </a:lnTo>
                  <a:lnTo>
                    <a:pt x="28204" y="45924"/>
                  </a:lnTo>
                  <a:lnTo>
                    <a:pt x="22635" y="53114"/>
                  </a:lnTo>
                  <a:lnTo>
                    <a:pt x="19817" y="57317"/>
                  </a:lnTo>
                  <a:lnTo>
                    <a:pt x="16985" y="62024"/>
                  </a:lnTo>
                  <a:lnTo>
                    <a:pt x="14145" y="67067"/>
                  </a:lnTo>
                  <a:lnTo>
                    <a:pt x="12251" y="72334"/>
                  </a:lnTo>
                  <a:lnTo>
                    <a:pt x="10989" y="77750"/>
                  </a:lnTo>
                  <a:lnTo>
                    <a:pt x="10148" y="83266"/>
                  </a:lnTo>
                  <a:lnTo>
                    <a:pt x="9586" y="87896"/>
                  </a:lnTo>
                  <a:lnTo>
                    <a:pt x="9213" y="91935"/>
                  </a:lnTo>
                  <a:lnTo>
                    <a:pt x="8963" y="95580"/>
                  </a:lnTo>
                  <a:lnTo>
                    <a:pt x="7844" y="99915"/>
                  </a:lnTo>
                  <a:lnTo>
                    <a:pt x="6146" y="104711"/>
                  </a:lnTo>
                  <a:lnTo>
                    <a:pt x="4062" y="109812"/>
                  </a:lnTo>
                  <a:lnTo>
                    <a:pt x="2671" y="116071"/>
                  </a:lnTo>
                  <a:lnTo>
                    <a:pt x="1745" y="123101"/>
                  </a:lnTo>
                  <a:lnTo>
                    <a:pt x="1127" y="130645"/>
                  </a:lnTo>
                  <a:lnTo>
                    <a:pt x="715" y="137579"/>
                  </a:lnTo>
                  <a:lnTo>
                    <a:pt x="258" y="150364"/>
                  </a:lnTo>
                  <a:lnTo>
                    <a:pt x="0" y="163721"/>
                  </a:lnTo>
                  <a:lnTo>
                    <a:pt x="917" y="168203"/>
                  </a:lnTo>
                  <a:lnTo>
                    <a:pt x="2480" y="173095"/>
                  </a:lnTo>
                  <a:lnTo>
                    <a:pt x="4475" y="178262"/>
                  </a:lnTo>
                  <a:lnTo>
                    <a:pt x="5805" y="182659"/>
                  </a:lnTo>
                  <a:lnTo>
                    <a:pt x="7282" y="190085"/>
                  </a:lnTo>
                  <a:lnTo>
                    <a:pt x="10479" y="196560"/>
                  </a:lnTo>
                  <a:lnTo>
                    <a:pt x="15075" y="202613"/>
                  </a:lnTo>
                  <a:lnTo>
                    <a:pt x="20292" y="208478"/>
                  </a:lnTo>
                  <a:lnTo>
                    <a:pt x="23970" y="210423"/>
                  </a:lnTo>
                  <a:lnTo>
                    <a:pt x="28326" y="211720"/>
                  </a:lnTo>
                  <a:lnTo>
                    <a:pt x="33136" y="212584"/>
                  </a:lnTo>
                  <a:lnTo>
                    <a:pt x="37295" y="214113"/>
                  </a:lnTo>
                  <a:lnTo>
                    <a:pt x="41019" y="216085"/>
                  </a:lnTo>
                  <a:lnTo>
                    <a:pt x="44455" y="218352"/>
                  </a:lnTo>
                  <a:lnTo>
                    <a:pt x="47699" y="219863"/>
                  </a:lnTo>
                  <a:lnTo>
                    <a:pt x="50813" y="220871"/>
                  </a:lnTo>
                  <a:lnTo>
                    <a:pt x="53842" y="221542"/>
                  </a:lnTo>
                  <a:lnTo>
                    <a:pt x="57766" y="221990"/>
                  </a:lnTo>
                  <a:lnTo>
                    <a:pt x="62288" y="222289"/>
                  </a:lnTo>
                  <a:lnTo>
                    <a:pt x="67206" y="222487"/>
                  </a:lnTo>
                  <a:lnTo>
                    <a:pt x="77752" y="222709"/>
                  </a:lnTo>
                  <a:lnTo>
                    <a:pt x="83231" y="222768"/>
                  </a:lnTo>
                  <a:lnTo>
                    <a:pt x="87836" y="221855"/>
                  </a:lnTo>
                  <a:lnTo>
                    <a:pt x="91859" y="220293"/>
                  </a:lnTo>
                  <a:lnTo>
                    <a:pt x="95493" y="218300"/>
                  </a:lnTo>
                  <a:lnTo>
                    <a:pt x="99821" y="216971"/>
                  </a:lnTo>
                  <a:lnTo>
                    <a:pt x="104612" y="216085"/>
                  </a:lnTo>
                  <a:lnTo>
                    <a:pt x="109710" y="215494"/>
                  </a:lnTo>
                  <a:lnTo>
                    <a:pt x="115014" y="214148"/>
                  </a:lnTo>
                  <a:lnTo>
                    <a:pt x="120455" y="212298"/>
                  </a:lnTo>
                  <a:lnTo>
                    <a:pt x="125987" y="210112"/>
                  </a:lnTo>
                  <a:lnTo>
                    <a:pt x="130628" y="206750"/>
                  </a:lnTo>
                  <a:lnTo>
                    <a:pt x="134675" y="202603"/>
                  </a:lnTo>
                  <a:lnTo>
                    <a:pt x="138324" y="197934"/>
                  </a:lnTo>
                  <a:lnTo>
                    <a:pt x="141710" y="193869"/>
                  </a:lnTo>
                  <a:lnTo>
                    <a:pt x="144920" y="190206"/>
                  </a:lnTo>
                  <a:lnTo>
                    <a:pt x="148013" y="186812"/>
                  </a:lnTo>
                  <a:lnTo>
                    <a:pt x="153988" y="180500"/>
                  </a:lnTo>
                  <a:lnTo>
                    <a:pt x="174187" y="160049"/>
                  </a:lnTo>
                  <a:lnTo>
                    <a:pt x="176097" y="157182"/>
                  </a:lnTo>
                  <a:lnTo>
                    <a:pt x="178218" y="151457"/>
                  </a:lnTo>
                  <a:lnTo>
                    <a:pt x="179161" y="145737"/>
                  </a:lnTo>
                  <a:lnTo>
                    <a:pt x="179412" y="142878"/>
                  </a:lnTo>
                  <a:lnTo>
                    <a:pt x="178627" y="140972"/>
                  </a:lnTo>
                  <a:lnTo>
                    <a:pt x="177151" y="139701"/>
                  </a:lnTo>
                  <a:lnTo>
                    <a:pt x="175215" y="138855"/>
                  </a:lnTo>
                  <a:lnTo>
                    <a:pt x="170523" y="137914"/>
                  </a:lnTo>
                  <a:lnTo>
                    <a:pt x="167938" y="137662"/>
                  </a:lnTo>
                  <a:lnTo>
                    <a:pt x="164310" y="137495"/>
                  </a:lnTo>
                  <a:lnTo>
                    <a:pt x="151055" y="137260"/>
                  </a:lnTo>
                  <a:lnTo>
                    <a:pt x="143911" y="137205"/>
                  </a:lnTo>
                  <a:lnTo>
                    <a:pt x="140672" y="138143"/>
                  </a:lnTo>
                  <a:lnTo>
                    <a:pt x="137560" y="139720"/>
                  </a:lnTo>
                  <a:lnTo>
                    <a:pt x="134533" y="141725"/>
                  </a:lnTo>
                  <a:lnTo>
                    <a:pt x="130611" y="143061"/>
                  </a:lnTo>
                  <a:lnTo>
                    <a:pt x="126090" y="143952"/>
                  </a:lnTo>
                  <a:lnTo>
                    <a:pt x="121172" y="144545"/>
                  </a:lnTo>
                  <a:lnTo>
                    <a:pt x="116940" y="145894"/>
                  </a:lnTo>
                  <a:lnTo>
                    <a:pt x="113167" y="147746"/>
                  </a:lnTo>
                  <a:lnTo>
                    <a:pt x="109698" y="149932"/>
                  </a:lnTo>
                  <a:lnTo>
                    <a:pt x="106434" y="153295"/>
                  </a:lnTo>
                  <a:lnTo>
                    <a:pt x="103305" y="157442"/>
                  </a:lnTo>
                  <a:lnTo>
                    <a:pt x="100266" y="162112"/>
                  </a:lnTo>
                  <a:lnTo>
                    <a:pt x="97288" y="166177"/>
                  </a:lnTo>
                  <a:lnTo>
                    <a:pt x="94351" y="169840"/>
                  </a:lnTo>
                  <a:lnTo>
                    <a:pt x="91439" y="173234"/>
                  </a:lnTo>
                  <a:lnTo>
                    <a:pt x="88546" y="176450"/>
                  </a:lnTo>
                  <a:lnTo>
                    <a:pt x="82792" y="182562"/>
                  </a:lnTo>
                  <a:lnTo>
                    <a:pt x="79923" y="186478"/>
                  </a:lnTo>
                  <a:lnTo>
                    <a:pt x="77059" y="190994"/>
                  </a:lnTo>
                  <a:lnTo>
                    <a:pt x="74197" y="195910"/>
                  </a:lnTo>
                  <a:lnTo>
                    <a:pt x="71336" y="200139"/>
                  </a:lnTo>
                  <a:lnTo>
                    <a:pt x="68476" y="203911"/>
                  </a:lnTo>
                  <a:lnTo>
                    <a:pt x="65617" y="207379"/>
                  </a:lnTo>
                  <a:lnTo>
                    <a:pt x="62441" y="213771"/>
                  </a:lnTo>
                  <a:lnTo>
                    <a:pt x="61029" y="219787"/>
                  </a:lnTo>
                  <a:lnTo>
                    <a:pt x="60401" y="225636"/>
                  </a:lnTo>
                  <a:lnTo>
                    <a:pt x="61186" y="228529"/>
                  </a:lnTo>
                  <a:lnTo>
                    <a:pt x="64599" y="234284"/>
                  </a:lnTo>
                  <a:lnTo>
                    <a:pt x="67324" y="238328"/>
                  </a:lnTo>
                  <a:lnTo>
                    <a:pt x="68659" y="238895"/>
                  </a:lnTo>
                  <a:lnTo>
                    <a:pt x="70502" y="239274"/>
                  </a:lnTo>
                  <a:lnTo>
                    <a:pt x="77044" y="240031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SMARTPenAnnotation454"/>
            <p:cNvSpPr/>
            <p:nvPr/>
          </p:nvSpPr>
          <p:spPr>
            <a:xfrm>
              <a:off x="5772150" y="2991802"/>
              <a:ext cx="240030" cy="8574"/>
            </a:xfrm>
            <a:custGeom>
              <a:avLst/>
              <a:gdLst/>
              <a:ahLst/>
              <a:cxnLst/>
              <a:rect l="0" t="0" r="0" b="0"/>
              <a:pathLst>
                <a:path w="240030" h="8574">
                  <a:moveTo>
                    <a:pt x="0" y="8573"/>
                  </a:moveTo>
                  <a:lnTo>
                    <a:pt x="100969" y="8573"/>
                  </a:lnTo>
                  <a:lnTo>
                    <a:pt x="106365" y="7620"/>
                  </a:lnTo>
                  <a:lnTo>
                    <a:pt x="111867" y="6033"/>
                  </a:lnTo>
                  <a:lnTo>
                    <a:pt x="117440" y="4022"/>
                  </a:lnTo>
                  <a:lnTo>
                    <a:pt x="124014" y="2681"/>
                  </a:lnTo>
                  <a:lnTo>
                    <a:pt x="131253" y="1787"/>
                  </a:lnTo>
                  <a:lnTo>
                    <a:pt x="138937" y="1192"/>
                  </a:lnTo>
                  <a:lnTo>
                    <a:pt x="145964" y="794"/>
                  </a:lnTo>
                  <a:lnTo>
                    <a:pt x="158853" y="353"/>
                  </a:lnTo>
                  <a:lnTo>
                    <a:pt x="182649" y="70"/>
                  </a:lnTo>
                  <a:lnTo>
                    <a:pt x="240029" y="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SMARTPenAnnotation455"/>
            <p:cNvSpPr/>
            <p:nvPr/>
          </p:nvSpPr>
          <p:spPr>
            <a:xfrm>
              <a:off x="5823584" y="3060382"/>
              <a:ext cx="240032" cy="42864"/>
            </a:xfrm>
            <a:custGeom>
              <a:avLst/>
              <a:gdLst/>
              <a:ahLst/>
              <a:cxnLst/>
              <a:rect l="0" t="0" r="0" b="0"/>
              <a:pathLst>
                <a:path w="240032" h="42864">
                  <a:moveTo>
                    <a:pt x="0" y="42863"/>
                  </a:moveTo>
                  <a:lnTo>
                    <a:pt x="40625" y="42863"/>
                  </a:lnTo>
                  <a:lnTo>
                    <a:pt x="46134" y="41910"/>
                  </a:lnTo>
                  <a:lnTo>
                    <a:pt x="51711" y="40323"/>
                  </a:lnTo>
                  <a:lnTo>
                    <a:pt x="57334" y="38312"/>
                  </a:lnTo>
                  <a:lnTo>
                    <a:pt x="62988" y="36971"/>
                  </a:lnTo>
                  <a:lnTo>
                    <a:pt x="68662" y="36077"/>
                  </a:lnTo>
                  <a:lnTo>
                    <a:pt x="74350" y="35482"/>
                  </a:lnTo>
                  <a:lnTo>
                    <a:pt x="80999" y="34132"/>
                  </a:lnTo>
                  <a:lnTo>
                    <a:pt x="88290" y="32280"/>
                  </a:lnTo>
                  <a:lnTo>
                    <a:pt x="96008" y="30092"/>
                  </a:lnTo>
                  <a:lnTo>
                    <a:pt x="103058" y="28634"/>
                  </a:lnTo>
                  <a:lnTo>
                    <a:pt x="109663" y="27662"/>
                  </a:lnTo>
                  <a:lnTo>
                    <a:pt x="115972" y="27014"/>
                  </a:lnTo>
                  <a:lnTo>
                    <a:pt x="123034" y="25629"/>
                  </a:lnTo>
                  <a:lnTo>
                    <a:pt x="130601" y="23754"/>
                  </a:lnTo>
                  <a:lnTo>
                    <a:pt x="138503" y="21551"/>
                  </a:lnTo>
                  <a:lnTo>
                    <a:pt x="146628" y="20082"/>
                  </a:lnTo>
                  <a:lnTo>
                    <a:pt x="154902" y="19103"/>
                  </a:lnTo>
                  <a:lnTo>
                    <a:pt x="163276" y="18451"/>
                  </a:lnTo>
                  <a:lnTo>
                    <a:pt x="170763" y="17063"/>
                  </a:lnTo>
                  <a:lnTo>
                    <a:pt x="177660" y="15185"/>
                  </a:lnTo>
                  <a:lnTo>
                    <a:pt x="184163" y="12981"/>
                  </a:lnTo>
                  <a:lnTo>
                    <a:pt x="190403" y="11512"/>
                  </a:lnTo>
                  <a:lnTo>
                    <a:pt x="196468" y="10532"/>
                  </a:lnTo>
                  <a:lnTo>
                    <a:pt x="202416" y="9879"/>
                  </a:lnTo>
                  <a:lnTo>
                    <a:pt x="209239" y="8491"/>
                  </a:lnTo>
                  <a:lnTo>
                    <a:pt x="216646" y="6613"/>
                  </a:lnTo>
                  <a:lnTo>
                    <a:pt x="240031" y="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SMARTPenAnnotation456"/>
            <p:cNvSpPr/>
            <p:nvPr/>
          </p:nvSpPr>
          <p:spPr>
            <a:xfrm>
              <a:off x="6449386" y="2674620"/>
              <a:ext cx="315437" cy="317033"/>
            </a:xfrm>
            <a:custGeom>
              <a:avLst/>
              <a:gdLst/>
              <a:ahLst/>
              <a:cxnLst/>
              <a:rect l="0" t="0" r="0" b="0"/>
              <a:pathLst>
                <a:path w="315437" h="317033">
                  <a:moveTo>
                    <a:pt x="257166" y="0"/>
                  </a:moveTo>
                  <a:lnTo>
                    <a:pt x="228452" y="0"/>
                  </a:lnTo>
                  <a:lnTo>
                    <a:pt x="225641" y="952"/>
                  </a:lnTo>
                  <a:lnTo>
                    <a:pt x="219978" y="4550"/>
                  </a:lnTo>
                  <a:lnTo>
                    <a:pt x="211746" y="6785"/>
                  </a:lnTo>
                  <a:lnTo>
                    <a:pt x="206883" y="7380"/>
                  </a:lnTo>
                  <a:lnTo>
                    <a:pt x="201737" y="7778"/>
                  </a:lnTo>
                  <a:lnTo>
                    <a:pt x="196400" y="8042"/>
                  </a:lnTo>
                  <a:lnTo>
                    <a:pt x="190938" y="8219"/>
                  </a:lnTo>
                  <a:lnTo>
                    <a:pt x="186344" y="9289"/>
                  </a:lnTo>
                  <a:lnTo>
                    <a:pt x="178700" y="13018"/>
                  </a:lnTo>
                  <a:lnTo>
                    <a:pt x="173422" y="14394"/>
                  </a:lnTo>
                  <a:lnTo>
                    <a:pt x="167047" y="15311"/>
                  </a:lnTo>
                  <a:lnTo>
                    <a:pt x="159939" y="15922"/>
                  </a:lnTo>
                  <a:lnTo>
                    <a:pt x="153296" y="17282"/>
                  </a:lnTo>
                  <a:lnTo>
                    <a:pt x="146961" y="19141"/>
                  </a:lnTo>
                  <a:lnTo>
                    <a:pt x="140834" y="21333"/>
                  </a:lnTo>
                  <a:lnTo>
                    <a:pt x="133892" y="22795"/>
                  </a:lnTo>
                  <a:lnTo>
                    <a:pt x="126406" y="23768"/>
                  </a:lnTo>
                  <a:lnTo>
                    <a:pt x="118558" y="24418"/>
                  </a:lnTo>
                  <a:lnTo>
                    <a:pt x="111421" y="25804"/>
                  </a:lnTo>
                  <a:lnTo>
                    <a:pt x="104757" y="27680"/>
                  </a:lnTo>
                  <a:lnTo>
                    <a:pt x="98410" y="29883"/>
                  </a:lnTo>
                  <a:lnTo>
                    <a:pt x="92274" y="31352"/>
                  </a:lnTo>
                  <a:lnTo>
                    <a:pt x="86278" y="32331"/>
                  </a:lnTo>
                  <a:lnTo>
                    <a:pt x="80375" y="32984"/>
                  </a:lnTo>
                  <a:lnTo>
                    <a:pt x="74535" y="33419"/>
                  </a:lnTo>
                  <a:lnTo>
                    <a:pt x="68737" y="33709"/>
                  </a:lnTo>
                  <a:lnTo>
                    <a:pt x="62967" y="33903"/>
                  </a:lnTo>
                  <a:lnTo>
                    <a:pt x="57215" y="34984"/>
                  </a:lnTo>
                  <a:lnTo>
                    <a:pt x="51475" y="36658"/>
                  </a:lnTo>
                  <a:lnTo>
                    <a:pt x="45744" y="38726"/>
                  </a:lnTo>
                  <a:lnTo>
                    <a:pt x="40018" y="40104"/>
                  </a:lnTo>
                  <a:lnTo>
                    <a:pt x="34296" y="41024"/>
                  </a:lnTo>
                  <a:lnTo>
                    <a:pt x="20526" y="42499"/>
                  </a:lnTo>
                  <a:lnTo>
                    <a:pt x="16103" y="45241"/>
                  </a:lnTo>
                  <a:lnTo>
                    <a:pt x="10053" y="50211"/>
                  </a:lnTo>
                  <a:lnTo>
                    <a:pt x="9556" y="51571"/>
                  </a:lnTo>
                  <a:lnTo>
                    <a:pt x="9005" y="55623"/>
                  </a:lnTo>
                  <a:lnTo>
                    <a:pt x="7905" y="58037"/>
                  </a:lnTo>
                  <a:lnTo>
                    <a:pt x="2759" y="65985"/>
                  </a:lnTo>
                  <a:lnTo>
                    <a:pt x="1222" y="71554"/>
                  </a:lnTo>
                  <a:lnTo>
                    <a:pt x="538" y="79744"/>
                  </a:lnTo>
                  <a:lnTo>
                    <a:pt x="234" y="88782"/>
                  </a:lnTo>
                  <a:lnTo>
                    <a:pt x="63" y="100177"/>
                  </a:lnTo>
                  <a:lnTo>
                    <a:pt x="0" y="126128"/>
                  </a:lnTo>
                  <a:lnTo>
                    <a:pt x="950" y="130757"/>
                  </a:lnTo>
                  <a:lnTo>
                    <a:pt x="4545" y="138442"/>
                  </a:lnTo>
                  <a:lnTo>
                    <a:pt x="6778" y="147572"/>
                  </a:lnTo>
                  <a:lnTo>
                    <a:pt x="7373" y="152674"/>
                  </a:lnTo>
                  <a:lnTo>
                    <a:pt x="10574" y="160882"/>
                  </a:lnTo>
                  <a:lnTo>
                    <a:pt x="14220" y="167706"/>
                  </a:lnTo>
                  <a:lnTo>
                    <a:pt x="17225" y="176902"/>
                  </a:lnTo>
                  <a:lnTo>
                    <a:pt x="23724" y="185659"/>
                  </a:lnTo>
                  <a:lnTo>
                    <a:pt x="28954" y="191418"/>
                  </a:lnTo>
                  <a:lnTo>
                    <a:pt x="31682" y="193334"/>
                  </a:lnTo>
                  <a:lnTo>
                    <a:pt x="37254" y="195463"/>
                  </a:lnTo>
                  <a:lnTo>
                    <a:pt x="45745" y="196662"/>
                  </a:lnTo>
                  <a:lnTo>
                    <a:pt x="53982" y="194403"/>
                  </a:lnTo>
                  <a:lnTo>
                    <a:pt x="58844" y="192467"/>
                  </a:lnTo>
                  <a:lnTo>
                    <a:pt x="63992" y="191176"/>
                  </a:lnTo>
                  <a:lnTo>
                    <a:pt x="69328" y="190315"/>
                  </a:lnTo>
                  <a:lnTo>
                    <a:pt x="74791" y="189742"/>
                  </a:lnTo>
                  <a:lnTo>
                    <a:pt x="80337" y="188407"/>
                  </a:lnTo>
                  <a:lnTo>
                    <a:pt x="85940" y="186564"/>
                  </a:lnTo>
                  <a:lnTo>
                    <a:pt x="91580" y="184384"/>
                  </a:lnTo>
                  <a:lnTo>
                    <a:pt x="105468" y="179421"/>
                  </a:lnTo>
                  <a:lnTo>
                    <a:pt x="113171" y="176763"/>
                  </a:lnTo>
                  <a:lnTo>
                    <a:pt x="120212" y="174992"/>
                  </a:lnTo>
                  <a:lnTo>
                    <a:pt x="126811" y="173811"/>
                  </a:lnTo>
                  <a:lnTo>
                    <a:pt x="133115" y="173024"/>
                  </a:lnTo>
                  <a:lnTo>
                    <a:pt x="140176" y="171547"/>
                  </a:lnTo>
                  <a:lnTo>
                    <a:pt x="147740" y="169609"/>
                  </a:lnTo>
                  <a:lnTo>
                    <a:pt x="155640" y="167365"/>
                  </a:lnTo>
                  <a:lnTo>
                    <a:pt x="172039" y="162332"/>
                  </a:lnTo>
                  <a:lnTo>
                    <a:pt x="180412" y="159656"/>
                  </a:lnTo>
                  <a:lnTo>
                    <a:pt x="188852" y="157872"/>
                  </a:lnTo>
                  <a:lnTo>
                    <a:pt x="197336" y="156683"/>
                  </a:lnTo>
                  <a:lnTo>
                    <a:pt x="205849" y="155890"/>
                  </a:lnTo>
                  <a:lnTo>
                    <a:pt x="213430" y="155362"/>
                  </a:lnTo>
                  <a:lnTo>
                    <a:pt x="220389" y="155009"/>
                  </a:lnTo>
                  <a:lnTo>
                    <a:pt x="226933" y="154774"/>
                  </a:lnTo>
                  <a:lnTo>
                    <a:pt x="233201" y="155570"/>
                  </a:lnTo>
                  <a:lnTo>
                    <a:pt x="239284" y="157053"/>
                  </a:lnTo>
                  <a:lnTo>
                    <a:pt x="245245" y="158995"/>
                  </a:lnTo>
                  <a:lnTo>
                    <a:pt x="251124" y="160289"/>
                  </a:lnTo>
                  <a:lnTo>
                    <a:pt x="256948" y="161151"/>
                  </a:lnTo>
                  <a:lnTo>
                    <a:pt x="262736" y="161727"/>
                  </a:lnTo>
                  <a:lnTo>
                    <a:pt x="268499" y="163063"/>
                  </a:lnTo>
                  <a:lnTo>
                    <a:pt x="274247" y="164906"/>
                  </a:lnTo>
                  <a:lnTo>
                    <a:pt x="279983" y="167087"/>
                  </a:lnTo>
                  <a:lnTo>
                    <a:pt x="288897" y="172051"/>
                  </a:lnTo>
                  <a:lnTo>
                    <a:pt x="292607" y="174708"/>
                  </a:lnTo>
                  <a:lnTo>
                    <a:pt x="299271" y="182740"/>
                  </a:lnTo>
                  <a:lnTo>
                    <a:pt x="305407" y="191708"/>
                  </a:lnTo>
                  <a:lnTo>
                    <a:pt x="311309" y="198868"/>
                  </a:lnTo>
                  <a:lnTo>
                    <a:pt x="313264" y="203064"/>
                  </a:lnTo>
                  <a:lnTo>
                    <a:pt x="315436" y="212805"/>
                  </a:lnTo>
                  <a:lnTo>
                    <a:pt x="315063" y="218070"/>
                  </a:lnTo>
                  <a:lnTo>
                    <a:pt x="313861" y="223485"/>
                  </a:lnTo>
                  <a:lnTo>
                    <a:pt x="312108" y="229000"/>
                  </a:lnTo>
                  <a:lnTo>
                    <a:pt x="309986" y="234582"/>
                  </a:lnTo>
                  <a:lnTo>
                    <a:pt x="307620" y="240207"/>
                  </a:lnTo>
                  <a:lnTo>
                    <a:pt x="305089" y="245863"/>
                  </a:lnTo>
                  <a:lnTo>
                    <a:pt x="301498" y="250586"/>
                  </a:lnTo>
                  <a:lnTo>
                    <a:pt x="292427" y="258374"/>
                  </a:lnTo>
                  <a:lnTo>
                    <a:pt x="284585" y="267550"/>
                  </a:lnTo>
                  <a:lnTo>
                    <a:pt x="281160" y="272664"/>
                  </a:lnTo>
                  <a:lnTo>
                    <a:pt x="272275" y="280886"/>
                  </a:lnTo>
                  <a:lnTo>
                    <a:pt x="267239" y="284412"/>
                  </a:lnTo>
                  <a:lnTo>
                    <a:pt x="261977" y="287716"/>
                  </a:lnTo>
                  <a:lnTo>
                    <a:pt x="256563" y="290870"/>
                  </a:lnTo>
                  <a:lnTo>
                    <a:pt x="251049" y="293926"/>
                  </a:lnTo>
                  <a:lnTo>
                    <a:pt x="239842" y="299861"/>
                  </a:lnTo>
                  <a:lnTo>
                    <a:pt x="234187" y="302777"/>
                  </a:lnTo>
                  <a:lnTo>
                    <a:pt x="225363" y="308557"/>
                  </a:lnTo>
                  <a:lnTo>
                    <a:pt x="221677" y="311432"/>
                  </a:lnTo>
                  <a:lnTo>
                    <a:pt x="217314" y="313349"/>
                  </a:lnTo>
                  <a:lnTo>
                    <a:pt x="212501" y="314627"/>
                  </a:lnTo>
                  <a:lnTo>
                    <a:pt x="203025" y="316046"/>
                  </a:lnTo>
                  <a:lnTo>
                    <a:pt x="195639" y="316677"/>
                  </a:lnTo>
                  <a:lnTo>
                    <a:pt x="186125" y="317032"/>
                  </a:lnTo>
                  <a:lnTo>
                    <a:pt x="177649" y="314576"/>
                  </a:lnTo>
                  <a:lnTo>
                    <a:pt x="168486" y="310309"/>
                  </a:lnTo>
                  <a:lnTo>
                    <a:pt x="161237" y="305237"/>
                  </a:lnTo>
                  <a:lnTo>
                    <a:pt x="154841" y="302348"/>
                  </a:lnTo>
                  <a:lnTo>
                    <a:pt x="151802" y="301578"/>
                  </a:lnTo>
                  <a:lnTo>
                    <a:pt x="149776" y="300112"/>
                  </a:lnTo>
                  <a:lnTo>
                    <a:pt x="148425" y="298182"/>
                  </a:lnTo>
                  <a:lnTo>
                    <a:pt x="146924" y="293498"/>
                  </a:lnTo>
                  <a:lnTo>
                    <a:pt x="146524" y="290915"/>
                  </a:lnTo>
                  <a:lnTo>
                    <a:pt x="145723" y="282892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SMARTPenAnnotation457"/>
            <p:cNvSpPr/>
            <p:nvPr/>
          </p:nvSpPr>
          <p:spPr>
            <a:xfrm>
              <a:off x="6869430" y="2683192"/>
              <a:ext cx="325755" cy="25719"/>
            </a:xfrm>
            <a:custGeom>
              <a:avLst/>
              <a:gdLst/>
              <a:ahLst/>
              <a:cxnLst/>
              <a:rect l="0" t="0" r="0" b="0"/>
              <a:pathLst>
                <a:path w="325755" h="25719">
                  <a:moveTo>
                    <a:pt x="0" y="25718"/>
                  </a:moveTo>
                  <a:lnTo>
                    <a:pt x="58846" y="25718"/>
                  </a:lnTo>
                  <a:lnTo>
                    <a:pt x="63043" y="24765"/>
                  </a:lnTo>
                  <a:lnTo>
                    <a:pt x="66793" y="23178"/>
                  </a:lnTo>
                  <a:lnTo>
                    <a:pt x="70247" y="21167"/>
                  </a:lnTo>
                  <a:lnTo>
                    <a:pt x="73501" y="19826"/>
                  </a:lnTo>
                  <a:lnTo>
                    <a:pt x="76623" y="18932"/>
                  </a:lnTo>
                  <a:lnTo>
                    <a:pt x="79657" y="18337"/>
                  </a:lnTo>
                  <a:lnTo>
                    <a:pt x="88108" y="17675"/>
                  </a:lnTo>
                  <a:lnTo>
                    <a:pt x="93028" y="17498"/>
                  </a:lnTo>
                  <a:lnTo>
                    <a:pt x="97261" y="16428"/>
                  </a:lnTo>
                  <a:lnTo>
                    <a:pt x="101036" y="14762"/>
                  </a:lnTo>
                  <a:lnTo>
                    <a:pt x="104504" y="12699"/>
                  </a:lnTo>
                  <a:lnTo>
                    <a:pt x="108723" y="11323"/>
                  </a:lnTo>
                  <a:lnTo>
                    <a:pt x="113439" y="10406"/>
                  </a:lnTo>
                  <a:lnTo>
                    <a:pt x="118488" y="9795"/>
                  </a:lnTo>
                  <a:lnTo>
                    <a:pt x="123760" y="9388"/>
                  </a:lnTo>
                  <a:lnTo>
                    <a:pt x="129179" y="9116"/>
                  </a:lnTo>
                  <a:lnTo>
                    <a:pt x="134697" y="8935"/>
                  </a:lnTo>
                  <a:lnTo>
                    <a:pt x="156115" y="8680"/>
                  </a:lnTo>
                  <a:lnTo>
                    <a:pt x="163131" y="7692"/>
                  </a:lnTo>
                  <a:lnTo>
                    <a:pt x="169714" y="6080"/>
                  </a:lnTo>
                  <a:lnTo>
                    <a:pt x="176008" y="4054"/>
                  </a:lnTo>
                  <a:lnTo>
                    <a:pt x="182108" y="2702"/>
                  </a:lnTo>
                  <a:lnTo>
                    <a:pt x="188080" y="1802"/>
                  </a:lnTo>
                  <a:lnTo>
                    <a:pt x="193966" y="1201"/>
                  </a:lnTo>
                  <a:lnTo>
                    <a:pt x="199796" y="801"/>
                  </a:lnTo>
                  <a:lnTo>
                    <a:pt x="205587" y="534"/>
                  </a:lnTo>
                  <a:lnTo>
                    <a:pt x="217102" y="237"/>
                  </a:lnTo>
                  <a:lnTo>
                    <a:pt x="325754" y="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SMARTPenAnnotation458"/>
            <p:cNvSpPr/>
            <p:nvPr/>
          </p:nvSpPr>
          <p:spPr>
            <a:xfrm>
              <a:off x="6963727" y="2623185"/>
              <a:ext cx="94299" cy="325755"/>
            </a:xfrm>
            <a:custGeom>
              <a:avLst/>
              <a:gdLst/>
              <a:ahLst/>
              <a:cxnLst/>
              <a:rect l="0" t="0" r="0" b="0"/>
              <a:pathLst>
                <a:path w="94299" h="325755">
                  <a:moveTo>
                    <a:pt x="0" y="0"/>
                  </a:moveTo>
                  <a:lnTo>
                    <a:pt x="0" y="37189"/>
                  </a:lnTo>
                  <a:lnTo>
                    <a:pt x="2540" y="45421"/>
                  </a:lnTo>
                  <a:lnTo>
                    <a:pt x="4551" y="50283"/>
                  </a:lnTo>
                  <a:lnTo>
                    <a:pt x="6844" y="55429"/>
                  </a:lnTo>
                  <a:lnTo>
                    <a:pt x="11932" y="66227"/>
                  </a:lnTo>
                  <a:lnTo>
                    <a:pt x="14622" y="72727"/>
                  </a:lnTo>
                  <a:lnTo>
                    <a:pt x="17368" y="79917"/>
                  </a:lnTo>
                  <a:lnTo>
                    <a:pt x="20152" y="87568"/>
                  </a:lnTo>
                  <a:lnTo>
                    <a:pt x="22959" y="94573"/>
                  </a:lnTo>
                  <a:lnTo>
                    <a:pt x="25784" y="101149"/>
                  </a:lnTo>
                  <a:lnTo>
                    <a:pt x="28619" y="107437"/>
                  </a:lnTo>
                  <a:lnTo>
                    <a:pt x="30509" y="114487"/>
                  </a:lnTo>
                  <a:lnTo>
                    <a:pt x="31770" y="122045"/>
                  </a:lnTo>
                  <a:lnTo>
                    <a:pt x="32610" y="129940"/>
                  </a:lnTo>
                  <a:lnTo>
                    <a:pt x="34122" y="137109"/>
                  </a:lnTo>
                  <a:lnTo>
                    <a:pt x="36083" y="143793"/>
                  </a:lnTo>
                  <a:lnTo>
                    <a:pt x="43394" y="164843"/>
                  </a:lnTo>
                  <a:lnTo>
                    <a:pt x="46074" y="172760"/>
                  </a:lnTo>
                  <a:lnTo>
                    <a:pt x="47861" y="179943"/>
                  </a:lnTo>
                  <a:lnTo>
                    <a:pt x="49052" y="186637"/>
                  </a:lnTo>
                  <a:lnTo>
                    <a:pt x="49847" y="193005"/>
                  </a:lnTo>
                  <a:lnTo>
                    <a:pt x="51329" y="199154"/>
                  </a:lnTo>
                  <a:lnTo>
                    <a:pt x="53270" y="205159"/>
                  </a:lnTo>
                  <a:lnTo>
                    <a:pt x="55515" y="211068"/>
                  </a:lnTo>
                  <a:lnTo>
                    <a:pt x="57966" y="216912"/>
                  </a:lnTo>
                  <a:lnTo>
                    <a:pt x="60551" y="222713"/>
                  </a:lnTo>
                  <a:lnTo>
                    <a:pt x="63227" y="228485"/>
                  </a:lnTo>
                  <a:lnTo>
                    <a:pt x="65012" y="234238"/>
                  </a:lnTo>
                  <a:lnTo>
                    <a:pt x="66201" y="239979"/>
                  </a:lnTo>
                  <a:lnTo>
                    <a:pt x="66994" y="245711"/>
                  </a:lnTo>
                  <a:lnTo>
                    <a:pt x="68475" y="251437"/>
                  </a:lnTo>
                  <a:lnTo>
                    <a:pt x="70415" y="257159"/>
                  </a:lnTo>
                  <a:lnTo>
                    <a:pt x="72661" y="262880"/>
                  </a:lnTo>
                  <a:lnTo>
                    <a:pt x="75156" y="271775"/>
                  </a:lnTo>
                  <a:lnTo>
                    <a:pt x="77218" y="279856"/>
                  </a:lnTo>
                  <a:lnTo>
                    <a:pt x="79101" y="284678"/>
                  </a:lnTo>
                  <a:lnTo>
                    <a:pt x="84417" y="297003"/>
                  </a:lnTo>
                  <a:lnTo>
                    <a:pt x="85805" y="298967"/>
                  </a:lnTo>
                  <a:lnTo>
                    <a:pt x="87683" y="301229"/>
                  </a:lnTo>
                  <a:lnTo>
                    <a:pt x="89888" y="303689"/>
                  </a:lnTo>
                  <a:lnTo>
                    <a:pt x="91358" y="306282"/>
                  </a:lnTo>
                  <a:lnTo>
                    <a:pt x="92991" y="311703"/>
                  </a:lnTo>
                  <a:lnTo>
                    <a:pt x="93911" y="320109"/>
                  </a:lnTo>
                  <a:lnTo>
                    <a:pt x="94298" y="325754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SMARTPenAnnotation459"/>
            <p:cNvSpPr/>
            <p:nvPr/>
          </p:nvSpPr>
          <p:spPr>
            <a:xfrm>
              <a:off x="6852284" y="2957546"/>
              <a:ext cx="377192" cy="42830"/>
            </a:xfrm>
            <a:custGeom>
              <a:avLst/>
              <a:gdLst/>
              <a:ahLst/>
              <a:cxnLst/>
              <a:rect l="0" t="0" r="0" b="0"/>
              <a:pathLst>
                <a:path w="377192" h="42830">
                  <a:moveTo>
                    <a:pt x="0" y="42829"/>
                  </a:moveTo>
                  <a:lnTo>
                    <a:pt x="66124" y="42829"/>
                  </a:lnTo>
                  <a:lnTo>
                    <a:pt x="71706" y="41876"/>
                  </a:lnTo>
                  <a:lnTo>
                    <a:pt x="77331" y="40289"/>
                  </a:lnTo>
                  <a:lnTo>
                    <a:pt x="82987" y="38278"/>
                  </a:lnTo>
                  <a:lnTo>
                    <a:pt x="89615" y="36937"/>
                  </a:lnTo>
                  <a:lnTo>
                    <a:pt x="96891" y="36043"/>
                  </a:lnTo>
                  <a:lnTo>
                    <a:pt x="104599" y="35448"/>
                  </a:lnTo>
                  <a:lnTo>
                    <a:pt x="112596" y="35050"/>
                  </a:lnTo>
                  <a:lnTo>
                    <a:pt x="129100" y="34609"/>
                  </a:lnTo>
                  <a:lnTo>
                    <a:pt x="136549" y="33539"/>
                  </a:lnTo>
                  <a:lnTo>
                    <a:pt x="143421" y="31873"/>
                  </a:lnTo>
                  <a:lnTo>
                    <a:pt x="149906" y="29810"/>
                  </a:lnTo>
                  <a:lnTo>
                    <a:pt x="158040" y="28434"/>
                  </a:lnTo>
                  <a:lnTo>
                    <a:pt x="167273" y="27517"/>
                  </a:lnTo>
                  <a:lnTo>
                    <a:pt x="177238" y="26906"/>
                  </a:lnTo>
                  <a:lnTo>
                    <a:pt x="185787" y="25546"/>
                  </a:lnTo>
                  <a:lnTo>
                    <a:pt x="193390" y="23687"/>
                  </a:lnTo>
                  <a:lnTo>
                    <a:pt x="200365" y="21495"/>
                  </a:lnTo>
                  <a:lnTo>
                    <a:pt x="207871" y="20034"/>
                  </a:lnTo>
                  <a:lnTo>
                    <a:pt x="215734" y="19060"/>
                  </a:lnTo>
                  <a:lnTo>
                    <a:pt x="223832" y="18410"/>
                  </a:lnTo>
                  <a:lnTo>
                    <a:pt x="232089" y="17024"/>
                  </a:lnTo>
                  <a:lnTo>
                    <a:pt x="240452" y="15148"/>
                  </a:lnTo>
                  <a:lnTo>
                    <a:pt x="248884" y="12945"/>
                  </a:lnTo>
                  <a:lnTo>
                    <a:pt x="256410" y="11476"/>
                  </a:lnTo>
                  <a:lnTo>
                    <a:pt x="263333" y="10497"/>
                  </a:lnTo>
                  <a:lnTo>
                    <a:pt x="269853" y="9844"/>
                  </a:lnTo>
                  <a:lnTo>
                    <a:pt x="276104" y="8456"/>
                  </a:lnTo>
                  <a:lnTo>
                    <a:pt x="282178" y="6579"/>
                  </a:lnTo>
                  <a:lnTo>
                    <a:pt x="288131" y="4375"/>
                  </a:lnTo>
                  <a:lnTo>
                    <a:pt x="294958" y="2905"/>
                  </a:lnTo>
                  <a:lnTo>
                    <a:pt x="302366" y="1926"/>
                  </a:lnTo>
                  <a:lnTo>
                    <a:pt x="310163" y="1272"/>
                  </a:lnTo>
                  <a:lnTo>
                    <a:pt x="317265" y="837"/>
                  </a:lnTo>
                  <a:lnTo>
                    <a:pt x="330237" y="353"/>
                  </a:lnTo>
                  <a:lnTo>
                    <a:pt x="348250" y="81"/>
                  </a:lnTo>
                  <a:lnTo>
                    <a:pt x="365653" y="0"/>
                  </a:lnTo>
                  <a:lnTo>
                    <a:pt x="369499" y="941"/>
                  </a:lnTo>
                  <a:lnTo>
                    <a:pt x="372063" y="2521"/>
                  </a:lnTo>
                  <a:lnTo>
                    <a:pt x="377191" y="8539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SMARTPenAnnotation460"/>
            <p:cNvSpPr/>
            <p:nvPr/>
          </p:nvSpPr>
          <p:spPr>
            <a:xfrm>
              <a:off x="7332344" y="2554614"/>
              <a:ext cx="942976" cy="419929"/>
            </a:xfrm>
            <a:custGeom>
              <a:avLst/>
              <a:gdLst/>
              <a:ahLst/>
              <a:cxnLst/>
              <a:rect l="0" t="0" r="0" b="0"/>
              <a:pathLst>
                <a:path w="942976" h="419929">
                  <a:moveTo>
                    <a:pt x="0" y="300028"/>
                  </a:moveTo>
                  <a:lnTo>
                    <a:pt x="7382" y="300028"/>
                  </a:lnTo>
                  <a:lnTo>
                    <a:pt x="15850" y="307409"/>
                  </a:lnTo>
                  <a:lnTo>
                    <a:pt x="21312" y="312798"/>
                  </a:lnTo>
                  <a:lnTo>
                    <a:pt x="23734" y="314257"/>
                  </a:lnTo>
                  <a:lnTo>
                    <a:pt x="31692" y="317262"/>
                  </a:lnTo>
                  <a:lnTo>
                    <a:pt x="42915" y="326327"/>
                  </a:lnTo>
                  <a:lnTo>
                    <a:pt x="45755" y="328991"/>
                  </a:lnTo>
                  <a:lnTo>
                    <a:pt x="54303" y="341841"/>
                  </a:lnTo>
                  <a:lnTo>
                    <a:pt x="62868" y="353163"/>
                  </a:lnTo>
                  <a:lnTo>
                    <a:pt x="71122" y="359521"/>
                  </a:lnTo>
                  <a:lnTo>
                    <a:pt x="87392" y="371364"/>
                  </a:lnTo>
                  <a:lnTo>
                    <a:pt x="104717" y="382876"/>
                  </a:lnTo>
                  <a:lnTo>
                    <a:pt x="106959" y="385740"/>
                  </a:lnTo>
                  <a:lnTo>
                    <a:pt x="108453" y="388602"/>
                  </a:lnTo>
                  <a:lnTo>
                    <a:pt x="115195" y="394322"/>
                  </a:lnTo>
                  <a:lnTo>
                    <a:pt x="123588" y="399086"/>
                  </a:lnTo>
                  <a:lnTo>
                    <a:pt x="130493" y="401204"/>
                  </a:lnTo>
                  <a:lnTo>
                    <a:pt x="132716" y="402721"/>
                  </a:lnTo>
                  <a:lnTo>
                    <a:pt x="134197" y="404685"/>
                  </a:lnTo>
                  <a:lnTo>
                    <a:pt x="135185" y="406947"/>
                  </a:lnTo>
                  <a:lnTo>
                    <a:pt x="137748" y="408455"/>
                  </a:lnTo>
                  <a:lnTo>
                    <a:pt x="145677" y="410130"/>
                  </a:lnTo>
                  <a:lnTo>
                    <a:pt x="148553" y="411529"/>
                  </a:lnTo>
                  <a:lnTo>
                    <a:pt x="150471" y="413415"/>
                  </a:lnTo>
                  <a:lnTo>
                    <a:pt x="153548" y="418734"/>
                  </a:lnTo>
                  <a:lnTo>
                    <a:pt x="154753" y="419170"/>
                  </a:lnTo>
                  <a:lnTo>
                    <a:pt x="161620" y="419928"/>
                  </a:lnTo>
                  <a:lnTo>
                    <a:pt x="162039" y="419014"/>
                  </a:lnTo>
                  <a:lnTo>
                    <a:pt x="162768" y="412652"/>
                  </a:lnTo>
                  <a:lnTo>
                    <a:pt x="168747" y="404860"/>
                  </a:lnTo>
                  <a:lnTo>
                    <a:pt x="170249" y="399643"/>
                  </a:lnTo>
                  <a:lnTo>
                    <a:pt x="169698" y="396918"/>
                  </a:lnTo>
                  <a:lnTo>
                    <a:pt x="165322" y="387580"/>
                  </a:lnTo>
                  <a:lnTo>
                    <a:pt x="163964" y="378310"/>
                  </a:lnTo>
                  <a:lnTo>
                    <a:pt x="163200" y="366932"/>
                  </a:lnTo>
                  <a:lnTo>
                    <a:pt x="160481" y="358021"/>
                  </a:lnTo>
                  <a:lnTo>
                    <a:pt x="157050" y="347710"/>
                  </a:lnTo>
                  <a:lnTo>
                    <a:pt x="155525" y="336778"/>
                  </a:lnTo>
                  <a:lnTo>
                    <a:pt x="154847" y="325569"/>
                  </a:lnTo>
                  <a:lnTo>
                    <a:pt x="154667" y="319913"/>
                  </a:lnTo>
                  <a:lnTo>
                    <a:pt x="151927" y="308548"/>
                  </a:lnTo>
                  <a:lnTo>
                    <a:pt x="147533" y="296195"/>
                  </a:lnTo>
                  <a:lnTo>
                    <a:pt x="142405" y="281179"/>
                  </a:lnTo>
                  <a:lnTo>
                    <a:pt x="140657" y="274127"/>
                  </a:lnTo>
                  <a:lnTo>
                    <a:pt x="138714" y="261212"/>
                  </a:lnTo>
                  <a:lnTo>
                    <a:pt x="137851" y="249121"/>
                  </a:lnTo>
                  <a:lnTo>
                    <a:pt x="136515" y="236445"/>
                  </a:lnTo>
                  <a:lnTo>
                    <a:pt x="134825" y="229065"/>
                  </a:lnTo>
                  <a:lnTo>
                    <a:pt x="132746" y="221287"/>
                  </a:lnTo>
                  <a:lnTo>
                    <a:pt x="130408" y="214196"/>
                  </a:lnTo>
                  <a:lnTo>
                    <a:pt x="125269" y="201238"/>
                  </a:lnTo>
                  <a:lnTo>
                    <a:pt x="119811" y="189129"/>
                  </a:lnTo>
                  <a:lnTo>
                    <a:pt x="111383" y="171602"/>
                  </a:lnTo>
                  <a:lnTo>
                    <a:pt x="106654" y="160082"/>
                  </a:lnTo>
                  <a:lnTo>
                    <a:pt x="104552" y="148612"/>
                  </a:lnTo>
                  <a:lnTo>
                    <a:pt x="101078" y="137165"/>
                  </a:lnTo>
                  <a:lnTo>
                    <a:pt x="96359" y="125727"/>
                  </a:lnTo>
                  <a:lnTo>
                    <a:pt x="91086" y="114293"/>
                  </a:lnTo>
                  <a:lnTo>
                    <a:pt x="88108" y="102862"/>
                  </a:lnTo>
                  <a:lnTo>
                    <a:pt x="87314" y="97147"/>
                  </a:lnTo>
                  <a:lnTo>
                    <a:pt x="83892" y="88256"/>
                  </a:lnTo>
                  <a:lnTo>
                    <a:pt x="81646" y="84552"/>
                  </a:lnTo>
                  <a:lnTo>
                    <a:pt x="79150" y="75356"/>
                  </a:lnTo>
                  <a:lnTo>
                    <a:pt x="78485" y="70237"/>
                  </a:lnTo>
                  <a:lnTo>
                    <a:pt x="75205" y="62009"/>
                  </a:lnTo>
                  <a:lnTo>
                    <a:pt x="71525" y="55177"/>
                  </a:lnTo>
                  <a:lnTo>
                    <a:pt x="69889" y="48965"/>
                  </a:lnTo>
                  <a:lnTo>
                    <a:pt x="68839" y="37217"/>
                  </a:lnTo>
                  <a:lnTo>
                    <a:pt x="68695" y="31458"/>
                  </a:lnTo>
                  <a:lnTo>
                    <a:pt x="69610" y="29542"/>
                  </a:lnTo>
                  <a:lnTo>
                    <a:pt x="71172" y="28264"/>
                  </a:lnTo>
                  <a:lnTo>
                    <a:pt x="73165" y="27412"/>
                  </a:lnTo>
                  <a:lnTo>
                    <a:pt x="74495" y="25891"/>
                  </a:lnTo>
                  <a:lnTo>
                    <a:pt x="75381" y="23925"/>
                  </a:lnTo>
                  <a:lnTo>
                    <a:pt x="75972" y="21662"/>
                  </a:lnTo>
                  <a:lnTo>
                    <a:pt x="77318" y="20153"/>
                  </a:lnTo>
                  <a:lnTo>
                    <a:pt x="79168" y="19147"/>
                  </a:lnTo>
                  <a:lnTo>
                    <a:pt x="81354" y="18477"/>
                  </a:lnTo>
                  <a:lnTo>
                    <a:pt x="86323" y="15192"/>
                  </a:lnTo>
                  <a:lnTo>
                    <a:pt x="88981" y="12982"/>
                  </a:lnTo>
                  <a:lnTo>
                    <a:pt x="92658" y="11509"/>
                  </a:lnTo>
                  <a:lnTo>
                    <a:pt x="106936" y="9436"/>
                  </a:lnTo>
                  <a:lnTo>
                    <a:pt x="134463" y="8678"/>
                  </a:lnTo>
                  <a:lnTo>
                    <a:pt x="190293" y="8566"/>
                  </a:lnTo>
                  <a:lnTo>
                    <a:pt x="203955" y="6024"/>
                  </a:lnTo>
                  <a:lnTo>
                    <a:pt x="210266" y="4013"/>
                  </a:lnTo>
                  <a:lnTo>
                    <a:pt x="224897" y="4318"/>
                  </a:lnTo>
                  <a:lnTo>
                    <a:pt x="251739" y="7305"/>
                  </a:lnTo>
                  <a:lnTo>
                    <a:pt x="271905" y="8004"/>
                  </a:lnTo>
                  <a:lnTo>
                    <a:pt x="300275" y="8397"/>
                  </a:lnTo>
                  <a:lnTo>
                    <a:pt x="774237" y="8563"/>
                  </a:lnTo>
                  <a:lnTo>
                    <a:pt x="797178" y="6023"/>
                  </a:lnTo>
                  <a:lnTo>
                    <a:pt x="820074" y="2671"/>
                  </a:lnTo>
                  <a:lnTo>
                    <a:pt x="842950" y="1182"/>
                  </a:lnTo>
                  <a:lnTo>
                    <a:pt x="868148" y="344"/>
                  </a:lnTo>
                  <a:lnTo>
                    <a:pt x="922003" y="0"/>
                  </a:lnTo>
                  <a:lnTo>
                    <a:pt x="924231" y="949"/>
                  </a:lnTo>
                  <a:lnTo>
                    <a:pt x="931919" y="5884"/>
                  </a:lnTo>
                  <a:lnTo>
                    <a:pt x="942975" y="8563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SMARTPenAnnotation461"/>
            <p:cNvSpPr/>
            <p:nvPr/>
          </p:nvSpPr>
          <p:spPr>
            <a:xfrm>
              <a:off x="7726680" y="2726055"/>
              <a:ext cx="60008" cy="231458"/>
            </a:xfrm>
            <a:custGeom>
              <a:avLst/>
              <a:gdLst/>
              <a:ahLst/>
              <a:cxnLst/>
              <a:rect l="0" t="0" r="0" b="0"/>
              <a:pathLst>
                <a:path w="60008" h="231458">
                  <a:moveTo>
                    <a:pt x="0" y="0"/>
                  </a:moveTo>
                  <a:lnTo>
                    <a:pt x="0" y="12770"/>
                  </a:lnTo>
                  <a:lnTo>
                    <a:pt x="952" y="15181"/>
                  </a:lnTo>
                  <a:lnTo>
                    <a:pt x="2540" y="17740"/>
                  </a:lnTo>
                  <a:lnTo>
                    <a:pt x="4551" y="20399"/>
                  </a:lnTo>
                  <a:lnTo>
                    <a:pt x="5891" y="23125"/>
                  </a:lnTo>
                  <a:lnTo>
                    <a:pt x="7381" y="28692"/>
                  </a:lnTo>
                  <a:lnTo>
                    <a:pt x="7778" y="32463"/>
                  </a:lnTo>
                  <a:lnTo>
                    <a:pt x="8043" y="36882"/>
                  </a:lnTo>
                  <a:lnTo>
                    <a:pt x="8219" y="41733"/>
                  </a:lnTo>
                  <a:lnTo>
                    <a:pt x="9289" y="45919"/>
                  </a:lnTo>
                  <a:lnTo>
                    <a:pt x="10955" y="49663"/>
                  </a:lnTo>
                  <a:lnTo>
                    <a:pt x="13018" y="53111"/>
                  </a:lnTo>
                  <a:lnTo>
                    <a:pt x="14394" y="57315"/>
                  </a:lnTo>
                  <a:lnTo>
                    <a:pt x="15311" y="62022"/>
                  </a:lnTo>
                  <a:lnTo>
                    <a:pt x="15922" y="67065"/>
                  </a:lnTo>
                  <a:lnTo>
                    <a:pt x="17282" y="72333"/>
                  </a:lnTo>
                  <a:lnTo>
                    <a:pt x="19142" y="77749"/>
                  </a:lnTo>
                  <a:lnTo>
                    <a:pt x="21333" y="83265"/>
                  </a:lnTo>
                  <a:lnTo>
                    <a:pt x="22795" y="89800"/>
                  </a:lnTo>
                  <a:lnTo>
                    <a:pt x="23769" y="97014"/>
                  </a:lnTo>
                  <a:lnTo>
                    <a:pt x="24418" y="104681"/>
                  </a:lnTo>
                  <a:lnTo>
                    <a:pt x="25804" y="111697"/>
                  </a:lnTo>
                  <a:lnTo>
                    <a:pt x="27680" y="118280"/>
                  </a:lnTo>
                  <a:lnTo>
                    <a:pt x="29883" y="124573"/>
                  </a:lnTo>
                  <a:lnTo>
                    <a:pt x="32304" y="130673"/>
                  </a:lnTo>
                  <a:lnTo>
                    <a:pt x="34871" y="136646"/>
                  </a:lnTo>
                  <a:lnTo>
                    <a:pt x="37535" y="142532"/>
                  </a:lnTo>
                  <a:lnTo>
                    <a:pt x="39311" y="148361"/>
                  </a:lnTo>
                  <a:lnTo>
                    <a:pt x="40494" y="154152"/>
                  </a:lnTo>
                  <a:lnTo>
                    <a:pt x="41284" y="159918"/>
                  </a:lnTo>
                  <a:lnTo>
                    <a:pt x="42762" y="165667"/>
                  </a:lnTo>
                  <a:lnTo>
                    <a:pt x="44701" y="171404"/>
                  </a:lnTo>
                  <a:lnTo>
                    <a:pt x="46946" y="177134"/>
                  </a:lnTo>
                  <a:lnTo>
                    <a:pt x="48442" y="181907"/>
                  </a:lnTo>
                  <a:lnTo>
                    <a:pt x="49439" y="186041"/>
                  </a:lnTo>
                  <a:lnTo>
                    <a:pt x="50548" y="193175"/>
                  </a:lnTo>
                  <a:lnTo>
                    <a:pt x="51041" y="199520"/>
                  </a:lnTo>
                  <a:lnTo>
                    <a:pt x="52125" y="202546"/>
                  </a:lnTo>
                  <a:lnTo>
                    <a:pt x="53800" y="205515"/>
                  </a:lnTo>
                  <a:lnTo>
                    <a:pt x="55868" y="208448"/>
                  </a:lnTo>
                  <a:lnTo>
                    <a:pt x="57248" y="211355"/>
                  </a:lnTo>
                  <a:lnTo>
                    <a:pt x="58781" y="217125"/>
                  </a:lnTo>
                  <a:lnTo>
                    <a:pt x="59765" y="222700"/>
                  </a:lnTo>
                  <a:lnTo>
                    <a:pt x="59846" y="224666"/>
                  </a:lnTo>
                  <a:lnTo>
                    <a:pt x="60007" y="231457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SMARTPenAnnotation462"/>
            <p:cNvSpPr/>
            <p:nvPr/>
          </p:nvSpPr>
          <p:spPr>
            <a:xfrm>
              <a:off x="7769542" y="2743243"/>
              <a:ext cx="282593" cy="248560"/>
            </a:xfrm>
            <a:custGeom>
              <a:avLst/>
              <a:gdLst/>
              <a:ahLst/>
              <a:cxnLst/>
              <a:rect l="0" t="0" r="0" b="0"/>
              <a:pathLst>
                <a:path w="282593" h="248560">
                  <a:moveTo>
                    <a:pt x="0" y="42819"/>
                  </a:moveTo>
                  <a:lnTo>
                    <a:pt x="4551" y="42819"/>
                  </a:lnTo>
                  <a:lnTo>
                    <a:pt x="5891" y="41867"/>
                  </a:lnTo>
                  <a:lnTo>
                    <a:pt x="6785" y="40279"/>
                  </a:lnTo>
                  <a:lnTo>
                    <a:pt x="8220" y="35438"/>
                  </a:lnTo>
                  <a:lnTo>
                    <a:pt x="13019" y="30049"/>
                  </a:lnTo>
                  <a:lnTo>
                    <a:pt x="20473" y="22420"/>
                  </a:lnTo>
                  <a:lnTo>
                    <a:pt x="28467" y="16925"/>
                  </a:lnTo>
                  <a:lnTo>
                    <a:pt x="33266" y="14127"/>
                  </a:lnTo>
                  <a:lnTo>
                    <a:pt x="38369" y="11308"/>
                  </a:lnTo>
                  <a:lnTo>
                    <a:pt x="49121" y="5637"/>
                  </a:lnTo>
                  <a:lnTo>
                    <a:pt x="55607" y="3743"/>
                  </a:lnTo>
                  <a:lnTo>
                    <a:pt x="62789" y="2481"/>
                  </a:lnTo>
                  <a:lnTo>
                    <a:pt x="70434" y="1640"/>
                  </a:lnTo>
                  <a:lnTo>
                    <a:pt x="78389" y="1079"/>
                  </a:lnTo>
                  <a:lnTo>
                    <a:pt x="86549" y="705"/>
                  </a:lnTo>
                  <a:lnTo>
                    <a:pt x="109146" y="178"/>
                  </a:lnTo>
                  <a:lnTo>
                    <a:pt x="138400" y="0"/>
                  </a:lnTo>
                  <a:lnTo>
                    <a:pt x="144653" y="938"/>
                  </a:lnTo>
                  <a:lnTo>
                    <a:pt x="149776" y="2516"/>
                  </a:lnTo>
                  <a:lnTo>
                    <a:pt x="158008" y="6809"/>
                  </a:lnTo>
                  <a:lnTo>
                    <a:pt x="164841" y="11892"/>
                  </a:lnTo>
                  <a:lnTo>
                    <a:pt x="171053" y="14786"/>
                  </a:lnTo>
                  <a:lnTo>
                    <a:pt x="174043" y="15558"/>
                  </a:lnTo>
                  <a:lnTo>
                    <a:pt x="176035" y="17025"/>
                  </a:lnTo>
                  <a:lnTo>
                    <a:pt x="177365" y="18956"/>
                  </a:lnTo>
                  <a:lnTo>
                    <a:pt x="178251" y="21195"/>
                  </a:lnTo>
                  <a:lnTo>
                    <a:pt x="179236" y="28763"/>
                  </a:lnTo>
                  <a:lnTo>
                    <a:pt x="179498" y="33449"/>
                  </a:lnTo>
                  <a:lnTo>
                    <a:pt x="177768" y="37525"/>
                  </a:lnTo>
                  <a:lnTo>
                    <a:pt x="174710" y="41194"/>
                  </a:lnTo>
                  <a:lnTo>
                    <a:pt x="167184" y="47812"/>
                  </a:lnTo>
                  <a:lnTo>
                    <a:pt x="160664" y="53928"/>
                  </a:lnTo>
                  <a:lnTo>
                    <a:pt x="157592" y="57845"/>
                  </a:lnTo>
                  <a:lnTo>
                    <a:pt x="154592" y="62361"/>
                  </a:lnTo>
                  <a:lnTo>
                    <a:pt x="151638" y="67277"/>
                  </a:lnTo>
                  <a:lnTo>
                    <a:pt x="148717" y="71507"/>
                  </a:lnTo>
                  <a:lnTo>
                    <a:pt x="142931" y="78747"/>
                  </a:lnTo>
                  <a:lnTo>
                    <a:pt x="137185" y="85139"/>
                  </a:lnTo>
                  <a:lnTo>
                    <a:pt x="131456" y="91156"/>
                  </a:lnTo>
                  <a:lnTo>
                    <a:pt x="121710" y="101101"/>
                  </a:lnTo>
                  <a:lnTo>
                    <a:pt x="121145" y="102629"/>
                  </a:lnTo>
                  <a:lnTo>
                    <a:pt x="120517" y="106866"/>
                  </a:lnTo>
                  <a:lnTo>
                    <a:pt x="121302" y="108377"/>
                  </a:lnTo>
                  <a:lnTo>
                    <a:pt x="122779" y="109385"/>
                  </a:lnTo>
                  <a:lnTo>
                    <a:pt x="126958" y="110504"/>
                  </a:lnTo>
                  <a:lnTo>
                    <a:pt x="134667" y="111134"/>
                  </a:lnTo>
                  <a:lnTo>
                    <a:pt x="140179" y="111281"/>
                  </a:lnTo>
                  <a:lnTo>
                    <a:pt x="193271" y="111396"/>
                  </a:lnTo>
                  <a:lnTo>
                    <a:pt x="200285" y="112349"/>
                  </a:lnTo>
                  <a:lnTo>
                    <a:pt x="207819" y="113938"/>
                  </a:lnTo>
                  <a:lnTo>
                    <a:pt x="215698" y="115949"/>
                  </a:lnTo>
                  <a:lnTo>
                    <a:pt x="222856" y="118242"/>
                  </a:lnTo>
                  <a:lnTo>
                    <a:pt x="229533" y="120724"/>
                  </a:lnTo>
                  <a:lnTo>
                    <a:pt x="235889" y="123331"/>
                  </a:lnTo>
                  <a:lnTo>
                    <a:pt x="242032" y="125069"/>
                  </a:lnTo>
                  <a:lnTo>
                    <a:pt x="248032" y="126227"/>
                  </a:lnTo>
                  <a:lnTo>
                    <a:pt x="253938" y="126999"/>
                  </a:lnTo>
                  <a:lnTo>
                    <a:pt x="259780" y="128467"/>
                  </a:lnTo>
                  <a:lnTo>
                    <a:pt x="265579" y="130398"/>
                  </a:lnTo>
                  <a:lnTo>
                    <a:pt x="271350" y="132637"/>
                  </a:lnTo>
                  <a:lnTo>
                    <a:pt x="275197" y="135083"/>
                  </a:lnTo>
                  <a:lnTo>
                    <a:pt x="277763" y="137666"/>
                  </a:lnTo>
                  <a:lnTo>
                    <a:pt x="279472" y="140340"/>
                  </a:lnTo>
                  <a:lnTo>
                    <a:pt x="281373" y="145852"/>
                  </a:lnTo>
                  <a:lnTo>
                    <a:pt x="282217" y="152429"/>
                  </a:lnTo>
                  <a:lnTo>
                    <a:pt x="282443" y="156850"/>
                  </a:lnTo>
                  <a:lnTo>
                    <a:pt x="282592" y="161702"/>
                  </a:lnTo>
                  <a:lnTo>
                    <a:pt x="281740" y="165889"/>
                  </a:lnTo>
                  <a:lnTo>
                    <a:pt x="278252" y="173082"/>
                  </a:lnTo>
                  <a:lnTo>
                    <a:pt x="273528" y="179454"/>
                  </a:lnTo>
                  <a:lnTo>
                    <a:pt x="267300" y="186413"/>
                  </a:lnTo>
                  <a:lnTo>
                    <a:pt x="258183" y="195856"/>
                  </a:lnTo>
                  <a:lnTo>
                    <a:pt x="253084" y="200089"/>
                  </a:lnTo>
                  <a:lnTo>
                    <a:pt x="247780" y="203863"/>
                  </a:lnTo>
                  <a:lnTo>
                    <a:pt x="242340" y="207332"/>
                  </a:lnTo>
                  <a:lnTo>
                    <a:pt x="233754" y="213726"/>
                  </a:lnTo>
                  <a:lnTo>
                    <a:pt x="230132" y="216764"/>
                  </a:lnTo>
                  <a:lnTo>
                    <a:pt x="224859" y="219743"/>
                  </a:lnTo>
                  <a:lnTo>
                    <a:pt x="218485" y="222681"/>
                  </a:lnTo>
                  <a:lnTo>
                    <a:pt x="211380" y="225592"/>
                  </a:lnTo>
                  <a:lnTo>
                    <a:pt x="204737" y="228485"/>
                  </a:lnTo>
                  <a:lnTo>
                    <a:pt x="192276" y="234240"/>
                  </a:lnTo>
                  <a:lnTo>
                    <a:pt x="186287" y="236155"/>
                  </a:lnTo>
                  <a:lnTo>
                    <a:pt x="180389" y="237433"/>
                  </a:lnTo>
                  <a:lnTo>
                    <a:pt x="174552" y="238284"/>
                  </a:lnTo>
                  <a:lnTo>
                    <a:pt x="168755" y="239804"/>
                  </a:lnTo>
                  <a:lnTo>
                    <a:pt x="162986" y="241770"/>
                  </a:lnTo>
                  <a:lnTo>
                    <a:pt x="157235" y="244033"/>
                  </a:lnTo>
                  <a:lnTo>
                    <a:pt x="152448" y="245542"/>
                  </a:lnTo>
                  <a:lnTo>
                    <a:pt x="144590" y="247218"/>
                  </a:lnTo>
                  <a:lnTo>
                    <a:pt x="137922" y="247963"/>
                  </a:lnTo>
                  <a:lnTo>
                    <a:pt x="131784" y="248294"/>
                  </a:lnTo>
                  <a:lnTo>
                    <a:pt x="120015" y="248559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SMARTPenAnnotation463"/>
            <p:cNvSpPr/>
            <p:nvPr/>
          </p:nvSpPr>
          <p:spPr>
            <a:xfrm>
              <a:off x="6586537" y="3103350"/>
              <a:ext cx="1705929" cy="77048"/>
            </a:xfrm>
            <a:custGeom>
              <a:avLst/>
              <a:gdLst/>
              <a:ahLst/>
              <a:cxnLst/>
              <a:rect l="0" t="0" r="0" b="0"/>
              <a:pathLst>
                <a:path w="1705929" h="77048">
                  <a:moveTo>
                    <a:pt x="0" y="77047"/>
                  </a:moveTo>
                  <a:lnTo>
                    <a:pt x="36000" y="77047"/>
                  </a:lnTo>
                  <a:lnTo>
                    <a:pt x="40192" y="76095"/>
                  </a:lnTo>
                  <a:lnTo>
                    <a:pt x="44893" y="74507"/>
                  </a:lnTo>
                  <a:lnTo>
                    <a:pt x="49931" y="72496"/>
                  </a:lnTo>
                  <a:lnTo>
                    <a:pt x="63149" y="70262"/>
                  </a:lnTo>
                  <a:lnTo>
                    <a:pt x="94918" y="68827"/>
                  </a:lnTo>
                  <a:lnTo>
                    <a:pt x="103284" y="67757"/>
                  </a:lnTo>
                  <a:lnTo>
                    <a:pt x="111718" y="66092"/>
                  </a:lnTo>
                  <a:lnTo>
                    <a:pt x="120199" y="64028"/>
                  </a:lnTo>
                  <a:lnTo>
                    <a:pt x="142322" y="61736"/>
                  </a:lnTo>
                  <a:lnTo>
                    <a:pt x="167077" y="59765"/>
                  </a:lnTo>
                  <a:lnTo>
                    <a:pt x="179012" y="57905"/>
                  </a:lnTo>
                  <a:lnTo>
                    <a:pt x="230094" y="48078"/>
                  </a:lnTo>
                  <a:lnTo>
                    <a:pt x="244835" y="46304"/>
                  </a:lnTo>
                  <a:lnTo>
                    <a:pt x="292889" y="42856"/>
                  </a:lnTo>
                  <a:lnTo>
                    <a:pt x="309559" y="40918"/>
                  </a:lnTo>
                  <a:lnTo>
                    <a:pt x="381929" y="30964"/>
                  </a:lnTo>
                  <a:lnTo>
                    <a:pt x="401304" y="29180"/>
                  </a:lnTo>
                  <a:lnTo>
                    <a:pt x="460429" y="25717"/>
                  </a:lnTo>
                  <a:lnTo>
                    <a:pt x="480308" y="23777"/>
                  </a:lnTo>
                  <a:lnTo>
                    <a:pt x="500228" y="21531"/>
                  </a:lnTo>
                  <a:lnTo>
                    <a:pt x="520175" y="20034"/>
                  </a:lnTo>
                  <a:lnTo>
                    <a:pt x="560119" y="18370"/>
                  </a:lnTo>
                  <a:lnTo>
                    <a:pt x="581058" y="16974"/>
                  </a:lnTo>
                  <a:lnTo>
                    <a:pt x="624643" y="12883"/>
                  </a:lnTo>
                  <a:lnTo>
                    <a:pt x="645981" y="11411"/>
                  </a:lnTo>
                  <a:lnTo>
                    <a:pt x="687470" y="9776"/>
                  </a:lnTo>
                  <a:lnTo>
                    <a:pt x="752863" y="8855"/>
                  </a:lnTo>
                  <a:lnTo>
                    <a:pt x="815949" y="8582"/>
                  </a:lnTo>
                  <a:lnTo>
                    <a:pt x="837336" y="7591"/>
                  </a:lnTo>
                  <a:lnTo>
                    <a:pt x="859214" y="5978"/>
                  </a:lnTo>
                  <a:lnTo>
                    <a:pt x="881419" y="3950"/>
                  </a:lnTo>
                  <a:lnTo>
                    <a:pt x="923872" y="1697"/>
                  </a:lnTo>
                  <a:lnTo>
                    <a:pt x="965917" y="696"/>
                  </a:lnTo>
                  <a:lnTo>
                    <a:pt x="1073114" y="0"/>
                  </a:lnTo>
                  <a:lnTo>
                    <a:pt x="1094505" y="917"/>
                  </a:lnTo>
                  <a:lnTo>
                    <a:pt x="1116385" y="2482"/>
                  </a:lnTo>
                  <a:lnTo>
                    <a:pt x="1138592" y="4477"/>
                  </a:lnTo>
                  <a:lnTo>
                    <a:pt x="1183586" y="6694"/>
                  </a:lnTo>
                  <a:lnTo>
                    <a:pt x="1249217" y="7942"/>
                  </a:lnTo>
                  <a:lnTo>
                    <a:pt x="1617846" y="8467"/>
                  </a:lnTo>
                  <a:lnTo>
                    <a:pt x="1627203" y="9420"/>
                  </a:lnTo>
                  <a:lnTo>
                    <a:pt x="1636300" y="11007"/>
                  </a:lnTo>
                  <a:lnTo>
                    <a:pt x="1645222" y="13018"/>
                  </a:lnTo>
                  <a:lnTo>
                    <a:pt x="1660214" y="15252"/>
                  </a:lnTo>
                  <a:lnTo>
                    <a:pt x="1690972" y="16935"/>
                  </a:lnTo>
                  <a:lnTo>
                    <a:pt x="1694052" y="17922"/>
                  </a:lnTo>
                  <a:lnTo>
                    <a:pt x="1697058" y="19533"/>
                  </a:lnTo>
                  <a:lnTo>
                    <a:pt x="1705928" y="25612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SMARTPenAnnotation464"/>
            <p:cNvSpPr/>
            <p:nvPr/>
          </p:nvSpPr>
          <p:spPr>
            <a:xfrm>
              <a:off x="7280912" y="3214718"/>
              <a:ext cx="239513" cy="274290"/>
            </a:xfrm>
            <a:custGeom>
              <a:avLst/>
              <a:gdLst/>
              <a:ahLst/>
              <a:cxnLst/>
              <a:rect l="0" t="0" r="0" b="0"/>
              <a:pathLst>
                <a:path w="239513" h="274290">
                  <a:moveTo>
                    <a:pt x="68578" y="8542"/>
                  </a:moveTo>
                  <a:lnTo>
                    <a:pt x="64027" y="8542"/>
                  </a:lnTo>
                  <a:lnTo>
                    <a:pt x="61734" y="7589"/>
                  </a:lnTo>
                  <a:lnTo>
                    <a:pt x="54908" y="2650"/>
                  </a:lnTo>
                  <a:lnTo>
                    <a:pt x="52977" y="1161"/>
                  </a:lnTo>
                  <a:lnTo>
                    <a:pt x="49580" y="499"/>
                  </a:lnTo>
                  <a:lnTo>
                    <a:pt x="42792" y="39"/>
                  </a:lnTo>
                  <a:lnTo>
                    <a:pt x="38702" y="0"/>
                  </a:lnTo>
                  <a:lnTo>
                    <a:pt x="37231" y="942"/>
                  </a:lnTo>
                  <a:lnTo>
                    <a:pt x="36249" y="2523"/>
                  </a:lnTo>
                  <a:lnTo>
                    <a:pt x="35596" y="4529"/>
                  </a:lnTo>
                  <a:lnTo>
                    <a:pt x="34207" y="5867"/>
                  </a:lnTo>
                  <a:lnTo>
                    <a:pt x="32329" y="6758"/>
                  </a:lnTo>
                  <a:lnTo>
                    <a:pt x="30124" y="7352"/>
                  </a:lnTo>
                  <a:lnTo>
                    <a:pt x="28655" y="8701"/>
                  </a:lnTo>
                  <a:lnTo>
                    <a:pt x="27675" y="10553"/>
                  </a:lnTo>
                  <a:lnTo>
                    <a:pt x="25634" y="16103"/>
                  </a:lnTo>
                  <a:lnTo>
                    <a:pt x="23756" y="20250"/>
                  </a:lnTo>
                  <a:lnTo>
                    <a:pt x="21552" y="24920"/>
                  </a:lnTo>
                  <a:lnTo>
                    <a:pt x="19102" y="32648"/>
                  </a:lnTo>
                  <a:lnTo>
                    <a:pt x="17061" y="40211"/>
                  </a:lnTo>
                  <a:lnTo>
                    <a:pt x="15183" y="44895"/>
                  </a:lnTo>
                  <a:lnTo>
                    <a:pt x="12979" y="49922"/>
                  </a:lnTo>
                  <a:lnTo>
                    <a:pt x="10529" y="58048"/>
                  </a:lnTo>
                  <a:lnTo>
                    <a:pt x="8488" y="65787"/>
                  </a:lnTo>
                  <a:lnTo>
                    <a:pt x="6611" y="70518"/>
                  </a:lnTo>
                  <a:lnTo>
                    <a:pt x="4406" y="75576"/>
                  </a:lnTo>
                  <a:lnTo>
                    <a:pt x="2937" y="81807"/>
                  </a:lnTo>
                  <a:lnTo>
                    <a:pt x="1957" y="88817"/>
                  </a:lnTo>
                  <a:lnTo>
                    <a:pt x="1304" y="96349"/>
                  </a:lnTo>
                  <a:lnTo>
                    <a:pt x="869" y="103275"/>
                  </a:lnTo>
                  <a:lnTo>
                    <a:pt x="385" y="116050"/>
                  </a:lnTo>
                  <a:lnTo>
                    <a:pt x="112" y="133953"/>
                  </a:lnTo>
                  <a:lnTo>
                    <a:pt x="0" y="185698"/>
                  </a:lnTo>
                  <a:lnTo>
                    <a:pt x="952" y="190464"/>
                  </a:lnTo>
                  <a:lnTo>
                    <a:pt x="4549" y="198298"/>
                  </a:lnTo>
                  <a:lnTo>
                    <a:pt x="9323" y="204955"/>
                  </a:lnTo>
                  <a:lnTo>
                    <a:pt x="11930" y="208064"/>
                  </a:lnTo>
                  <a:lnTo>
                    <a:pt x="15572" y="211089"/>
                  </a:lnTo>
                  <a:lnTo>
                    <a:pt x="19905" y="214058"/>
                  </a:lnTo>
                  <a:lnTo>
                    <a:pt x="24700" y="216990"/>
                  </a:lnTo>
                  <a:lnTo>
                    <a:pt x="28848" y="219897"/>
                  </a:lnTo>
                  <a:lnTo>
                    <a:pt x="35998" y="225668"/>
                  </a:lnTo>
                  <a:lnTo>
                    <a:pt x="40190" y="228540"/>
                  </a:lnTo>
                  <a:lnTo>
                    <a:pt x="44890" y="231407"/>
                  </a:lnTo>
                  <a:lnTo>
                    <a:pt x="49928" y="234271"/>
                  </a:lnTo>
                  <a:lnTo>
                    <a:pt x="55192" y="236180"/>
                  </a:lnTo>
                  <a:lnTo>
                    <a:pt x="60607" y="237453"/>
                  </a:lnTo>
                  <a:lnTo>
                    <a:pt x="66121" y="238302"/>
                  </a:lnTo>
                  <a:lnTo>
                    <a:pt x="71703" y="238868"/>
                  </a:lnTo>
                  <a:lnTo>
                    <a:pt x="77328" y="239245"/>
                  </a:lnTo>
                  <a:lnTo>
                    <a:pt x="82984" y="239496"/>
                  </a:lnTo>
                  <a:lnTo>
                    <a:pt x="88659" y="238711"/>
                  </a:lnTo>
                  <a:lnTo>
                    <a:pt x="94348" y="237236"/>
                  </a:lnTo>
                  <a:lnTo>
                    <a:pt x="100046" y="235300"/>
                  </a:lnTo>
                  <a:lnTo>
                    <a:pt x="106701" y="234009"/>
                  </a:lnTo>
                  <a:lnTo>
                    <a:pt x="113996" y="233148"/>
                  </a:lnTo>
                  <a:lnTo>
                    <a:pt x="121717" y="232574"/>
                  </a:lnTo>
                  <a:lnTo>
                    <a:pt x="128769" y="231239"/>
                  </a:lnTo>
                  <a:lnTo>
                    <a:pt x="135375" y="229397"/>
                  </a:lnTo>
                  <a:lnTo>
                    <a:pt x="164217" y="219596"/>
                  </a:lnTo>
                  <a:lnTo>
                    <a:pt x="171389" y="216872"/>
                  </a:lnTo>
                  <a:lnTo>
                    <a:pt x="178076" y="214103"/>
                  </a:lnTo>
                  <a:lnTo>
                    <a:pt x="184439" y="211305"/>
                  </a:lnTo>
                  <a:lnTo>
                    <a:pt x="196589" y="205656"/>
                  </a:lnTo>
                  <a:lnTo>
                    <a:pt x="202496" y="202816"/>
                  </a:lnTo>
                  <a:lnTo>
                    <a:pt x="207387" y="199018"/>
                  </a:lnTo>
                  <a:lnTo>
                    <a:pt x="211600" y="194581"/>
                  </a:lnTo>
                  <a:lnTo>
                    <a:pt x="215361" y="189718"/>
                  </a:lnTo>
                  <a:lnTo>
                    <a:pt x="222079" y="181775"/>
                  </a:lnTo>
                  <a:lnTo>
                    <a:pt x="228241" y="175069"/>
                  </a:lnTo>
                  <a:lnTo>
                    <a:pt x="234154" y="168914"/>
                  </a:lnTo>
                  <a:lnTo>
                    <a:pt x="236112" y="165939"/>
                  </a:lnTo>
                  <a:lnTo>
                    <a:pt x="238287" y="160093"/>
                  </a:lnTo>
                  <a:lnTo>
                    <a:pt x="239254" y="154320"/>
                  </a:lnTo>
                  <a:lnTo>
                    <a:pt x="239512" y="151448"/>
                  </a:lnTo>
                  <a:lnTo>
                    <a:pt x="238732" y="149532"/>
                  </a:lnTo>
                  <a:lnTo>
                    <a:pt x="237259" y="148255"/>
                  </a:lnTo>
                  <a:lnTo>
                    <a:pt x="235324" y="147404"/>
                  </a:lnTo>
                  <a:lnTo>
                    <a:pt x="228050" y="141655"/>
                  </a:lnTo>
                  <a:lnTo>
                    <a:pt x="224423" y="140146"/>
                  </a:lnTo>
                  <a:lnTo>
                    <a:pt x="220099" y="139141"/>
                  </a:lnTo>
                  <a:lnTo>
                    <a:pt x="215312" y="138470"/>
                  </a:lnTo>
                  <a:lnTo>
                    <a:pt x="211168" y="138976"/>
                  </a:lnTo>
                  <a:lnTo>
                    <a:pt x="207453" y="140265"/>
                  </a:lnTo>
                  <a:lnTo>
                    <a:pt x="204024" y="142077"/>
                  </a:lnTo>
                  <a:lnTo>
                    <a:pt x="198880" y="143285"/>
                  </a:lnTo>
                  <a:lnTo>
                    <a:pt x="192593" y="144091"/>
                  </a:lnTo>
                  <a:lnTo>
                    <a:pt x="185545" y="144628"/>
                  </a:lnTo>
                  <a:lnTo>
                    <a:pt x="178941" y="145938"/>
                  </a:lnTo>
                  <a:lnTo>
                    <a:pt x="172633" y="147764"/>
                  </a:lnTo>
                  <a:lnTo>
                    <a:pt x="166522" y="149934"/>
                  </a:lnTo>
                  <a:lnTo>
                    <a:pt x="159591" y="153286"/>
                  </a:lnTo>
                  <a:lnTo>
                    <a:pt x="152114" y="157425"/>
                  </a:lnTo>
                  <a:lnTo>
                    <a:pt x="144271" y="162090"/>
                  </a:lnTo>
                  <a:lnTo>
                    <a:pt x="137137" y="166152"/>
                  </a:lnTo>
                  <a:lnTo>
                    <a:pt x="124132" y="173206"/>
                  </a:lnTo>
                  <a:lnTo>
                    <a:pt x="117043" y="177373"/>
                  </a:lnTo>
                  <a:lnTo>
                    <a:pt x="101548" y="187082"/>
                  </a:lnTo>
                  <a:lnTo>
                    <a:pt x="95320" y="192339"/>
                  </a:lnTo>
                  <a:lnTo>
                    <a:pt x="90216" y="197748"/>
                  </a:lnTo>
                  <a:lnTo>
                    <a:pt x="85860" y="203259"/>
                  </a:lnTo>
                  <a:lnTo>
                    <a:pt x="81052" y="207886"/>
                  </a:lnTo>
                  <a:lnTo>
                    <a:pt x="75942" y="211923"/>
                  </a:lnTo>
                  <a:lnTo>
                    <a:pt x="70629" y="215567"/>
                  </a:lnTo>
                  <a:lnTo>
                    <a:pt x="65183" y="219901"/>
                  </a:lnTo>
                  <a:lnTo>
                    <a:pt x="59647" y="224695"/>
                  </a:lnTo>
                  <a:lnTo>
                    <a:pt x="49369" y="234150"/>
                  </a:lnTo>
                  <a:lnTo>
                    <a:pt x="41625" y="241527"/>
                  </a:lnTo>
                  <a:lnTo>
                    <a:pt x="39179" y="244828"/>
                  </a:lnTo>
                  <a:lnTo>
                    <a:pt x="35737" y="253071"/>
                  </a:lnTo>
                  <a:lnTo>
                    <a:pt x="34932" y="255334"/>
                  </a:lnTo>
                  <a:lnTo>
                    <a:pt x="34372" y="263691"/>
                  </a:lnTo>
                  <a:lnTo>
                    <a:pt x="34344" y="264366"/>
                  </a:lnTo>
                  <a:lnTo>
                    <a:pt x="35277" y="264816"/>
                  </a:lnTo>
                  <a:lnTo>
                    <a:pt x="41674" y="265598"/>
                  </a:lnTo>
                  <a:lnTo>
                    <a:pt x="42069" y="266590"/>
                  </a:lnTo>
                  <a:lnTo>
                    <a:pt x="42860" y="274289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Quadratic Worksheet 11-18-09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1.) x2 - 10x + 0 = 0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2.) x2 - 9x + 8 = 0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3.) x2 + x - 30 = 0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Urban">
  <a:themeElements>
    <a:clrScheme name="Urban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Urban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Urban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74</TotalTime>
  <Words>276</Words>
  <Application>Microsoft Office PowerPoint</Application>
  <PresentationFormat>On-screen Show (4:3)</PresentationFormat>
  <Paragraphs>67</Paragraphs>
  <Slides>27</Slides>
  <Notes>25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29" baseType="lpstr">
      <vt:lpstr>Urban</vt:lpstr>
      <vt:lpstr>Microsoft Equation 3.0</vt:lpstr>
      <vt:lpstr>Big huge quadratic review</vt:lpstr>
      <vt:lpstr>Slide 2</vt:lpstr>
      <vt:lpstr>p. 1049 #9-20</vt:lpstr>
      <vt:lpstr>Slide 4</vt:lpstr>
      <vt:lpstr>Slide 5</vt:lpstr>
      <vt:lpstr>Quadratic Worksheet 11-18-09</vt:lpstr>
      <vt:lpstr>1.) x2 - 10x + 0 = 0</vt:lpstr>
      <vt:lpstr>2.) x2 - 9x + 8 = 0</vt:lpstr>
      <vt:lpstr>3.) x2 + x - 30 = 0</vt:lpstr>
      <vt:lpstr>4.) x2 - 4x - 96 = 0</vt:lpstr>
      <vt:lpstr>5.) x2 + 3x - 4 = 0</vt:lpstr>
      <vt:lpstr>6.) 32x2 - 4x - 21 = 0</vt:lpstr>
      <vt:lpstr>7.) 28x2 - 45x + 18 = 0</vt:lpstr>
      <vt:lpstr>8.) - 32x2 + 0x + 2 = 0</vt:lpstr>
      <vt:lpstr>9.) - 6x2 - 7x + 20 = 0</vt:lpstr>
      <vt:lpstr>10.) - 32x2 + 0x + 8 = 0</vt:lpstr>
      <vt:lpstr>11.) 4x2 + 14x + 11 = 0</vt:lpstr>
      <vt:lpstr>12.) - 11x2 + x + 6 = 0</vt:lpstr>
      <vt:lpstr>13.) 3x2 + 7x + 2 = 0</vt:lpstr>
      <vt:lpstr>14.) 8x2 + 14x + 6 = 0</vt:lpstr>
      <vt:lpstr>15.) - 11x2 + 10x - 2 = 0</vt:lpstr>
      <vt:lpstr>16.) 9x2 + 7x + 11 = 0</vt:lpstr>
      <vt:lpstr>17.) x2 - x + 12 = 0</vt:lpstr>
      <vt:lpstr>18.) 12x2 + 6x + 1 = 0</vt:lpstr>
      <vt:lpstr>19.) 3x2 + 9x + 7 = 0</vt:lpstr>
      <vt:lpstr>20.) 12x2 + 5x + 3 = 0</vt:lpstr>
      <vt:lpstr>Slide 27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Big huge quadratic review</dc:title>
  <dc:creator>Ameena</dc:creator>
  <cp:lastModifiedBy>Ameena</cp:lastModifiedBy>
  <cp:revision>9</cp:revision>
  <dcterms:created xsi:type="dcterms:W3CDTF">2009-11-19T16:24:10Z</dcterms:created>
  <dcterms:modified xsi:type="dcterms:W3CDTF">2009-11-19T19:07:00Z</dcterms:modified>
</cp:coreProperties>
</file>